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756" r:id="rId5"/>
  </p:sldMasterIdLst>
  <p:notesMasterIdLst>
    <p:notesMasterId r:id="rId57"/>
  </p:notesMasterIdLst>
  <p:sldIdLst>
    <p:sldId id="2147476444" r:id="rId6"/>
    <p:sldId id="2147476445" r:id="rId7"/>
    <p:sldId id="2147376216" r:id="rId8"/>
    <p:sldId id="2147476396" r:id="rId9"/>
    <p:sldId id="2147476489" r:id="rId10"/>
    <p:sldId id="2147476490" r:id="rId11"/>
    <p:sldId id="2147476413" r:id="rId12"/>
    <p:sldId id="2147476415" r:id="rId13"/>
    <p:sldId id="2147476417" r:id="rId14"/>
    <p:sldId id="2147476493" r:id="rId15"/>
    <p:sldId id="2147476397" r:id="rId16"/>
    <p:sldId id="2147476416" r:id="rId17"/>
    <p:sldId id="2147476398" r:id="rId18"/>
    <p:sldId id="2147476399" r:id="rId19"/>
    <p:sldId id="2147476400" r:id="rId20"/>
    <p:sldId id="2147476404" r:id="rId21"/>
    <p:sldId id="2147476418" r:id="rId22"/>
    <p:sldId id="2147476405" r:id="rId23"/>
    <p:sldId id="2147476406" r:id="rId24"/>
    <p:sldId id="2147476407" r:id="rId25"/>
    <p:sldId id="2147476408" r:id="rId26"/>
    <p:sldId id="2147476412" r:id="rId27"/>
    <p:sldId id="2147476411" r:id="rId28"/>
    <p:sldId id="2147476414" r:id="rId29"/>
    <p:sldId id="2147476510" r:id="rId30"/>
    <p:sldId id="2147476491" r:id="rId31"/>
    <p:sldId id="2147476492" r:id="rId32"/>
    <p:sldId id="2147476494" r:id="rId33"/>
    <p:sldId id="2147476423" r:id="rId34"/>
    <p:sldId id="2147476420" r:id="rId35"/>
    <p:sldId id="2147476508" r:id="rId36"/>
    <p:sldId id="2147476495" r:id="rId37"/>
    <p:sldId id="2147476496" r:id="rId38"/>
    <p:sldId id="2147476497" r:id="rId39"/>
    <p:sldId id="2147476498" r:id="rId40"/>
    <p:sldId id="2147476499" r:id="rId41"/>
    <p:sldId id="2147476500" r:id="rId42"/>
    <p:sldId id="2147476424" r:id="rId43"/>
    <p:sldId id="2147476425" r:id="rId44"/>
    <p:sldId id="2147476426" r:id="rId45"/>
    <p:sldId id="2147476402" r:id="rId46"/>
    <p:sldId id="2147476419" r:id="rId47"/>
    <p:sldId id="2147476403" r:id="rId48"/>
    <p:sldId id="2147476502" r:id="rId49"/>
    <p:sldId id="2147476421" r:id="rId50"/>
    <p:sldId id="2147476503" r:id="rId51"/>
    <p:sldId id="2147476422" r:id="rId52"/>
    <p:sldId id="2147476504" r:id="rId53"/>
    <p:sldId id="2147476505" r:id="rId54"/>
    <p:sldId id="2147476506" r:id="rId55"/>
    <p:sldId id="2147476509" r:id="rId56"/>
  </p:sldIdLst>
  <p:sldSz cx="12192000" cy="6858000"/>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rainer Overview" id="{0947D8B9-DE4B-4970-8967-A20956D35FD6}">
          <p14:sldIdLst>
            <p14:sldId id="2147476444"/>
            <p14:sldId id="2147476445"/>
          </p14:sldIdLst>
        </p14:section>
        <p14:section name="Overveiw" id="{9146FBEA-1923-4647-A557-F49D78FF60E8}">
          <p14:sldIdLst>
            <p14:sldId id="2147376216"/>
            <p14:sldId id="2147476396"/>
          </p14:sldIdLst>
        </p14:section>
        <p14:section name="Claims Expenditure and Premium Data Reporting" id="{D2418238-0829-44AD-AF54-C442B54F7E44}">
          <p14:sldIdLst>
            <p14:sldId id="2147476489"/>
            <p14:sldId id="2147476490"/>
            <p14:sldId id="2147476413"/>
            <p14:sldId id="2147476415"/>
            <p14:sldId id="2147476417"/>
            <p14:sldId id="2147476493"/>
            <p14:sldId id="2147476397"/>
            <p14:sldId id="2147476416"/>
            <p14:sldId id="2147476398"/>
            <p14:sldId id="2147476399"/>
            <p14:sldId id="2147476400"/>
            <p14:sldId id="2147476404"/>
            <p14:sldId id="2147476418"/>
            <p14:sldId id="2147476405"/>
            <p14:sldId id="2147476406"/>
            <p14:sldId id="2147476407"/>
            <p14:sldId id="2147476408"/>
            <p14:sldId id="2147476412"/>
            <p14:sldId id="2147476411"/>
            <p14:sldId id="2147476414"/>
            <p14:sldId id="2147476510"/>
          </p14:sldIdLst>
        </p14:section>
        <p14:section name="Payment Processing and Recording" id="{EE44C621-7DBA-4C51-8913-859189E7E27F}">
          <p14:sldIdLst>
            <p14:sldId id="2147476491"/>
            <p14:sldId id="2147476492"/>
            <p14:sldId id="2147476494"/>
            <p14:sldId id="2147476423"/>
            <p14:sldId id="2147476420"/>
            <p14:sldId id="2147476508"/>
            <p14:sldId id="2147476495"/>
            <p14:sldId id="2147476496"/>
            <p14:sldId id="2147476497"/>
            <p14:sldId id="2147476498"/>
            <p14:sldId id="2147476499"/>
            <p14:sldId id="2147476500"/>
            <p14:sldId id="2147476424"/>
            <p14:sldId id="2147476425"/>
            <p14:sldId id="2147476426"/>
            <p14:sldId id="2147476402"/>
            <p14:sldId id="2147476419"/>
            <p14:sldId id="2147476403"/>
            <p14:sldId id="2147476502"/>
            <p14:sldId id="2147476421"/>
            <p14:sldId id="2147476503"/>
            <p14:sldId id="2147476422"/>
            <p14:sldId id="2147476504"/>
            <p14:sldId id="2147476505"/>
            <p14:sldId id="2147476506"/>
            <p14:sldId id="2147476509"/>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5194247-E44C-BE3D-AB46-6708BEFB6B66}" name="Jeffrey Peed" initials="JP" userId="S::jpeed@captechventures.com::642227e5-a2ad-490f-93bf-fbb040526956" providerId="AD"/>
  <p188:author id="{97CFBB4B-93B6-2A42-A14A-70418D108BB7}" name="Alisha Hukmani" initials="AH" userId="S::ahukmani@captechventures.com::2c07b133-01ae-44be-bd87-344a8abfcd46" providerId="AD"/>
  <p188:author id="{C4E8BE8C-4770-B39C-292F-C8802C54D737}" name="Nicolette Lerch" initials="NL" userId="S::nlerch@captechventures.com::acbd4681-eff0-4ccd-bab2-4f089cf7f98c" providerId="AD"/>
  <p188:author id="{5F1F3295-100B-6FCD-CBE4-518CF9DA9802}" name="Amanda Davis" initials="AD" userId="S::andavis@captechventures.com::ee299178-abe4-432d-b7a4-c8cfdd45cb9b"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0F0F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18E6D46-3773-A1BC-5411-A6E34A33E408}" v="9" dt="2025-05-15T15:26:58.418"/>
    <p1510:client id="{AE1B1CE4-FFAE-4700-87F3-358B34F459A7}" v="70" dt="2025-05-15T17:29:53.574"/>
    <p1510:client id="{B9327CF3-347F-5E28-1D7F-6CF807C4768C}" v="4" dt="2025-05-15T16:56:38.24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microsoft.com/office/2018/10/relationships/authors" Target="author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54" Type="http://schemas.openxmlformats.org/officeDocument/2006/relationships/slide" Target="slides/slide49.xml"/><Relationship Id="rId62"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notesMaster" Target="notesMasters/notesMaster1.xml"/><Relationship Id="rId61"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idx="1"/>
          </p:nvPr>
        </p:nvSpPr>
        <p:spPr>
          <a:xfrm>
            <a:off x="3978132" y="0"/>
            <a:ext cx="3043343" cy="467072"/>
          </a:xfrm>
          <a:prstGeom prst="rect">
            <a:avLst/>
          </a:prstGeom>
        </p:spPr>
        <p:txBody>
          <a:bodyPr vert="horz" lIns="93324" tIns="46662" rIns="93324" bIns="46662" rtlCol="0"/>
          <a:lstStyle>
            <a:lvl1pPr algn="r">
              <a:defRPr sz="1200"/>
            </a:lvl1pPr>
          </a:lstStyle>
          <a:p>
            <a:fld id="{D0A825D6-9B35-4A86-9ED6-58F1F47E5372}" type="datetimeFigureOut">
              <a:rPr lang="en-US" smtClean="0"/>
              <a:t>5/29/2025</a:t>
            </a:fld>
            <a:endParaRPr lang="en-US"/>
          </a:p>
        </p:txBody>
      </p:sp>
      <p:sp>
        <p:nvSpPr>
          <p:cNvPr id="4" name="Slide Image Placeholder 3"/>
          <p:cNvSpPr>
            <a:spLocks noGrp="1" noRot="1" noChangeAspect="1"/>
          </p:cNvSpPr>
          <p:nvPr>
            <p:ph type="sldImg" idx="2"/>
          </p:nvPr>
        </p:nvSpPr>
        <p:spPr>
          <a:xfrm>
            <a:off x="719138" y="1163638"/>
            <a:ext cx="5584825" cy="3141662"/>
          </a:xfrm>
          <a:prstGeom prst="rect">
            <a:avLst/>
          </a:prstGeom>
          <a:noFill/>
          <a:ln w="12700">
            <a:solidFill>
              <a:prstClr val="black"/>
            </a:solidFill>
          </a:ln>
        </p:spPr>
        <p:txBody>
          <a:bodyPr vert="horz" lIns="93324" tIns="46662" rIns="93324" bIns="46662" rtlCol="0" anchor="ctr"/>
          <a:lstStyle/>
          <a:p>
            <a:endParaRPr lang="en-US"/>
          </a:p>
        </p:txBody>
      </p:sp>
      <p:sp>
        <p:nvSpPr>
          <p:cNvPr id="5" name="Notes Placeholder 4"/>
          <p:cNvSpPr>
            <a:spLocks noGrp="1"/>
          </p:cNvSpPr>
          <p:nvPr>
            <p:ph type="body" sz="quarter" idx="3"/>
          </p:nvPr>
        </p:nvSpPr>
        <p:spPr>
          <a:xfrm>
            <a:off x="702310" y="4480004"/>
            <a:ext cx="5618480" cy="3665458"/>
          </a:xfrm>
          <a:prstGeom prst="rect">
            <a:avLst/>
          </a:prstGeom>
        </p:spPr>
        <p:txBody>
          <a:bodyPr vert="horz" lIns="93324" tIns="46662" rIns="93324" bIns="4666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30"/>
            <a:ext cx="3043343" cy="467071"/>
          </a:xfrm>
          <a:prstGeom prst="rect">
            <a:avLst/>
          </a:prstGeom>
        </p:spPr>
        <p:txBody>
          <a:bodyPr vert="horz" lIns="93324" tIns="46662" rIns="93324" bIns="46662" rtlCol="0" anchor="b"/>
          <a:lstStyle>
            <a:lvl1pPr algn="l">
              <a:defRPr sz="1200"/>
            </a:lvl1pPr>
          </a:lstStyle>
          <a:p>
            <a:endParaRPr lang="en-US"/>
          </a:p>
        </p:txBody>
      </p:sp>
      <p:sp>
        <p:nvSpPr>
          <p:cNvPr id="7" name="Slide Number Placeholder 6"/>
          <p:cNvSpPr>
            <a:spLocks noGrp="1"/>
          </p:cNvSpPr>
          <p:nvPr>
            <p:ph type="sldNum" sz="quarter" idx="5"/>
          </p:nvPr>
        </p:nvSpPr>
        <p:spPr>
          <a:xfrm>
            <a:off x="3978132" y="8842030"/>
            <a:ext cx="3043343" cy="467071"/>
          </a:xfrm>
          <a:prstGeom prst="rect">
            <a:avLst/>
          </a:prstGeom>
        </p:spPr>
        <p:txBody>
          <a:bodyPr vert="horz" lIns="93324" tIns="46662" rIns="93324" bIns="46662" rtlCol="0" anchor="b"/>
          <a:lstStyle>
            <a:lvl1pPr algn="r">
              <a:defRPr sz="1200"/>
            </a:lvl1pPr>
          </a:lstStyle>
          <a:p>
            <a:fld id="{11C28086-E245-45C9-B44A-13FF3C6F493D}" type="slidenum">
              <a:rPr lang="en-US" smtClean="0"/>
              <a:t>‹#›</a:t>
            </a:fld>
            <a:endParaRPr lang="en-US"/>
          </a:p>
        </p:txBody>
      </p:sp>
    </p:spTree>
    <p:extLst>
      <p:ext uri="{BB962C8B-B14F-4D97-AF65-F5344CB8AC3E}">
        <p14:creationId xmlns:p14="http://schemas.microsoft.com/office/powerpoint/2010/main" val="30531115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E1E21C-7FE8-CC7F-E769-38962637C7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A7226D-AEA7-831D-A5EA-0B06A64D7A9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4703447-E266-E70F-F1A4-2D654BAABB1A}"/>
              </a:ext>
            </a:extLst>
          </p:cNvPr>
          <p:cNvSpPr>
            <a:spLocks noGrp="1"/>
          </p:cNvSpPr>
          <p:nvPr>
            <p:ph type="body" idx="1"/>
          </p:nvPr>
        </p:nvSpPr>
        <p:spPr/>
        <p:txBody>
          <a:bodyPr/>
          <a:lstStyle/>
          <a:p>
            <a:endParaRPr lang="en-US" b="1"/>
          </a:p>
        </p:txBody>
      </p:sp>
      <p:sp>
        <p:nvSpPr>
          <p:cNvPr id="4" name="Slide Number Placeholder 3">
            <a:extLst>
              <a:ext uri="{FF2B5EF4-FFF2-40B4-BE49-F238E27FC236}">
                <a16:creationId xmlns:a16="http://schemas.microsoft.com/office/drawing/2014/main" id="{E6268F22-2920-1C17-7946-91D900882F4C}"/>
              </a:ext>
            </a:extLst>
          </p:cNvPr>
          <p:cNvSpPr>
            <a:spLocks noGrp="1"/>
          </p:cNvSpPr>
          <p:nvPr>
            <p:ph type="sldNum" sz="quarter" idx="5"/>
          </p:nvPr>
        </p:nvSpPr>
        <p:spPr/>
        <p:txBody>
          <a:bodyPr/>
          <a:lstStyle/>
          <a:p>
            <a:pPr defTabSz="933237">
              <a:defRPr/>
            </a:pPr>
            <a:fld id="{11C28086-E245-45C9-B44A-13FF3C6F493D}" type="slidenum">
              <a:rPr lang="en-US">
                <a:solidFill>
                  <a:prstClr val="black"/>
                </a:solidFill>
                <a:latin typeface="Calibri" panose="020F0502020204030204"/>
              </a:rPr>
              <a:pPr defTabSz="933237">
                <a:defRPr/>
              </a:pPr>
              <a:t>2</a:t>
            </a:fld>
            <a:endParaRPr lang="en-US">
              <a:solidFill>
                <a:prstClr val="black"/>
              </a:solidFill>
              <a:latin typeface="Calibri" panose="020F0502020204030204"/>
            </a:endParaRPr>
          </a:p>
        </p:txBody>
      </p:sp>
    </p:spTree>
    <p:extLst>
      <p:ext uri="{BB962C8B-B14F-4D97-AF65-F5344CB8AC3E}">
        <p14:creationId xmlns:p14="http://schemas.microsoft.com/office/powerpoint/2010/main" val="23230324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9138" y="1163638"/>
            <a:ext cx="5584825" cy="3141662"/>
          </a:xfrm>
          <a:prstGeom prst="rect">
            <a:avLst/>
          </a:prstGeom>
          <a:noFill/>
          <a:ln w="12700">
            <a:solidFill>
              <a:prstClr val="black"/>
            </a:solidFill>
          </a:ln>
        </p:spPr>
      </p:sp>
      <p:sp>
        <p:nvSpPr>
          <p:cNvPr id="3" name="Notes Placeholder 2"/>
          <p:cNvSpPr>
            <a:spLocks noGrp="1"/>
          </p:cNvSpPr>
          <p:nvPr>
            <p:ph type="body" idx="1"/>
          </p:nvPr>
        </p:nvSpPr>
        <p:spPr>
          <a:xfrm>
            <a:off x="702310" y="4480004"/>
            <a:ext cx="5618480" cy="3665458"/>
          </a:xfrm>
          <a:prstGeom prst="rect">
            <a:avLst/>
          </a:prstGeom>
        </p:spPr>
        <p:txBody>
          <a:bodyPr/>
          <a:lstStyle/>
          <a:p>
            <a:endParaRPr lang="en-US"/>
          </a:p>
        </p:txBody>
      </p:sp>
    </p:spTree>
    <p:extLst>
      <p:ext uri="{BB962C8B-B14F-4D97-AF65-F5344CB8AC3E}">
        <p14:creationId xmlns:p14="http://schemas.microsoft.com/office/powerpoint/2010/main" val="11941772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E56761-68CD-0940-55B1-3D8A3E273D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2E3772-40F7-D22D-AD97-C1F05DF647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3668215-A169-04AF-13F3-EE94A36BD60E}"/>
              </a:ext>
            </a:extLst>
          </p:cNvPr>
          <p:cNvSpPr>
            <a:spLocks noGrp="1"/>
          </p:cNvSpPr>
          <p:nvPr>
            <p:ph type="body" idx="1"/>
          </p:nvPr>
        </p:nvSpPr>
        <p:spPr/>
        <p:txBody>
          <a:bodyPr/>
          <a:lstStyle/>
          <a:p>
            <a:endParaRPr lang="en-US" b="1"/>
          </a:p>
        </p:txBody>
      </p:sp>
      <p:sp>
        <p:nvSpPr>
          <p:cNvPr id="4" name="Slide Number Placeholder 3">
            <a:extLst>
              <a:ext uri="{FF2B5EF4-FFF2-40B4-BE49-F238E27FC236}">
                <a16:creationId xmlns:a16="http://schemas.microsoft.com/office/drawing/2014/main" id="{068610A7-0AD5-29EE-64F8-D5634341DF31}"/>
              </a:ext>
            </a:extLst>
          </p:cNvPr>
          <p:cNvSpPr>
            <a:spLocks noGrp="1"/>
          </p:cNvSpPr>
          <p:nvPr>
            <p:ph type="sldNum" sz="quarter" idx="5"/>
          </p:nvPr>
        </p:nvSpPr>
        <p:spPr/>
        <p:txBody>
          <a:bodyPr/>
          <a:lstStyle/>
          <a:p>
            <a:pPr defTabSz="933237">
              <a:defRPr/>
            </a:pPr>
            <a:fld id="{11C28086-E245-45C9-B44A-13FF3C6F493D}" type="slidenum">
              <a:rPr lang="en-US">
                <a:solidFill>
                  <a:prstClr val="black"/>
                </a:solidFill>
                <a:latin typeface="Calibri" panose="020F0502020204030204"/>
              </a:rPr>
              <a:pPr defTabSz="933237">
                <a:defRPr/>
              </a:pPr>
              <a:t>4</a:t>
            </a:fld>
            <a:endParaRPr lang="en-US">
              <a:solidFill>
                <a:prstClr val="black"/>
              </a:solidFill>
              <a:latin typeface="Calibri" panose="020F0502020204030204"/>
            </a:endParaRPr>
          </a:p>
        </p:txBody>
      </p:sp>
    </p:spTree>
    <p:extLst>
      <p:ext uri="{BB962C8B-B14F-4D97-AF65-F5344CB8AC3E}">
        <p14:creationId xmlns:p14="http://schemas.microsoft.com/office/powerpoint/2010/main" val="32361950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794FB5-B2AF-41E0-E288-193EF94478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A73F5F-B1B3-91FD-DCA6-44F2097B3F1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5522518-74D9-E32C-0257-3A523B82612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9A9D1DC-C5D6-C320-BD1C-9D08FC332455}"/>
              </a:ext>
            </a:extLst>
          </p:cNvPr>
          <p:cNvSpPr>
            <a:spLocks noGrp="1"/>
          </p:cNvSpPr>
          <p:nvPr>
            <p:ph type="sldNum" sz="quarter" idx="5"/>
          </p:nvPr>
        </p:nvSpPr>
        <p:spPr/>
        <p:txBody>
          <a:bodyPr/>
          <a:lstStyle/>
          <a:p>
            <a:fld id="{11C28086-E245-45C9-B44A-13FF3C6F493D}" type="slidenum">
              <a:rPr lang="en-US" smtClean="0"/>
              <a:t>5</a:t>
            </a:fld>
            <a:endParaRPr lang="en-US"/>
          </a:p>
        </p:txBody>
      </p:sp>
    </p:spTree>
    <p:extLst>
      <p:ext uri="{BB962C8B-B14F-4D97-AF65-F5344CB8AC3E}">
        <p14:creationId xmlns:p14="http://schemas.microsoft.com/office/powerpoint/2010/main" val="31746013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8EFBDA-57FF-2B00-4EEA-41107E9126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A97F52-D0CE-C3A7-A8A9-898148832B3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AF7933D-2197-4135-7498-E122913B6E26}"/>
              </a:ext>
            </a:extLst>
          </p:cNvPr>
          <p:cNvSpPr>
            <a:spLocks noGrp="1"/>
          </p:cNvSpPr>
          <p:nvPr>
            <p:ph type="body" idx="1"/>
          </p:nvPr>
        </p:nvSpPr>
        <p:spPr/>
        <p:txBody>
          <a:bodyPr/>
          <a:lstStyle/>
          <a:p>
            <a:r>
              <a:rPr lang="en-US" b="1"/>
              <a:t>TIP: Use this slide as the 2</a:t>
            </a:r>
            <a:r>
              <a:rPr lang="en-US" b="1" baseline="30000"/>
              <a:t>nd</a:t>
            </a:r>
            <a:r>
              <a:rPr lang="en-US" b="1"/>
              <a:t> slide in each Module deck. If the module is broken down into sub-sections, then use this slide after each Section Divider.</a:t>
            </a:r>
          </a:p>
        </p:txBody>
      </p:sp>
      <p:sp>
        <p:nvSpPr>
          <p:cNvPr id="4" name="Slide Number Placeholder 3">
            <a:extLst>
              <a:ext uri="{FF2B5EF4-FFF2-40B4-BE49-F238E27FC236}">
                <a16:creationId xmlns:a16="http://schemas.microsoft.com/office/drawing/2014/main" id="{17A3A88A-07AE-F488-5EA2-63FC3703C988}"/>
              </a:ext>
            </a:extLst>
          </p:cNvPr>
          <p:cNvSpPr>
            <a:spLocks noGrp="1"/>
          </p:cNvSpPr>
          <p:nvPr>
            <p:ph type="sldNum" sz="quarter" idx="5"/>
          </p:nvPr>
        </p:nvSpPr>
        <p:spPr/>
        <p:txBody>
          <a:bodyPr/>
          <a:lstStyle/>
          <a:p>
            <a:pPr defTabSz="933237">
              <a:defRPr/>
            </a:pPr>
            <a:fld id="{11C28086-E245-45C9-B44A-13FF3C6F493D}" type="slidenum">
              <a:rPr lang="en-US">
                <a:solidFill>
                  <a:prstClr val="black"/>
                </a:solidFill>
                <a:latin typeface="Calibri" panose="020F0502020204030204"/>
              </a:rPr>
              <a:pPr defTabSz="933237">
                <a:defRPr/>
              </a:pPr>
              <a:t>6</a:t>
            </a:fld>
            <a:endParaRPr lang="en-US">
              <a:solidFill>
                <a:prstClr val="black"/>
              </a:solidFill>
              <a:latin typeface="Calibri" panose="020F0502020204030204"/>
            </a:endParaRPr>
          </a:p>
        </p:txBody>
      </p:sp>
    </p:spTree>
    <p:extLst>
      <p:ext uri="{BB962C8B-B14F-4D97-AF65-F5344CB8AC3E}">
        <p14:creationId xmlns:p14="http://schemas.microsoft.com/office/powerpoint/2010/main" val="15986380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Note: Replace the date placeholder with the date of the presentation to stakeholders and update contact information as necessary</a:t>
            </a:r>
          </a:p>
        </p:txBody>
      </p:sp>
      <p:sp>
        <p:nvSpPr>
          <p:cNvPr id="4" name="Slide Number Placeholder 3"/>
          <p:cNvSpPr>
            <a:spLocks noGrp="1"/>
          </p:cNvSpPr>
          <p:nvPr>
            <p:ph type="sldNum" sz="quarter" idx="5"/>
          </p:nvPr>
        </p:nvSpPr>
        <p:spPr/>
        <p:txBody>
          <a:bodyPr/>
          <a:lstStyle/>
          <a:p>
            <a:fld id="{11C28086-E245-45C9-B44A-13FF3C6F493D}" type="slidenum">
              <a:rPr lang="en-US" smtClean="0"/>
              <a:t>25</a:t>
            </a:fld>
            <a:endParaRPr lang="en-US"/>
          </a:p>
        </p:txBody>
      </p:sp>
    </p:spTree>
    <p:extLst>
      <p:ext uri="{BB962C8B-B14F-4D97-AF65-F5344CB8AC3E}">
        <p14:creationId xmlns:p14="http://schemas.microsoft.com/office/powerpoint/2010/main" val="28202531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291C4B-4291-63F8-CBA0-CFA8A3A647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0A61CF-F81A-D45E-1692-D11E3F3C36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F0D9B66-523A-1F17-AACE-889C65B445F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E008E7C-C0AC-16E4-6056-B9944C786DE7}"/>
              </a:ext>
            </a:extLst>
          </p:cNvPr>
          <p:cNvSpPr>
            <a:spLocks noGrp="1"/>
          </p:cNvSpPr>
          <p:nvPr>
            <p:ph type="sldNum" sz="quarter" idx="5"/>
          </p:nvPr>
        </p:nvSpPr>
        <p:spPr/>
        <p:txBody>
          <a:bodyPr/>
          <a:lstStyle/>
          <a:p>
            <a:fld id="{11C28086-E245-45C9-B44A-13FF3C6F493D}" type="slidenum">
              <a:rPr lang="en-US" smtClean="0"/>
              <a:t>26</a:t>
            </a:fld>
            <a:endParaRPr lang="en-US"/>
          </a:p>
        </p:txBody>
      </p:sp>
    </p:spTree>
    <p:extLst>
      <p:ext uri="{BB962C8B-B14F-4D97-AF65-F5344CB8AC3E}">
        <p14:creationId xmlns:p14="http://schemas.microsoft.com/office/powerpoint/2010/main" val="26071175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33FE67-C1C6-FA2C-199F-754862530A0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B239A00-BFE6-FE5F-F82C-37147726CC3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8BC9E0F-8C8A-FAD8-23BC-F289ABD72893}"/>
              </a:ext>
            </a:extLst>
          </p:cNvPr>
          <p:cNvSpPr>
            <a:spLocks noGrp="1"/>
          </p:cNvSpPr>
          <p:nvPr>
            <p:ph type="body" idx="1"/>
          </p:nvPr>
        </p:nvSpPr>
        <p:spPr/>
        <p:txBody>
          <a:bodyPr/>
          <a:lstStyle/>
          <a:p>
            <a:r>
              <a:rPr lang="en-US" b="1"/>
              <a:t>TIP: Use this slide as the 2</a:t>
            </a:r>
            <a:r>
              <a:rPr lang="en-US" b="1" baseline="30000"/>
              <a:t>nd</a:t>
            </a:r>
            <a:r>
              <a:rPr lang="en-US" b="1"/>
              <a:t> slide in each Module deck. If the module is broken down into sub-sections, then use this slide after each Section Divider.</a:t>
            </a:r>
          </a:p>
        </p:txBody>
      </p:sp>
      <p:sp>
        <p:nvSpPr>
          <p:cNvPr id="4" name="Slide Number Placeholder 3">
            <a:extLst>
              <a:ext uri="{FF2B5EF4-FFF2-40B4-BE49-F238E27FC236}">
                <a16:creationId xmlns:a16="http://schemas.microsoft.com/office/drawing/2014/main" id="{57D04558-5158-6107-9D9A-C388827FA0DF}"/>
              </a:ext>
            </a:extLst>
          </p:cNvPr>
          <p:cNvSpPr>
            <a:spLocks noGrp="1"/>
          </p:cNvSpPr>
          <p:nvPr>
            <p:ph type="sldNum" sz="quarter" idx="5"/>
          </p:nvPr>
        </p:nvSpPr>
        <p:spPr/>
        <p:txBody>
          <a:bodyPr/>
          <a:lstStyle/>
          <a:p>
            <a:pPr defTabSz="933237">
              <a:defRPr/>
            </a:pPr>
            <a:fld id="{11C28086-E245-45C9-B44A-13FF3C6F493D}" type="slidenum">
              <a:rPr lang="en-US">
                <a:solidFill>
                  <a:prstClr val="black"/>
                </a:solidFill>
                <a:latin typeface="Calibri" panose="020F0502020204030204"/>
              </a:rPr>
              <a:pPr defTabSz="933237">
                <a:defRPr/>
              </a:pPr>
              <a:t>27</a:t>
            </a:fld>
            <a:endParaRPr lang="en-US">
              <a:solidFill>
                <a:prstClr val="black"/>
              </a:solidFill>
              <a:latin typeface="Calibri" panose="020F0502020204030204"/>
            </a:endParaRPr>
          </a:p>
        </p:txBody>
      </p:sp>
    </p:spTree>
    <p:extLst>
      <p:ext uri="{BB962C8B-B14F-4D97-AF65-F5344CB8AC3E}">
        <p14:creationId xmlns:p14="http://schemas.microsoft.com/office/powerpoint/2010/main" val="33125107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1C28086-E245-45C9-B44A-13FF3C6F493D}" type="slidenum">
              <a:rPr lang="en-US" smtClean="0"/>
              <a:t>34</a:t>
            </a:fld>
            <a:endParaRPr lang="en-US"/>
          </a:p>
        </p:txBody>
      </p:sp>
    </p:spTree>
    <p:extLst>
      <p:ext uri="{BB962C8B-B14F-4D97-AF65-F5344CB8AC3E}">
        <p14:creationId xmlns:p14="http://schemas.microsoft.com/office/powerpoint/2010/main" val="15414315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Payments by credit card or e-check</a:t>
            </a:r>
          </a:p>
        </p:txBody>
      </p:sp>
      <p:sp>
        <p:nvSpPr>
          <p:cNvPr id="4" name="Slide Number Placeholder 3"/>
          <p:cNvSpPr>
            <a:spLocks noGrp="1"/>
          </p:cNvSpPr>
          <p:nvPr>
            <p:ph type="sldNum" sz="quarter" idx="5"/>
          </p:nvPr>
        </p:nvSpPr>
        <p:spPr/>
        <p:txBody>
          <a:bodyPr/>
          <a:lstStyle/>
          <a:p>
            <a:pPr defTabSz="933237">
              <a:defRPr/>
            </a:pPr>
            <a:fld id="{11C28086-E245-45C9-B44A-13FF3C6F493D}" type="slidenum">
              <a:rPr lang="en-US">
                <a:solidFill>
                  <a:prstClr val="black"/>
                </a:solidFill>
                <a:latin typeface="Calibri" panose="020F0502020204030204"/>
              </a:rPr>
              <a:pPr defTabSz="933237">
                <a:defRPr/>
              </a:pPr>
              <a:t>35</a:t>
            </a:fld>
            <a:endParaRPr lang="en-US">
              <a:solidFill>
                <a:prstClr val="black"/>
              </a:solidFill>
              <a:latin typeface="Calibri" panose="020F0502020204030204"/>
            </a:endParaRPr>
          </a:p>
        </p:txBody>
      </p:sp>
    </p:spTree>
    <p:extLst>
      <p:ext uri="{BB962C8B-B14F-4D97-AF65-F5344CB8AC3E}">
        <p14:creationId xmlns:p14="http://schemas.microsoft.com/office/powerpoint/2010/main" val="22189208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4D59C0-4C01-79EA-D066-F64E15DD2F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8D4161-7068-148E-5D0C-9F00B935FB9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1948803-64F1-FCF6-91F5-CE9BE2EB0BC9}"/>
              </a:ext>
            </a:extLst>
          </p:cNvPr>
          <p:cNvSpPr>
            <a:spLocks noGrp="1"/>
          </p:cNvSpPr>
          <p:nvPr>
            <p:ph type="body" idx="1"/>
          </p:nvPr>
        </p:nvSpPr>
        <p:spPr/>
        <p:txBody>
          <a:bodyPr/>
          <a:lstStyle/>
          <a:p>
            <a:r>
              <a:rPr lang="en-US"/>
              <a:t>Payments by credit card or e-check</a:t>
            </a:r>
          </a:p>
        </p:txBody>
      </p:sp>
      <p:sp>
        <p:nvSpPr>
          <p:cNvPr id="4" name="Slide Number Placeholder 3">
            <a:extLst>
              <a:ext uri="{FF2B5EF4-FFF2-40B4-BE49-F238E27FC236}">
                <a16:creationId xmlns:a16="http://schemas.microsoft.com/office/drawing/2014/main" id="{DA168F42-AD44-9FEB-1B6D-0C56244531AF}"/>
              </a:ext>
            </a:extLst>
          </p:cNvPr>
          <p:cNvSpPr>
            <a:spLocks noGrp="1"/>
          </p:cNvSpPr>
          <p:nvPr>
            <p:ph type="sldNum" sz="quarter" idx="5"/>
          </p:nvPr>
        </p:nvSpPr>
        <p:spPr/>
        <p:txBody>
          <a:bodyPr/>
          <a:lstStyle/>
          <a:p>
            <a:pPr defTabSz="933237">
              <a:defRPr/>
            </a:pPr>
            <a:fld id="{11C28086-E245-45C9-B44A-13FF3C6F493D}" type="slidenum">
              <a:rPr lang="en-US">
                <a:solidFill>
                  <a:prstClr val="black"/>
                </a:solidFill>
                <a:latin typeface="Calibri" panose="020F0502020204030204"/>
              </a:rPr>
              <a:pPr defTabSz="933237">
                <a:defRPr/>
              </a:pPr>
              <a:t>36</a:t>
            </a:fld>
            <a:endParaRPr lang="en-US">
              <a:solidFill>
                <a:prstClr val="black"/>
              </a:solidFill>
              <a:latin typeface="Calibri" panose="020F0502020204030204"/>
            </a:endParaRPr>
          </a:p>
        </p:txBody>
      </p:sp>
    </p:spTree>
    <p:extLst>
      <p:ext uri="{BB962C8B-B14F-4D97-AF65-F5344CB8AC3E}">
        <p14:creationId xmlns:p14="http://schemas.microsoft.com/office/powerpoint/2010/main" val="5722356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Note: Replace the date placeholder with the date of the presentation to stakeholders and update contact information as necessary</a:t>
            </a:r>
          </a:p>
        </p:txBody>
      </p:sp>
      <p:sp>
        <p:nvSpPr>
          <p:cNvPr id="4" name="Slide Number Placeholder 3"/>
          <p:cNvSpPr>
            <a:spLocks noGrp="1"/>
          </p:cNvSpPr>
          <p:nvPr>
            <p:ph type="sldNum" sz="quarter" idx="5"/>
          </p:nvPr>
        </p:nvSpPr>
        <p:spPr/>
        <p:txBody>
          <a:bodyPr/>
          <a:lstStyle/>
          <a:p>
            <a:fld id="{11C28086-E245-45C9-B44A-13FF3C6F493D}" type="slidenum">
              <a:rPr lang="en-US" smtClean="0"/>
              <a:t>51</a:t>
            </a:fld>
            <a:endParaRPr lang="en-US"/>
          </a:p>
        </p:txBody>
      </p:sp>
    </p:spTree>
    <p:extLst>
      <p:ext uri="{BB962C8B-B14F-4D97-AF65-F5344CB8AC3E}">
        <p14:creationId xmlns:p14="http://schemas.microsoft.com/office/powerpoint/2010/main" val="92880094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Master" Target="../slideMasters/slideMaster1.xml"/><Relationship Id="rId4" Type="http://schemas.openxmlformats.org/officeDocument/2006/relationships/image" Target="../media/image7.svg"/></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hyperlink" Target="http://captechconsulting.com/" TargetMode="External"/><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hyperlink" Target="http://captechconsulting.com/" TargetMode="External"/><Relationship Id="rId1" Type="http://schemas.openxmlformats.org/officeDocument/2006/relationships/slideMaster" Target="../slideMasters/slideMaster1.xml"/><Relationship Id="rId5" Type="http://schemas.openxmlformats.org/officeDocument/2006/relationships/image" Target="../media/image11.svg"/><Relationship Id="rId4" Type="http://schemas.openxmlformats.org/officeDocument/2006/relationships/image" Target="../media/image10.png"/></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hyperlink" Target="http://captechconsulting.com/" TargetMode="External"/><Relationship Id="rId1" Type="http://schemas.openxmlformats.org/officeDocument/2006/relationships/slideMaster" Target="../slideMasters/slideMaster1.xml"/></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hyperlink" Target="http://captechconsulting.com/" TargetMode="External"/><Relationship Id="rId1" Type="http://schemas.openxmlformats.org/officeDocument/2006/relationships/slideMaster" Target="../slideMasters/slideMaster1.xml"/></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hyperlink" Target="http://captechconsulting.com/" TargetMode="External"/><Relationship Id="rId1" Type="http://schemas.openxmlformats.org/officeDocument/2006/relationships/slideMaster" Target="../slideMasters/slideMaster1.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4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4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4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5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5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5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5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7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8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8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8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Master" Target="../slideMasters/slideMaster2.xml"/><Relationship Id="rId4" Type="http://schemas.openxmlformats.org/officeDocument/2006/relationships/image" Target="../media/image7.svg"/></Relationships>
</file>

<file path=ppt/slideLayouts/_rels/slideLayout18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hyperlink" Target="http://captechconsulting.com/" TargetMode="External"/><Relationship Id="rId1" Type="http://schemas.openxmlformats.org/officeDocument/2006/relationships/slideMaster" Target="../slideMasters/slideMaster2.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18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hyperlink" Target="http://captechconsulting.com/" TargetMode="External"/><Relationship Id="rId1" Type="http://schemas.openxmlformats.org/officeDocument/2006/relationships/slideMaster" Target="../slideMasters/slideMaster2.xml"/><Relationship Id="rId5" Type="http://schemas.openxmlformats.org/officeDocument/2006/relationships/image" Target="../media/image11.svg"/><Relationship Id="rId4" Type="http://schemas.openxmlformats.org/officeDocument/2006/relationships/image" Target="../media/image10.png"/></Relationships>
</file>

<file path=ppt/slideLayouts/_rels/slideLayout186.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hyperlink" Target="http://captechconsulting.com/" TargetMode="External"/><Relationship Id="rId1" Type="http://schemas.openxmlformats.org/officeDocument/2006/relationships/slideMaster" Target="../slideMasters/slideMaster2.xml"/></Relationships>
</file>

<file path=ppt/slideLayouts/_rels/slideLayout18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hyperlink" Target="http://captechconsulting.com/" TargetMode="External"/><Relationship Id="rId1" Type="http://schemas.openxmlformats.org/officeDocument/2006/relationships/slideMaster" Target="../slideMasters/slideMaster2.xml"/></Relationships>
</file>

<file path=ppt/slideLayouts/_rels/slideLayout188.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hyperlink" Target="http://captechconsulting.com/" TargetMode="External"/><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 Left 1 (Whit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A267C07-1DAF-D833-9E85-4E9D6FABE850}"/>
              </a:ext>
              <a:ext uri="{C183D7F6-B498-43B3-948B-1728B52AA6E4}">
                <adec:decorative xmlns:adec="http://schemas.microsoft.com/office/drawing/2017/decorative" val="1"/>
              </a:ext>
            </a:extLst>
          </p:cNvPr>
          <p:cNvSpPr/>
          <p:nvPr userDrawn="1"/>
        </p:nvSpPr>
        <p:spPr>
          <a:xfrm>
            <a:off x="1" y="1"/>
            <a:ext cx="12192000" cy="6858000"/>
          </a:xfrm>
          <a:prstGeom prst="rect">
            <a:avLst/>
          </a:prstGeom>
          <a:solidFill>
            <a:schemeClr val="bg1"/>
          </a:solidFill>
          <a:ln w="12700">
            <a:noFill/>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4" name="Background">
            <a:extLst>
              <a:ext uri="{FF2B5EF4-FFF2-40B4-BE49-F238E27FC236}">
                <a16:creationId xmlns:a16="http://schemas.microsoft.com/office/drawing/2014/main" id="{7D26D200-82CA-4B4A-922B-84551E6B1490}"/>
              </a:ext>
            </a:extLst>
          </p:cNvPr>
          <p:cNvSpPr/>
          <p:nvPr userDrawn="1"/>
        </p:nvSpPr>
        <p:spPr>
          <a:xfrm flipV="1">
            <a:off x="304800" y="1244518"/>
            <a:ext cx="11582400" cy="4927679"/>
          </a:xfrm>
          <a:prstGeom prst="rect">
            <a:avLst/>
          </a:prstGeom>
          <a:solidFill>
            <a:schemeClr val="bg2"/>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b="0" i="0">
              <a:latin typeface="Gibson" panose="02000000000000000000" pitchFamily="2" charset="77"/>
            </a:endParaRPr>
          </a:p>
        </p:txBody>
      </p:sp>
      <p:sp>
        <p:nvSpPr>
          <p:cNvPr id="3" name="Text Placeholder 15">
            <a:extLst>
              <a:ext uri="{FF2B5EF4-FFF2-40B4-BE49-F238E27FC236}">
                <a16:creationId xmlns:a16="http://schemas.microsoft.com/office/drawing/2014/main" id="{6BE875CD-B06A-EEA1-96A8-7E3493F5192E}"/>
              </a:ext>
            </a:extLst>
          </p:cNvPr>
          <p:cNvSpPr>
            <a:spLocks noGrp="1"/>
          </p:cNvSpPr>
          <p:nvPr>
            <p:ph type="body" sz="quarter" idx="18" hasCustomPrompt="1"/>
          </p:nvPr>
        </p:nvSpPr>
        <p:spPr>
          <a:xfrm>
            <a:off x="925039" y="5364931"/>
            <a:ext cx="10352561" cy="411643"/>
          </a:xfrm>
        </p:spPr>
        <p:txBody>
          <a:bodyPr/>
          <a:lstStyle>
            <a:lvl1pPr marL="0" indent="0">
              <a:lnSpc>
                <a:spcPct val="120000"/>
              </a:lnSpc>
              <a:spcAft>
                <a:spcPts val="0"/>
              </a:spcAft>
              <a:buNone/>
              <a:defRPr sz="1600" b="0" i="0" kern="1200" spc="0" baseline="0">
                <a:solidFill>
                  <a:schemeClr val="bg2">
                    <a:lumMod val="25000"/>
                  </a:schemeClr>
                </a:solidFill>
                <a:latin typeface="Gibson" panose="02000000000000000000" pitchFamily="2" charset="77"/>
              </a:defRPr>
            </a:lvl1pPr>
            <a:lvl2pPr>
              <a:defRPr sz="1800"/>
            </a:lvl2pPr>
            <a:lvl3pPr>
              <a:defRPr sz="1800"/>
            </a:lvl3pPr>
            <a:lvl4pPr>
              <a:defRPr sz="1800"/>
            </a:lvl4pPr>
            <a:lvl5pPr>
              <a:defRPr sz="1800"/>
            </a:lvl5pPr>
          </a:lstStyle>
          <a:p>
            <a:pPr lvl="0"/>
            <a:r>
              <a:rPr lang="en-US"/>
              <a:t>Prepared for [Client] (Optional)</a:t>
            </a:r>
          </a:p>
        </p:txBody>
      </p:sp>
      <p:sp>
        <p:nvSpPr>
          <p:cNvPr id="5" name="Title 4">
            <a:extLst>
              <a:ext uri="{FF2B5EF4-FFF2-40B4-BE49-F238E27FC236}">
                <a16:creationId xmlns:a16="http://schemas.microsoft.com/office/drawing/2014/main" id="{058B272F-0BD9-A243-B5CA-1397E298174D}"/>
              </a:ext>
            </a:extLst>
          </p:cNvPr>
          <p:cNvSpPr>
            <a:spLocks noGrp="1"/>
          </p:cNvSpPr>
          <p:nvPr>
            <p:ph type="title" hasCustomPrompt="1"/>
          </p:nvPr>
        </p:nvSpPr>
        <p:spPr>
          <a:xfrm>
            <a:off x="925039" y="2710520"/>
            <a:ext cx="10352561" cy="2489362"/>
          </a:xfrm>
        </p:spPr>
        <p:txBody>
          <a:bodyPr anchor="b">
            <a:noAutofit/>
          </a:bodyPr>
          <a:lstStyle>
            <a:lvl1pPr marL="0" marR="0" indent="0" algn="l" defTabSz="914377" rtl="0" eaLnBrk="1" fontAlgn="auto" latinLnBrk="0" hangingPunct="1">
              <a:lnSpc>
                <a:spcPct val="100000"/>
              </a:lnSpc>
              <a:spcBef>
                <a:spcPct val="0"/>
              </a:spcBef>
              <a:spcAft>
                <a:spcPts val="800"/>
              </a:spcAft>
              <a:buClrTx/>
              <a:buSzTx/>
              <a:buFontTx/>
              <a:buNone/>
              <a:tabLst/>
              <a:defRPr sz="4800" b="0" i="0">
                <a:solidFill>
                  <a:schemeClr val="tx2"/>
                </a:solidFill>
                <a:latin typeface="Gibson Book" pitchFamily="2" charset="77"/>
              </a:defRPr>
            </a:lvl1pPr>
          </a:lstStyle>
          <a:p>
            <a:r>
              <a:rPr lang="en-US"/>
              <a:t>Presentation Title Slide – Left 1</a:t>
            </a:r>
          </a:p>
        </p:txBody>
      </p:sp>
      <p:sp>
        <p:nvSpPr>
          <p:cNvPr id="16" name="Text Placeholder 15">
            <a:extLst>
              <a:ext uri="{FF2B5EF4-FFF2-40B4-BE49-F238E27FC236}">
                <a16:creationId xmlns:a16="http://schemas.microsoft.com/office/drawing/2014/main" id="{743FF8D4-995B-1AE2-37D3-CA6D1BB08AD2}"/>
              </a:ext>
            </a:extLst>
          </p:cNvPr>
          <p:cNvSpPr>
            <a:spLocks noGrp="1"/>
          </p:cNvSpPr>
          <p:nvPr>
            <p:ph type="body" sz="quarter" idx="17" hasCustomPrompt="1"/>
          </p:nvPr>
        </p:nvSpPr>
        <p:spPr>
          <a:xfrm>
            <a:off x="1107918" y="706290"/>
            <a:ext cx="10352561" cy="278561"/>
          </a:xfrm>
        </p:spPr>
        <p:txBody>
          <a:bodyPr anchor="t" anchorCtr="0"/>
          <a:lstStyle>
            <a:lvl1pPr marL="0" indent="0">
              <a:lnSpc>
                <a:spcPct val="100000"/>
              </a:lnSpc>
              <a:spcAft>
                <a:spcPts val="0"/>
              </a:spcAft>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DATE OR SUBHEADER</a:t>
            </a:r>
          </a:p>
        </p:txBody>
      </p:sp>
      <p:cxnSp>
        <p:nvCxnSpPr>
          <p:cNvPr id="2" name="Straight Arrow Connector 1">
            <a:extLst>
              <a:ext uri="{FF2B5EF4-FFF2-40B4-BE49-F238E27FC236}">
                <a16:creationId xmlns:a16="http://schemas.microsoft.com/office/drawing/2014/main" id="{1BA89A1F-94FC-25FB-03AF-FE8F0DC15A95}"/>
              </a:ext>
              <a:ext uri="{C183D7F6-B498-43B3-948B-1728B52AA6E4}">
                <adec:decorative xmlns:adec="http://schemas.microsoft.com/office/drawing/2017/decorative" val="1"/>
              </a:ext>
            </a:extLst>
          </p:cNvPr>
          <p:cNvCxnSpPr>
            <a:cxnSpLocks/>
          </p:cNvCxnSpPr>
          <p:nvPr userDrawn="1"/>
        </p:nvCxnSpPr>
        <p:spPr>
          <a:xfrm>
            <a:off x="0" y="775230"/>
            <a:ext cx="924761" cy="0"/>
          </a:xfrm>
          <a:prstGeom prst="straightConnector1">
            <a:avLst/>
          </a:prstGeom>
          <a:ln w="15875" cap="flat">
            <a:solidFill>
              <a:schemeClr val="accent1"/>
            </a:solidFill>
            <a:tailEnd type="arrow" w="med" len="sm"/>
          </a:ln>
        </p:spPr>
        <p:style>
          <a:lnRef idx="1">
            <a:schemeClr val="accent1"/>
          </a:lnRef>
          <a:fillRef idx="0">
            <a:schemeClr val="accent1"/>
          </a:fillRef>
          <a:effectRef idx="0">
            <a:schemeClr val="accent1"/>
          </a:effectRef>
          <a:fontRef idx="minor">
            <a:schemeClr val="tx1"/>
          </a:fontRef>
        </p:style>
      </p:cxnSp>
      <p:pic>
        <p:nvPicPr>
          <p:cNvPr id="6" name="Picture 5" descr="300 pixel state seal">
            <a:extLst>
              <a:ext uri="{FF2B5EF4-FFF2-40B4-BE49-F238E27FC236}">
                <a16:creationId xmlns:a16="http://schemas.microsoft.com/office/drawing/2014/main" id="{A37A1336-9AC6-62F0-84B4-9E789F9AE228}"/>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1209419" y="5970662"/>
            <a:ext cx="694945" cy="6949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74640283"/>
      </p:ext>
    </p:extLst>
  </p:cSld>
  <p:clrMapOvr>
    <a:masterClrMapping/>
  </p:clrMapOvr>
  <p:extLst>
    <p:ext uri="{DCECCB84-F9BA-43D5-87BE-67443E8EF086}">
      <p15:sldGuideLst xmlns:p15="http://schemas.microsoft.com/office/powerpoint/2012/main">
        <p15:guide id="3" pos="576">
          <p15:clr>
            <a:srgbClr val="FBAE40"/>
          </p15:clr>
        </p15:guide>
        <p15:guide id="4" pos="7104">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 Left 2 (CapTech Blue)">
    <p:bg>
      <p:bgPr>
        <a:solidFill>
          <a:schemeClr val="tx2"/>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607190D-BD33-546C-7828-600B5B8865BD}"/>
              </a:ext>
              <a:ext uri="{C183D7F6-B498-43B3-948B-1728B52AA6E4}">
                <adec:decorative xmlns:adec="http://schemas.microsoft.com/office/drawing/2017/decorative" val="1"/>
              </a:ext>
            </a:extLst>
          </p:cNvPr>
          <p:cNvSpPr/>
          <p:nvPr userDrawn="1"/>
        </p:nvSpPr>
        <p:spPr>
          <a:xfrm>
            <a:off x="0" y="0"/>
            <a:ext cx="12192000" cy="6858000"/>
          </a:xfrm>
          <a:prstGeom prst="rect">
            <a:avLst/>
          </a:prstGeom>
          <a:solidFill>
            <a:schemeClr val="tx2"/>
          </a:solidFill>
          <a:ln w="12700">
            <a:noFill/>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10" name="Rectangle 9">
            <a:extLst>
              <a:ext uri="{FF2B5EF4-FFF2-40B4-BE49-F238E27FC236}">
                <a16:creationId xmlns:a16="http://schemas.microsoft.com/office/drawing/2014/main" id="{B15D2DCD-CC93-6E7A-D576-3E93EEDDD03E}"/>
              </a:ext>
            </a:extLst>
          </p:cNvPr>
          <p:cNvSpPr/>
          <p:nvPr userDrawn="1"/>
        </p:nvSpPr>
        <p:spPr>
          <a:xfrm>
            <a:off x="258792" y="6353602"/>
            <a:ext cx="3985404" cy="504398"/>
          </a:xfrm>
          <a:prstGeom prst="rect">
            <a:avLst/>
          </a:prstGeom>
          <a:solidFill>
            <a:schemeClr val="tx2"/>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11" name="Text Placeholder 15">
            <a:extLst>
              <a:ext uri="{FF2B5EF4-FFF2-40B4-BE49-F238E27FC236}">
                <a16:creationId xmlns:a16="http://schemas.microsoft.com/office/drawing/2014/main" id="{EB130D84-E9AB-99B8-647D-E286F6572052}"/>
              </a:ext>
            </a:extLst>
          </p:cNvPr>
          <p:cNvSpPr>
            <a:spLocks noGrp="1"/>
          </p:cNvSpPr>
          <p:nvPr>
            <p:ph type="body" sz="quarter" idx="18" hasCustomPrompt="1"/>
          </p:nvPr>
        </p:nvSpPr>
        <p:spPr>
          <a:xfrm>
            <a:off x="925039" y="5364931"/>
            <a:ext cx="10352561" cy="411643"/>
          </a:xfrm>
        </p:spPr>
        <p:txBody>
          <a:bodyPr/>
          <a:lstStyle>
            <a:lvl1pPr marL="0" indent="0">
              <a:lnSpc>
                <a:spcPct val="120000"/>
              </a:lnSpc>
              <a:spcAft>
                <a:spcPts val="0"/>
              </a:spcAft>
              <a:buNone/>
              <a:defRPr sz="1600" b="0" i="0" kern="1200" spc="0" baseline="0">
                <a:solidFill>
                  <a:schemeClr val="bg1"/>
                </a:solidFill>
                <a:latin typeface="Gibson" panose="02000000000000000000" pitchFamily="2" charset="77"/>
              </a:defRPr>
            </a:lvl1pPr>
            <a:lvl2pPr>
              <a:defRPr sz="1800"/>
            </a:lvl2pPr>
            <a:lvl3pPr>
              <a:defRPr sz="1800"/>
            </a:lvl3pPr>
            <a:lvl4pPr>
              <a:defRPr sz="1800"/>
            </a:lvl4pPr>
            <a:lvl5pPr>
              <a:defRPr sz="1800"/>
            </a:lvl5pPr>
          </a:lstStyle>
          <a:p>
            <a:pPr lvl="0"/>
            <a:r>
              <a:rPr lang="en-US"/>
              <a:t>Prepared for [Client] (Optional)</a:t>
            </a:r>
          </a:p>
        </p:txBody>
      </p:sp>
      <p:sp>
        <p:nvSpPr>
          <p:cNvPr id="3" name="Title 4">
            <a:extLst>
              <a:ext uri="{FF2B5EF4-FFF2-40B4-BE49-F238E27FC236}">
                <a16:creationId xmlns:a16="http://schemas.microsoft.com/office/drawing/2014/main" id="{0CEE576A-8E18-9F7A-8AE5-4720DC5134D7}"/>
              </a:ext>
            </a:extLst>
          </p:cNvPr>
          <p:cNvSpPr>
            <a:spLocks noGrp="1"/>
          </p:cNvSpPr>
          <p:nvPr>
            <p:ph type="title" hasCustomPrompt="1"/>
          </p:nvPr>
        </p:nvSpPr>
        <p:spPr>
          <a:xfrm>
            <a:off x="925039" y="2710520"/>
            <a:ext cx="10352561" cy="2489362"/>
          </a:xfrm>
        </p:spPr>
        <p:txBody>
          <a:bodyPr anchor="b">
            <a:noAutofit/>
          </a:bodyPr>
          <a:lstStyle>
            <a:lvl1pPr marL="0" marR="0" indent="0" algn="l" defTabSz="914377" rtl="0" eaLnBrk="1" fontAlgn="auto" latinLnBrk="0" hangingPunct="1">
              <a:lnSpc>
                <a:spcPct val="100000"/>
              </a:lnSpc>
              <a:spcBef>
                <a:spcPct val="0"/>
              </a:spcBef>
              <a:spcAft>
                <a:spcPts val="800"/>
              </a:spcAft>
              <a:buClrTx/>
              <a:buSzTx/>
              <a:buFontTx/>
              <a:buNone/>
              <a:tabLst/>
              <a:defRPr sz="4800" b="0" i="0">
                <a:solidFill>
                  <a:schemeClr val="bg1"/>
                </a:solidFill>
                <a:latin typeface="Gibson Book" pitchFamily="2" charset="77"/>
              </a:defRPr>
            </a:lvl1pPr>
          </a:lstStyle>
          <a:p>
            <a:r>
              <a:rPr lang="en-US"/>
              <a:t>Presentation Title Slide – Left 1</a:t>
            </a:r>
          </a:p>
        </p:txBody>
      </p:sp>
      <p:sp>
        <p:nvSpPr>
          <p:cNvPr id="8" name="Text Placeholder 15">
            <a:extLst>
              <a:ext uri="{FF2B5EF4-FFF2-40B4-BE49-F238E27FC236}">
                <a16:creationId xmlns:a16="http://schemas.microsoft.com/office/drawing/2014/main" id="{470DBDF0-483D-9399-31D6-5755C3CD1597}"/>
              </a:ext>
            </a:extLst>
          </p:cNvPr>
          <p:cNvSpPr>
            <a:spLocks noGrp="1"/>
          </p:cNvSpPr>
          <p:nvPr>
            <p:ph type="body" sz="quarter" idx="17" hasCustomPrompt="1"/>
          </p:nvPr>
        </p:nvSpPr>
        <p:spPr>
          <a:xfrm>
            <a:off x="1107918" y="706290"/>
            <a:ext cx="10352561" cy="278561"/>
          </a:xfrm>
        </p:spPr>
        <p:txBody>
          <a:bodyPr anchor="t" anchorCtr="0"/>
          <a:lstStyle>
            <a:lvl1pPr marL="0" indent="0">
              <a:lnSpc>
                <a:spcPct val="100000"/>
              </a:lnSpc>
              <a:spcAft>
                <a:spcPts val="0"/>
              </a:spcAft>
              <a:buNone/>
              <a:defRPr sz="1000" b="1" i="0" kern="1200" cap="all" spc="150" baseline="0">
                <a:solidFill>
                  <a:schemeClr val="bg1"/>
                </a:solidFill>
                <a:latin typeface="Gibson SemiBold" pitchFamily="2" charset="77"/>
              </a:defRPr>
            </a:lvl1pPr>
            <a:lvl2pPr>
              <a:defRPr sz="1800"/>
            </a:lvl2pPr>
            <a:lvl3pPr>
              <a:defRPr sz="1800"/>
            </a:lvl3pPr>
            <a:lvl4pPr>
              <a:defRPr sz="1800"/>
            </a:lvl4pPr>
            <a:lvl5pPr>
              <a:defRPr sz="1800"/>
            </a:lvl5pPr>
          </a:lstStyle>
          <a:p>
            <a:pPr lvl="0"/>
            <a:r>
              <a:rPr lang="en-US"/>
              <a:t>DATE OR SUBHEADER</a:t>
            </a:r>
          </a:p>
        </p:txBody>
      </p:sp>
      <p:cxnSp>
        <p:nvCxnSpPr>
          <p:cNvPr id="6" name="Straight Arrow Connector 5">
            <a:extLst>
              <a:ext uri="{FF2B5EF4-FFF2-40B4-BE49-F238E27FC236}">
                <a16:creationId xmlns:a16="http://schemas.microsoft.com/office/drawing/2014/main" id="{3C230F08-62EA-CAE3-2524-604D50ADB111}"/>
              </a:ext>
              <a:ext uri="{C183D7F6-B498-43B3-948B-1728B52AA6E4}">
                <adec:decorative xmlns:adec="http://schemas.microsoft.com/office/drawing/2017/decorative" val="1"/>
              </a:ext>
            </a:extLst>
          </p:cNvPr>
          <p:cNvCxnSpPr>
            <a:cxnSpLocks/>
          </p:cNvCxnSpPr>
          <p:nvPr userDrawn="1"/>
        </p:nvCxnSpPr>
        <p:spPr>
          <a:xfrm>
            <a:off x="0" y="775230"/>
            <a:ext cx="924761" cy="0"/>
          </a:xfrm>
          <a:prstGeom prst="straightConnector1">
            <a:avLst/>
          </a:prstGeom>
          <a:ln w="15875" cap="flat">
            <a:solidFill>
              <a:schemeClr val="accent1"/>
            </a:solidFill>
            <a:tailEnd type="arrow" w="med" len="sm"/>
          </a:ln>
        </p:spPr>
        <p:style>
          <a:lnRef idx="1">
            <a:schemeClr val="accent1"/>
          </a:lnRef>
          <a:fillRef idx="0">
            <a:schemeClr val="accent1"/>
          </a:fillRef>
          <a:effectRef idx="0">
            <a:schemeClr val="accent1"/>
          </a:effectRef>
          <a:fontRef idx="minor">
            <a:schemeClr val="tx1"/>
          </a:fontRef>
        </p:style>
      </p:cxnSp>
      <p:pic>
        <p:nvPicPr>
          <p:cNvPr id="4" name="Picture 3" descr="300 pixel state seal">
            <a:extLst>
              <a:ext uri="{FF2B5EF4-FFF2-40B4-BE49-F238E27FC236}">
                <a16:creationId xmlns:a16="http://schemas.microsoft.com/office/drawing/2014/main" id="{87E85389-2AEF-299D-06E0-CBF53507245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1209419" y="5970662"/>
            <a:ext cx="694945" cy="6949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1238985"/>
      </p:ext>
    </p:extLst>
  </p:cSld>
  <p:clrMapOvr>
    <a:masterClrMapping/>
  </p:clrMapOvr>
  <p:extLst>
    <p:ext uri="{DCECCB84-F9BA-43D5-87BE-67443E8EF086}">
      <p15:sldGuideLst xmlns:p15="http://schemas.microsoft.com/office/powerpoint/2012/main">
        <p15:guide id="1" pos="7104">
          <p15:clr>
            <a:srgbClr val="FBAE40"/>
          </p15:clr>
        </p15:guide>
        <p15:guide id="2" pos="576">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 Center 1 (White)">
    <p:spTree>
      <p:nvGrpSpPr>
        <p:cNvPr id="1" name=""/>
        <p:cNvGrpSpPr/>
        <p:nvPr/>
      </p:nvGrpSpPr>
      <p:grpSpPr>
        <a:xfrm>
          <a:off x="0" y="0"/>
          <a:ext cx="0" cy="0"/>
          <a:chOff x="0" y="0"/>
          <a:chExt cx="0" cy="0"/>
        </a:xfrm>
      </p:grpSpPr>
      <p:sp>
        <p:nvSpPr>
          <p:cNvPr id="3" name="Background">
            <a:extLst>
              <a:ext uri="{FF2B5EF4-FFF2-40B4-BE49-F238E27FC236}">
                <a16:creationId xmlns:a16="http://schemas.microsoft.com/office/drawing/2014/main" id="{C249E7AB-486E-5629-FE33-D939179C9BFB}"/>
              </a:ext>
              <a:ext uri="{C183D7F6-B498-43B3-948B-1728B52AA6E4}">
                <adec:decorative xmlns:adec="http://schemas.microsoft.com/office/drawing/2017/decorative" val="1"/>
              </a:ext>
            </a:extLst>
          </p:cNvPr>
          <p:cNvSpPr/>
          <p:nvPr userDrawn="1"/>
        </p:nvSpPr>
        <p:spPr>
          <a:xfrm flipV="1">
            <a:off x="0" y="-1"/>
            <a:ext cx="12192000" cy="6857999"/>
          </a:xfrm>
          <a:prstGeom prst="rect">
            <a:avLst/>
          </a:prstGeom>
          <a:solidFill>
            <a:schemeClr val="bg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b="0" i="0">
              <a:latin typeface="Gibson" panose="02000000000000000000" pitchFamily="2" charset="77"/>
            </a:endParaRPr>
          </a:p>
        </p:txBody>
      </p:sp>
      <p:sp>
        <p:nvSpPr>
          <p:cNvPr id="7" name="Background">
            <a:extLst>
              <a:ext uri="{FF2B5EF4-FFF2-40B4-BE49-F238E27FC236}">
                <a16:creationId xmlns:a16="http://schemas.microsoft.com/office/drawing/2014/main" id="{17E90B75-B958-74B1-5DCE-B8F9878AB16E}"/>
              </a:ext>
              <a:ext uri="{C183D7F6-B498-43B3-948B-1728B52AA6E4}">
                <adec:decorative xmlns:adec="http://schemas.microsoft.com/office/drawing/2017/decorative" val="1"/>
              </a:ext>
            </a:extLst>
          </p:cNvPr>
          <p:cNvSpPr/>
          <p:nvPr userDrawn="1"/>
        </p:nvSpPr>
        <p:spPr>
          <a:xfrm flipV="1">
            <a:off x="0" y="0"/>
            <a:ext cx="12192000" cy="1591771"/>
          </a:xfrm>
          <a:prstGeom prst="rect">
            <a:avLst/>
          </a:prstGeom>
          <a:solidFill>
            <a:schemeClr val="bg2"/>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b="0" i="0">
              <a:latin typeface="Gibson" panose="02000000000000000000" pitchFamily="2" charset="77"/>
            </a:endParaRPr>
          </a:p>
        </p:txBody>
      </p:sp>
      <p:sp>
        <p:nvSpPr>
          <p:cNvPr id="9" name="Rectangle 8">
            <a:extLst>
              <a:ext uri="{FF2B5EF4-FFF2-40B4-BE49-F238E27FC236}">
                <a16:creationId xmlns:a16="http://schemas.microsoft.com/office/drawing/2014/main" id="{B0EA45BA-9538-8B0C-57DE-98A2FDD307CE}"/>
              </a:ext>
              <a:ext uri="{C183D7F6-B498-43B3-948B-1728B52AA6E4}">
                <adec:decorative xmlns:adec="http://schemas.microsoft.com/office/drawing/2017/decorative" val="1"/>
              </a:ext>
            </a:extLst>
          </p:cNvPr>
          <p:cNvSpPr/>
          <p:nvPr userDrawn="1"/>
        </p:nvSpPr>
        <p:spPr>
          <a:xfrm>
            <a:off x="5867400" y="5541170"/>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15">
            <a:extLst>
              <a:ext uri="{FF2B5EF4-FFF2-40B4-BE49-F238E27FC236}">
                <a16:creationId xmlns:a16="http://schemas.microsoft.com/office/drawing/2014/main" id="{59E3757F-0D6B-913E-9311-27A21A90AA83}"/>
              </a:ext>
            </a:extLst>
          </p:cNvPr>
          <p:cNvSpPr>
            <a:spLocks noGrp="1"/>
          </p:cNvSpPr>
          <p:nvPr>
            <p:ph type="body" sz="quarter" idx="18" hasCustomPrompt="1"/>
          </p:nvPr>
        </p:nvSpPr>
        <p:spPr>
          <a:xfrm>
            <a:off x="2455061" y="4559114"/>
            <a:ext cx="7293162" cy="411643"/>
          </a:xfrm>
        </p:spPr>
        <p:txBody>
          <a:bodyPr/>
          <a:lstStyle>
            <a:lvl1pPr marL="0" indent="0" algn="ctr">
              <a:lnSpc>
                <a:spcPct val="120000"/>
              </a:lnSpc>
              <a:spcAft>
                <a:spcPts val="0"/>
              </a:spcAft>
              <a:buNone/>
              <a:defRPr sz="1600" b="0" i="0" kern="1200" spc="0" baseline="0">
                <a:solidFill>
                  <a:schemeClr val="tx1"/>
                </a:solidFill>
                <a:latin typeface="Gibson" panose="02000000000000000000" pitchFamily="2" charset="77"/>
              </a:defRPr>
            </a:lvl1pPr>
            <a:lvl2pPr>
              <a:defRPr sz="1800"/>
            </a:lvl2pPr>
            <a:lvl3pPr>
              <a:defRPr sz="1800"/>
            </a:lvl3pPr>
            <a:lvl4pPr>
              <a:defRPr sz="1800"/>
            </a:lvl4pPr>
            <a:lvl5pPr>
              <a:defRPr sz="1800"/>
            </a:lvl5pPr>
          </a:lstStyle>
          <a:p>
            <a:pPr lvl="0"/>
            <a:r>
              <a:rPr lang="en-US"/>
              <a:t>Prepared for [Client] (Optional)</a:t>
            </a:r>
          </a:p>
        </p:txBody>
      </p:sp>
      <p:sp>
        <p:nvSpPr>
          <p:cNvPr id="4" name="Title 4">
            <a:extLst>
              <a:ext uri="{FF2B5EF4-FFF2-40B4-BE49-F238E27FC236}">
                <a16:creationId xmlns:a16="http://schemas.microsoft.com/office/drawing/2014/main" id="{700F89B2-B2D3-2321-5B40-B22A4B4831F1}"/>
              </a:ext>
            </a:extLst>
          </p:cNvPr>
          <p:cNvSpPr>
            <a:spLocks noGrp="1"/>
          </p:cNvSpPr>
          <p:nvPr>
            <p:ph type="title" hasCustomPrompt="1"/>
          </p:nvPr>
        </p:nvSpPr>
        <p:spPr>
          <a:xfrm>
            <a:off x="2455060" y="2511845"/>
            <a:ext cx="7293168" cy="1736011"/>
          </a:xfrm>
        </p:spPr>
        <p:txBody>
          <a:bodyPr anchor="t" anchorCtr="0">
            <a:noAutofit/>
          </a:bodyPr>
          <a:lstStyle>
            <a:lvl1pPr marL="0" marR="0" indent="0" algn="ctr" defTabSz="914377" rtl="0" eaLnBrk="1" fontAlgn="auto" latinLnBrk="0" hangingPunct="1">
              <a:lnSpc>
                <a:spcPct val="100000"/>
              </a:lnSpc>
              <a:spcBef>
                <a:spcPct val="0"/>
              </a:spcBef>
              <a:spcAft>
                <a:spcPts val="0"/>
              </a:spcAft>
              <a:buClrTx/>
              <a:buSzTx/>
              <a:buFontTx/>
              <a:buNone/>
              <a:tabLst/>
              <a:defRPr sz="4800" b="0" i="0" baseline="0">
                <a:solidFill>
                  <a:schemeClr val="tx2"/>
                </a:solidFill>
                <a:latin typeface="Gibson Book" pitchFamily="2" charset="77"/>
              </a:defRPr>
            </a:lvl1pPr>
          </a:lstStyle>
          <a:p>
            <a:r>
              <a:rPr lang="en-US"/>
              <a:t>Presentation Title Slide –  Center 1</a:t>
            </a:r>
          </a:p>
        </p:txBody>
      </p:sp>
      <p:cxnSp>
        <p:nvCxnSpPr>
          <p:cNvPr id="11" name="Straight Arrow Connector 10">
            <a:extLst>
              <a:ext uri="{FF2B5EF4-FFF2-40B4-BE49-F238E27FC236}">
                <a16:creationId xmlns:a16="http://schemas.microsoft.com/office/drawing/2014/main" id="{192FA4CB-0B8E-C2D7-B7F5-EB4F9EDE7916}"/>
              </a:ext>
              <a:ext uri="{C183D7F6-B498-43B3-948B-1728B52AA6E4}">
                <adec:decorative xmlns:adec="http://schemas.microsoft.com/office/drawing/2017/decorative" val="1"/>
              </a:ext>
            </a:extLst>
          </p:cNvPr>
          <p:cNvCxnSpPr>
            <a:cxnSpLocks/>
          </p:cNvCxnSpPr>
          <p:nvPr userDrawn="1"/>
        </p:nvCxnSpPr>
        <p:spPr>
          <a:xfrm>
            <a:off x="6095999" y="1145789"/>
            <a:ext cx="5645" cy="1029520"/>
          </a:xfrm>
          <a:prstGeom prst="straightConnector1">
            <a:avLst/>
          </a:prstGeom>
          <a:ln w="15875" cap="flat">
            <a:solidFill>
              <a:schemeClr val="accent1"/>
            </a:solidFill>
            <a:tailEnd type="arrow" w="med" len="sm"/>
          </a:ln>
        </p:spPr>
        <p:style>
          <a:lnRef idx="1">
            <a:schemeClr val="accent1"/>
          </a:lnRef>
          <a:fillRef idx="0">
            <a:schemeClr val="accent1"/>
          </a:fillRef>
          <a:effectRef idx="0">
            <a:schemeClr val="accent1"/>
          </a:effectRef>
          <a:fontRef idx="minor">
            <a:schemeClr val="tx1"/>
          </a:fontRef>
        </p:style>
      </p:cxnSp>
      <p:sp>
        <p:nvSpPr>
          <p:cNvPr id="6" name="Text Placeholder 15">
            <a:extLst>
              <a:ext uri="{FF2B5EF4-FFF2-40B4-BE49-F238E27FC236}">
                <a16:creationId xmlns:a16="http://schemas.microsoft.com/office/drawing/2014/main" id="{D696EAC3-33C8-89E8-6814-BED9DD39C955}"/>
              </a:ext>
            </a:extLst>
          </p:cNvPr>
          <p:cNvSpPr>
            <a:spLocks noGrp="1"/>
          </p:cNvSpPr>
          <p:nvPr>
            <p:ph type="body" sz="quarter" idx="17" hasCustomPrompt="1"/>
          </p:nvPr>
        </p:nvSpPr>
        <p:spPr>
          <a:xfrm>
            <a:off x="919719" y="692222"/>
            <a:ext cx="10352561" cy="278561"/>
          </a:xfrm>
        </p:spPr>
        <p:txBody>
          <a:bodyPr anchor="t" anchorCtr="0"/>
          <a:lstStyle>
            <a:lvl1pPr marL="0" indent="0" algn="ctr">
              <a:lnSpc>
                <a:spcPct val="100000"/>
              </a:lnSpc>
              <a:spcAft>
                <a:spcPts val="0"/>
              </a:spcAft>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DATE OR SUBHEADER</a:t>
            </a:r>
          </a:p>
        </p:txBody>
      </p:sp>
      <p:pic>
        <p:nvPicPr>
          <p:cNvPr id="5" name="Picture 4" descr="300 pixel state seal">
            <a:extLst>
              <a:ext uri="{FF2B5EF4-FFF2-40B4-BE49-F238E27FC236}">
                <a16:creationId xmlns:a16="http://schemas.microsoft.com/office/drawing/2014/main" id="{89346118-85B5-4561-7391-CA12BEABCB5D}"/>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1209419" y="5970662"/>
            <a:ext cx="694945" cy="6949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628106"/>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 Center 2 (CapTech Blue)">
    <p:spTree>
      <p:nvGrpSpPr>
        <p:cNvPr id="1" name=""/>
        <p:cNvGrpSpPr/>
        <p:nvPr/>
      </p:nvGrpSpPr>
      <p:grpSpPr>
        <a:xfrm>
          <a:off x="0" y="0"/>
          <a:ext cx="0" cy="0"/>
          <a:chOff x="0" y="0"/>
          <a:chExt cx="0" cy="0"/>
        </a:xfrm>
      </p:grpSpPr>
      <p:sp>
        <p:nvSpPr>
          <p:cNvPr id="24" name="Background"/>
          <p:cNvSpPr/>
          <p:nvPr userDrawn="1"/>
        </p:nvSpPr>
        <p:spPr>
          <a:xfrm flipV="1">
            <a:off x="-2" y="0"/>
            <a:ext cx="12192001" cy="6857993"/>
          </a:xfrm>
          <a:prstGeom prst="rect">
            <a:avLst/>
          </a:prstGeom>
          <a:solidFill>
            <a:schemeClr val="tx2"/>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b="0" i="0">
              <a:latin typeface="Gibson" panose="02000000000000000000" pitchFamily="2" charset="77"/>
            </a:endParaRPr>
          </a:p>
        </p:txBody>
      </p:sp>
      <p:sp>
        <p:nvSpPr>
          <p:cNvPr id="11" name="Picture Placeholder 10">
            <a:extLst>
              <a:ext uri="{FF2B5EF4-FFF2-40B4-BE49-F238E27FC236}">
                <a16:creationId xmlns:a16="http://schemas.microsoft.com/office/drawing/2014/main" id="{1AC6FA95-B68D-1299-A448-ABAEB9072A66}"/>
              </a:ext>
              <a:ext uri="{C183D7F6-B498-43B3-948B-1728B52AA6E4}">
                <adec:decorative xmlns:adec="http://schemas.microsoft.com/office/drawing/2017/decorative" val="1"/>
              </a:ext>
            </a:extLst>
          </p:cNvPr>
          <p:cNvSpPr>
            <a:spLocks noGrp="1"/>
          </p:cNvSpPr>
          <p:nvPr>
            <p:ph type="pic" sz="quarter" idx="18" hasCustomPrompt="1"/>
          </p:nvPr>
        </p:nvSpPr>
        <p:spPr>
          <a:xfrm>
            <a:off x="0" y="0"/>
            <a:ext cx="12192000" cy="6858000"/>
          </a:xfrm>
          <a:pattFill prst="pct5">
            <a:fgClr>
              <a:schemeClr val="accent3"/>
            </a:fgClr>
            <a:bgClr>
              <a:schemeClr val="tx2"/>
            </a:bgClr>
          </a:pattFill>
        </p:spPr>
        <p:txBody>
          <a:bodyPr anchor="b"/>
          <a:lstStyle>
            <a:lvl1pPr marL="0" indent="0" algn="ctr">
              <a:buNone/>
              <a:defRPr sz="2400" b="0" i="0">
                <a:solidFill>
                  <a:schemeClr val="bg1"/>
                </a:solidFill>
                <a:latin typeface="Gibson" pitchFamily="2" charset="77"/>
              </a:defRPr>
            </a:lvl1pPr>
          </a:lstStyle>
          <a:p>
            <a:r>
              <a:rPr lang="en-US"/>
              <a:t>Click to insert image</a:t>
            </a:r>
          </a:p>
        </p:txBody>
      </p:sp>
      <p:sp>
        <p:nvSpPr>
          <p:cNvPr id="6" name="Text Placeholder 15">
            <a:extLst>
              <a:ext uri="{FF2B5EF4-FFF2-40B4-BE49-F238E27FC236}">
                <a16:creationId xmlns:a16="http://schemas.microsoft.com/office/drawing/2014/main" id="{5028F62B-95EA-29FD-960F-749523949DE4}"/>
              </a:ext>
            </a:extLst>
          </p:cNvPr>
          <p:cNvSpPr>
            <a:spLocks noGrp="1"/>
          </p:cNvSpPr>
          <p:nvPr>
            <p:ph type="body" sz="quarter" idx="19" hasCustomPrompt="1"/>
          </p:nvPr>
        </p:nvSpPr>
        <p:spPr>
          <a:xfrm>
            <a:off x="2455061" y="4560241"/>
            <a:ext cx="7293162" cy="411643"/>
          </a:xfrm>
        </p:spPr>
        <p:txBody>
          <a:bodyPr anchor="t" anchorCtr="0"/>
          <a:lstStyle>
            <a:lvl1pPr marL="0" indent="0" algn="ctr">
              <a:lnSpc>
                <a:spcPct val="120000"/>
              </a:lnSpc>
              <a:spcAft>
                <a:spcPts val="0"/>
              </a:spcAft>
              <a:buNone/>
              <a:defRPr sz="1600" b="0" i="0" kern="1200" spc="0" baseline="0">
                <a:solidFill>
                  <a:schemeClr val="bg1"/>
                </a:solidFill>
                <a:latin typeface="Gibson" panose="02000000000000000000" pitchFamily="2" charset="77"/>
              </a:defRPr>
            </a:lvl1pPr>
            <a:lvl2pPr>
              <a:defRPr sz="1800"/>
            </a:lvl2pPr>
            <a:lvl3pPr>
              <a:defRPr sz="1800"/>
            </a:lvl3pPr>
            <a:lvl4pPr>
              <a:defRPr sz="1800"/>
            </a:lvl4pPr>
            <a:lvl5pPr>
              <a:defRPr sz="1800"/>
            </a:lvl5pPr>
          </a:lstStyle>
          <a:p>
            <a:pPr lvl="0"/>
            <a:r>
              <a:rPr lang="en-US"/>
              <a:t>Prepared for [Client] (Optional)</a:t>
            </a:r>
          </a:p>
        </p:txBody>
      </p:sp>
      <p:sp>
        <p:nvSpPr>
          <p:cNvPr id="3" name="Title 4">
            <a:extLst>
              <a:ext uri="{FF2B5EF4-FFF2-40B4-BE49-F238E27FC236}">
                <a16:creationId xmlns:a16="http://schemas.microsoft.com/office/drawing/2014/main" id="{CC7771D8-48C4-6491-1FAA-0A7D55D58E43}"/>
              </a:ext>
            </a:extLst>
          </p:cNvPr>
          <p:cNvSpPr>
            <a:spLocks noGrp="1"/>
          </p:cNvSpPr>
          <p:nvPr>
            <p:ph type="title" hasCustomPrompt="1"/>
          </p:nvPr>
        </p:nvSpPr>
        <p:spPr>
          <a:xfrm>
            <a:off x="2455060" y="2511845"/>
            <a:ext cx="7293168" cy="1736011"/>
          </a:xfrm>
        </p:spPr>
        <p:txBody>
          <a:bodyPr anchor="t" anchorCtr="0">
            <a:noAutofit/>
          </a:bodyPr>
          <a:lstStyle>
            <a:lvl1pPr marL="0" marR="0" indent="0" algn="ctr" defTabSz="914377" rtl="0" eaLnBrk="1" fontAlgn="auto" latinLnBrk="0" hangingPunct="1">
              <a:lnSpc>
                <a:spcPct val="100000"/>
              </a:lnSpc>
              <a:spcBef>
                <a:spcPct val="0"/>
              </a:spcBef>
              <a:spcAft>
                <a:spcPts val="0"/>
              </a:spcAft>
              <a:buClrTx/>
              <a:buSzTx/>
              <a:buFontTx/>
              <a:buNone/>
              <a:tabLst/>
              <a:defRPr sz="4800" b="0" i="0" baseline="0">
                <a:solidFill>
                  <a:schemeClr val="bg1"/>
                </a:solidFill>
                <a:latin typeface="Gibson Book" pitchFamily="2" charset="77"/>
              </a:defRPr>
            </a:lvl1pPr>
          </a:lstStyle>
          <a:p>
            <a:r>
              <a:rPr lang="en-US"/>
              <a:t>Presentation Title Slide –  Center 1</a:t>
            </a:r>
          </a:p>
        </p:txBody>
      </p:sp>
      <p:sp>
        <p:nvSpPr>
          <p:cNvPr id="7" name="Text Placeholder 15">
            <a:extLst>
              <a:ext uri="{FF2B5EF4-FFF2-40B4-BE49-F238E27FC236}">
                <a16:creationId xmlns:a16="http://schemas.microsoft.com/office/drawing/2014/main" id="{E55067C6-0890-17F5-C95C-8793D16F536C}"/>
              </a:ext>
            </a:extLst>
          </p:cNvPr>
          <p:cNvSpPr>
            <a:spLocks noGrp="1"/>
          </p:cNvSpPr>
          <p:nvPr>
            <p:ph type="body" sz="quarter" idx="17" hasCustomPrompt="1"/>
          </p:nvPr>
        </p:nvSpPr>
        <p:spPr>
          <a:xfrm>
            <a:off x="919719" y="692222"/>
            <a:ext cx="10352561" cy="278561"/>
          </a:xfrm>
        </p:spPr>
        <p:txBody>
          <a:bodyPr anchor="t" anchorCtr="0"/>
          <a:lstStyle>
            <a:lvl1pPr marL="0" indent="0" algn="ctr">
              <a:lnSpc>
                <a:spcPct val="100000"/>
              </a:lnSpc>
              <a:spcAft>
                <a:spcPts val="0"/>
              </a:spcAft>
              <a:buNone/>
              <a:defRPr sz="1000" b="1" i="0" kern="1200" cap="all" spc="150" baseline="0">
                <a:solidFill>
                  <a:schemeClr val="bg1"/>
                </a:solidFill>
                <a:latin typeface="Gibson SemiBold" pitchFamily="2" charset="77"/>
              </a:defRPr>
            </a:lvl1pPr>
            <a:lvl2pPr>
              <a:defRPr sz="1800"/>
            </a:lvl2pPr>
            <a:lvl3pPr>
              <a:defRPr sz="1800"/>
            </a:lvl3pPr>
            <a:lvl4pPr>
              <a:defRPr sz="1800"/>
            </a:lvl4pPr>
            <a:lvl5pPr>
              <a:defRPr sz="1800"/>
            </a:lvl5pPr>
          </a:lstStyle>
          <a:p>
            <a:pPr lvl="0"/>
            <a:r>
              <a:rPr lang="en-US"/>
              <a:t>DATE OR SUBHEADER</a:t>
            </a:r>
          </a:p>
        </p:txBody>
      </p:sp>
    </p:spTree>
    <p:extLst>
      <p:ext uri="{BB962C8B-B14F-4D97-AF65-F5344CB8AC3E}">
        <p14:creationId xmlns:p14="http://schemas.microsoft.com/office/powerpoint/2010/main" val="4043574640"/>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 Small Image">
    <p:spTree>
      <p:nvGrpSpPr>
        <p:cNvPr id="1" name=""/>
        <p:cNvGrpSpPr/>
        <p:nvPr/>
      </p:nvGrpSpPr>
      <p:grpSpPr>
        <a:xfrm>
          <a:off x="0" y="0"/>
          <a:ext cx="0" cy="0"/>
          <a:chOff x="0" y="0"/>
          <a:chExt cx="0" cy="0"/>
        </a:xfrm>
      </p:grpSpPr>
      <p:sp>
        <p:nvSpPr>
          <p:cNvPr id="3" name="Background">
            <a:extLst>
              <a:ext uri="{FF2B5EF4-FFF2-40B4-BE49-F238E27FC236}">
                <a16:creationId xmlns:a16="http://schemas.microsoft.com/office/drawing/2014/main" id="{7F5B9358-8F11-8429-17CD-62A89E287B01}"/>
              </a:ext>
            </a:extLst>
          </p:cNvPr>
          <p:cNvSpPr/>
          <p:nvPr userDrawn="1"/>
        </p:nvSpPr>
        <p:spPr>
          <a:xfrm flipV="1">
            <a:off x="0" y="-2"/>
            <a:ext cx="12192000" cy="6857999"/>
          </a:xfrm>
          <a:prstGeom prst="rect">
            <a:avLst/>
          </a:prstGeom>
          <a:solidFill>
            <a:schemeClr val="bg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b="0" i="0">
              <a:latin typeface="Gibson" panose="02000000000000000000" pitchFamily="2" charset="77"/>
            </a:endParaRPr>
          </a:p>
        </p:txBody>
      </p:sp>
      <p:sp>
        <p:nvSpPr>
          <p:cNvPr id="24" name="Background">
            <a:extLst>
              <a:ext uri="{C183D7F6-B498-43B3-948B-1728B52AA6E4}">
                <adec:decorative xmlns:adec="http://schemas.microsoft.com/office/drawing/2017/decorative" val="1"/>
              </a:ext>
            </a:extLst>
          </p:cNvPr>
          <p:cNvSpPr/>
          <p:nvPr userDrawn="1"/>
        </p:nvSpPr>
        <p:spPr>
          <a:xfrm flipV="1">
            <a:off x="7312268" y="1084104"/>
            <a:ext cx="4267201" cy="5773893"/>
          </a:xfrm>
          <a:prstGeom prst="rect">
            <a:avLst/>
          </a:prstGeom>
          <a:solidFill>
            <a:schemeClr val="bg2"/>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b="0" i="0">
              <a:solidFill>
                <a:schemeClr val="bg2"/>
              </a:solidFill>
              <a:latin typeface="Gibson" panose="02000000000000000000" pitchFamily="2" charset="77"/>
            </a:endParaRPr>
          </a:p>
        </p:txBody>
      </p:sp>
      <p:sp>
        <p:nvSpPr>
          <p:cNvPr id="8" name="Picture Placeholder 3">
            <a:extLst>
              <a:ext uri="{FF2B5EF4-FFF2-40B4-BE49-F238E27FC236}">
                <a16:creationId xmlns:a16="http://schemas.microsoft.com/office/drawing/2014/main" id="{4FCCABF6-1D50-506F-60FF-20C8BF6EE113}"/>
              </a:ext>
              <a:ext uri="{C183D7F6-B498-43B3-948B-1728B52AA6E4}">
                <adec:decorative xmlns:adec="http://schemas.microsoft.com/office/drawing/2017/decorative" val="1"/>
              </a:ext>
            </a:extLst>
          </p:cNvPr>
          <p:cNvSpPr>
            <a:spLocks noGrp="1"/>
          </p:cNvSpPr>
          <p:nvPr>
            <p:ph type="pic" sz="quarter" idx="13" hasCustomPrompt="1"/>
          </p:nvPr>
        </p:nvSpPr>
        <p:spPr>
          <a:xfrm>
            <a:off x="7924799" y="304800"/>
            <a:ext cx="4267201" cy="5867400"/>
          </a:xfrm>
          <a:prstGeom prst="rect">
            <a:avLst/>
          </a:prstGeom>
          <a:pattFill prst="pct5">
            <a:fgClr>
              <a:schemeClr val="tx1"/>
            </a:fgClr>
            <a:bgClr>
              <a:schemeClr val="bg1"/>
            </a:bgClr>
          </a:pattFill>
        </p:spPr>
        <p:txBody>
          <a:bodyPr anchor="ctr">
            <a:noAutofit/>
          </a:bodyPr>
          <a:lstStyle>
            <a:lvl1pPr marL="0" marR="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sz="2400" b="0" i="0">
                <a:solidFill>
                  <a:schemeClr val="tx1"/>
                </a:solidFill>
                <a:latin typeface="Gibson Medium" panose="02000000000000000000" pitchFamily="2" charset="77"/>
              </a:defRPr>
            </a:lvl1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54565C"/>
                </a:solidFill>
                <a:effectLst/>
                <a:uLnTx/>
                <a:uFillTx/>
                <a:latin typeface="Gibson" panose="02000000000000000000" pitchFamily="2" charset="77"/>
                <a:ea typeface="+mn-ea"/>
                <a:cs typeface="+mn-cs"/>
              </a:rPr>
              <a:t>Click to insert image</a:t>
            </a:r>
          </a:p>
        </p:txBody>
      </p:sp>
      <p:sp>
        <p:nvSpPr>
          <p:cNvPr id="10" name="Text Placeholder 15">
            <a:extLst>
              <a:ext uri="{FF2B5EF4-FFF2-40B4-BE49-F238E27FC236}">
                <a16:creationId xmlns:a16="http://schemas.microsoft.com/office/drawing/2014/main" id="{518BD81F-7F5D-C196-CBAC-411B78472B5D}"/>
              </a:ext>
            </a:extLst>
          </p:cNvPr>
          <p:cNvSpPr>
            <a:spLocks noGrp="1"/>
          </p:cNvSpPr>
          <p:nvPr>
            <p:ph type="body" sz="quarter" idx="18" hasCustomPrompt="1"/>
          </p:nvPr>
        </p:nvSpPr>
        <p:spPr>
          <a:xfrm>
            <a:off x="924393" y="5932835"/>
            <a:ext cx="6041243" cy="411643"/>
          </a:xfrm>
        </p:spPr>
        <p:txBody>
          <a:bodyPr anchor="t" anchorCtr="0"/>
          <a:lstStyle>
            <a:lvl1pPr marL="0" indent="0">
              <a:lnSpc>
                <a:spcPct val="120000"/>
              </a:lnSpc>
              <a:spcAft>
                <a:spcPts val="0"/>
              </a:spcAft>
              <a:buNone/>
              <a:defRPr sz="1600" b="0" i="0" kern="1200" spc="0" baseline="0">
                <a:solidFill>
                  <a:schemeClr val="bg2">
                    <a:lumMod val="25000"/>
                  </a:schemeClr>
                </a:solidFill>
                <a:latin typeface="Gibson" panose="02000000000000000000" pitchFamily="2" charset="77"/>
              </a:defRPr>
            </a:lvl1pPr>
            <a:lvl2pPr>
              <a:defRPr sz="1800"/>
            </a:lvl2pPr>
            <a:lvl3pPr>
              <a:defRPr sz="1800"/>
            </a:lvl3pPr>
            <a:lvl4pPr>
              <a:defRPr sz="1800"/>
            </a:lvl4pPr>
            <a:lvl5pPr>
              <a:defRPr sz="1800"/>
            </a:lvl5pPr>
          </a:lstStyle>
          <a:p>
            <a:pPr lvl="0"/>
            <a:r>
              <a:rPr lang="en-US"/>
              <a:t>Prepared for [Client] (Optional)</a:t>
            </a:r>
          </a:p>
        </p:txBody>
      </p:sp>
      <p:cxnSp>
        <p:nvCxnSpPr>
          <p:cNvPr id="6" name="Straight Arrow Connector 5">
            <a:extLst>
              <a:ext uri="{FF2B5EF4-FFF2-40B4-BE49-F238E27FC236}">
                <a16:creationId xmlns:a16="http://schemas.microsoft.com/office/drawing/2014/main" id="{E73A78CF-C899-9FEC-0EA0-766E8A1F0ADF}"/>
              </a:ext>
              <a:ext uri="{C183D7F6-B498-43B3-948B-1728B52AA6E4}">
                <adec:decorative xmlns:adec="http://schemas.microsoft.com/office/drawing/2017/decorative" val="1"/>
              </a:ext>
            </a:extLst>
          </p:cNvPr>
          <p:cNvCxnSpPr>
            <a:cxnSpLocks/>
          </p:cNvCxnSpPr>
          <p:nvPr userDrawn="1"/>
        </p:nvCxnSpPr>
        <p:spPr>
          <a:xfrm>
            <a:off x="0" y="6082482"/>
            <a:ext cx="756843" cy="0"/>
          </a:xfrm>
          <a:prstGeom prst="straightConnector1">
            <a:avLst/>
          </a:prstGeom>
          <a:ln w="15875" cap="flat">
            <a:solidFill>
              <a:schemeClr val="accent1"/>
            </a:solidFill>
            <a:tailEnd type="arrow" w="med" len="sm"/>
          </a:ln>
        </p:spPr>
        <p:style>
          <a:lnRef idx="1">
            <a:schemeClr val="accent1"/>
          </a:lnRef>
          <a:fillRef idx="0">
            <a:schemeClr val="accent1"/>
          </a:fillRef>
          <a:effectRef idx="0">
            <a:schemeClr val="accent1"/>
          </a:effectRef>
          <a:fontRef idx="minor">
            <a:schemeClr val="tx1"/>
          </a:fontRef>
        </p:style>
      </p:cxnSp>
      <p:sp>
        <p:nvSpPr>
          <p:cNvPr id="5" name="Title 4">
            <a:extLst>
              <a:ext uri="{FF2B5EF4-FFF2-40B4-BE49-F238E27FC236}">
                <a16:creationId xmlns:a16="http://schemas.microsoft.com/office/drawing/2014/main" id="{058B272F-0BD9-A243-B5CA-1397E298174D}"/>
              </a:ext>
            </a:extLst>
          </p:cNvPr>
          <p:cNvSpPr>
            <a:spLocks noGrp="1"/>
          </p:cNvSpPr>
          <p:nvPr>
            <p:ph type="title" hasCustomPrompt="1"/>
          </p:nvPr>
        </p:nvSpPr>
        <p:spPr>
          <a:xfrm>
            <a:off x="929367" y="2950016"/>
            <a:ext cx="6041243" cy="2492990"/>
          </a:xfrm>
        </p:spPr>
        <p:txBody>
          <a:bodyPr anchor="t">
            <a:noAutofit/>
          </a:bodyPr>
          <a:lstStyle>
            <a:lvl1pPr marL="0" marR="0" indent="0" algn="l" defTabSz="914377" rtl="0" eaLnBrk="1" fontAlgn="auto" latinLnBrk="0" hangingPunct="1">
              <a:lnSpc>
                <a:spcPct val="100000"/>
              </a:lnSpc>
              <a:spcBef>
                <a:spcPct val="0"/>
              </a:spcBef>
              <a:spcAft>
                <a:spcPts val="0"/>
              </a:spcAft>
              <a:buClrTx/>
              <a:buSzTx/>
              <a:buFontTx/>
              <a:buNone/>
              <a:tabLst/>
              <a:defRPr sz="4800" b="0" i="0" baseline="0">
                <a:solidFill>
                  <a:schemeClr val="tx2"/>
                </a:solidFill>
                <a:latin typeface="Gibson Book" pitchFamily="2" charset="77"/>
              </a:defRPr>
            </a:lvl1pPr>
          </a:lstStyle>
          <a:p>
            <a:r>
              <a:rPr lang="en-US"/>
              <a:t>Presentation Title Slide – Small Image</a:t>
            </a:r>
          </a:p>
        </p:txBody>
      </p:sp>
      <p:sp>
        <p:nvSpPr>
          <p:cNvPr id="9" name="Text Placeholder 15">
            <a:extLst>
              <a:ext uri="{FF2B5EF4-FFF2-40B4-BE49-F238E27FC236}">
                <a16:creationId xmlns:a16="http://schemas.microsoft.com/office/drawing/2014/main" id="{3CCF7E61-D3A0-B7E0-4FAB-0F3925F9E5FE}"/>
              </a:ext>
            </a:extLst>
          </p:cNvPr>
          <p:cNvSpPr>
            <a:spLocks noGrp="1"/>
          </p:cNvSpPr>
          <p:nvPr>
            <p:ph type="body" sz="quarter" idx="19" hasCustomPrompt="1"/>
          </p:nvPr>
        </p:nvSpPr>
        <p:spPr>
          <a:xfrm>
            <a:off x="929368" y="2502350"/>
            <a:ext cx="6041243" cy="281404"/>
          </a:xfrm>
        </p:spPr>
        <p:txBody>
          <a:bodyPr anchor="t" anchorCtr="0"/>
          <a:lstStyle>
            <a:lvl1pPr marL="0" indent="0">
              <a:lnSpc>
                <a:spcPct val="150000"/>
              </a:lnSpc>
              <a:spcAft>
                <a:spcPts val="0"/>
              </a:spcAft>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DATE OR SUBHEADER</a:t>
            </a:r>
          </a:p>
        </p:txBody>
      </p:sp>
      <p:pic>
        <p:nvPicPr>
          <p:cNvPr id="2" name="Picture 1" descr="300 pixel state seal">
            <a:extLst>
              <a:ext uri="{FF2B5EF4-FFF2-40B4-BE49-F238E27FC236}">
                <a16:creationId xmlns:a16="http://schemas.microsoft.com/office/drawing/2014/main" id="{D84CC819-374D-509E-5465-259EB7FA78DA}"/>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56843" y="428044"/>
            <a:ext cx="694945" cy="6949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6254290"/>
      </p:ext>
    </p:extLst>
  </p:cSld>
  <p:clrMapOvr>
    <a:masterClrMapping/>
  </p:clrMapOvr>
  <p:extLst>
    <p:ext uri="{DCECCB84-F9BA-43D5-87BE-67443E8EF086}">
      <p15:sldGuideLst xmlns:p15="http://schemas.microsoft.com/office/powerpoint/2012/main">
        <p15:guide id="1" pos="576">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 Large Image 1 (White)">
    <p:spTree>
      <p:nvGrpSpPr>
        <p:cNvPr id="1" name=""/>
        <p:cNvGrpSpPr/>
        <p:nvPr/>
      </p:nvGrpSpPr>
      <p:grpSpPr>
        <a:xfrm>
          <a:off x="0" y="0"/>
          <a:ext cx="0" cy="0"/>
          <a:chOff x="0" y="0"/>
          <a:chExt cx="0" cy="0"/>
        </a:xfrm>
      </p:grpSpPr>
      <p:sp>
        <p:nvSpPr>
          <p:cNvPr id="5" name="Background">
            <a:extLst>
              <a:ext uri="{FF2B5EF4-FFF2-40B4-BE49-F238E27FC236}">
                <a16:creationId xmlns:a16="http://schemas.microsoft.com/office/drawing/2014/main" id="{09C90E8B-6322-F36B-BC37-7720020F2CAD}"/>
              </a:ext>
              <a:ext uri="{C183D7F6-B498-43B3-948B-1728B52AA6E4}">
                <adec:decorative xmlns:adec="http://schemas.microsoft.com/office/drawing/2017/decorative" val="1"/>
              </a:ext>
            </a:extLst>
          </p:cNvPr>
          <p:cNvSpPr/>
          <p:nvPr userDrawn="1"/>
        </p:nvSpPr>
        <p:spPr>
          <a:xfrm flipV="1">
            <a:off x="5499278" y="1266171"/>
            <a:ext cx="6692721" cy="4325655"/>
          </a:xfrm>
          <a:prstGeom prst="rect">
            <a:avLst/>
          </a:prstGeom>
          <a:solidFill>
            <a:schemeClr val="bg1">
              <a:alpha val="95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i="0">
              <a:latin typeface="Gibson" panose="02000000000000000000" pitchFamily="2" charset="77"/>
            </a:endParaRPr>
          </a:p>
        </p:txBody>
      </p:sp>
      <p:sp>
        <p:nvSpPr>
          <p:cNvPr id="4" name="Rectangle 3">
            <a:extLst>
              <a:ext uri="{FF2B5EF4-FFF2-40B4-BE49-F238E27FC236}">
                <a16:creationId xmlns:a16="http://schemas.microsoft.com/office/drawing/2014/main" id="{5C960657-B5D5-83B8-ECB2-CC076D3B5EF4}"/>
              </a:ext>
            </a:extLst>
          </p:cNvPr>
          <p:cNvSpPr/>
          <p:nvPr userDrawn="1"/>
        </p:nvSpPr>
        <p:spPr>
          <a:xfrm>
            <a:off x="0" y="0"/>
            <a:ext cx="12192000" cy="6858000"/>
          </a:xfrm>
          <a:prstGeom prst="rect">
            <a:avLst/>
          </a:prstGeom>
          <a:solidFill>
            <a:schemeClr val="bg1"/>
          </a:solidFill>
          <a:ln w="12700">
            <a:noFill/>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9" name="Rectangle 8">
            <a:extLst>
              <a:ext uri="{FF2B5EF4-FFF2-40B4-BE49-F238E27FC236}">
                <a16:creationId xmlns:a16="http://schemas.microsoft.com/office/drawing/2014/main" id="{969BD3A5-5753-EE06-52D1-B266677401AB}"/>
              </a:ext>
              <a:ext uri="{C183D7F6-B498-43B3-948B-1728B52AA6E4}">
                <adec:decorative xmlns:adec="http://schemas.microsoft.com/office/drawing/2017/decorative" val="1"/>
              </a:ext>
            </a:extLst>
          </p:cNvPr>
          <p:cNvSpPr/>
          <p:nvPr userDrawn="1"/>
        </p:nvSpPr>
        <p:spPr>
          <a:xfrm>
            <a:off x="1524000" y="0"/>
            <a:ext cx="8243455" cy="6206836"/>
          </a:xfrm>
          <a:prstGeom prst="rect">
            <a:avLst/>
          </a:prstGeom>
          <a:solidFill>
            <a:schemeClr val="bg2"/>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3" name="Picture Placeholder 3">
            <a:extLst>
              <a:ext uri="{FF2B5EF4-FFF2-40B4-BE49-F238E27FC236}">
                <a16:creationId xmlns:a16="http://schemas.microsoft.com/office/drawing/2014/main" id="{36F1FAE2-41A6-81F0-B508-E3627B9B8A1F}"/>
              </a:ext>
              <a:ext uri="{C183D7F6-B498-43B3-948B-1728B52AA6E4}">
                <adec:decorative xmlns:adec="http://schemas.microsoft.com/office/drawing/2017/decorative" val="1"/>
              </a:ext>
            </a:extLst>
          </p:cNvPr>
          <p:cNvSpPr>
            <a:spLocks noGrp="1"/>
          </p:cNvSpPr>
          <p:nvPr>
            <p:ph type="pic" sz="quarter" idx="13" hasCustomPrompt="1"/>
          </p:nvPr>
        </p:nvSpPr>
        <p:spPr>
          <a:xfrm>
            <a:off x="304800" y="304800"/>
            <a:ext cx="8549340" cy="6253162"/>
          </a:xfrm>
          <a:prstGeom prst="rect">
            <a:avLst/>
          </a:prstGeom>
          <a:pattFill prst="pct5">
            <a:fgClr>
              <a:schemeClr val="tx1"/>
            </a:fgClr>
            <a:bgClr>
              <a:schemeClr val="bg1"/>
            </a:bgClr>
          </a:pattFill>
        </p:spPr>
        <p:txBody>
          <a:bodyPr anchor="ctr">
            <a:normAutofit/>
          </a:bodyPr>
          <a:lstStyle>
            <a:lvl1pPr marL="0" marR="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sz="1400" b="1">
                <a:solidFill>
                  <a:srgbClr val="54565C"/>
                </a:solidFill>
              </a:defRPr>
            </a:lvl1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54565C"/>
                </a:solidFill>
                <a:effectLst/>
                <a:uLnTx/>
                <a:uFillTx/>
                <a:latin typeface="Gibson" panose="02000000000000000000" pitchFamily="2" charset="77"/>
                <a:ea typeface="+mn-ea"/>
                <a:cs typeface="+mn-cs"/>
              </a:rPr>
              <a:t>Click to insert image</a:t>
            </a:r>
          </a:p>
        </p:txBody>
      </p:sp>
      <p:sp>
        <p:nvSpPr>
          <p:cNvPr id="17" name="Title 4">
            <a:extLst>
              <a:ext uri="{FF2B5EF4-FFF2-40B4-BE49-F238E27FC236}">
                <a16:creationId xmlns:a16="http://schemas.microsoft.com/office/drawing/2014/main" id="{AF333574-0713-082A-F49C-B5B8FBD918A0}"/>
              </a:ext>
            </a:extLst>
          </p:cNvPr>
          <p:cNvSpPr>
            <a:spLocks noGrp="1"/>
          </p:cNvSpPr>
          <p:nvPr>
            <p:ph type="title" hasCustomPrompt="1"/>
          </p:nvPr>
        </p:nvSpPr>
        <p:spPr>
          <a:xfrm>
            <a:off x="6095999" y="2562823"/>
            <a:ext cx="5486401" cy="2492990"/>
          </a:xfrm>
        </p:spPr>
        <p:txBody>
          <a:bodyPr anchor="t" anchorCtr="0">
            <a:noAutofit/>
          </a:bodyPr>
          <a:lstStyle>
            <a:lvl1pPr marL="0" marR="0" indent="0" algn="l" defTabSz="914377" rtl="0" eaLnBrk="1" fontAlgn="auto" latinLnBrk="0" hangingPunct="1">
              <a:lnSpc>
                <a:spcPct val="100000"/>
              </a:lnSpc>
              <a:spcBef>
                <a:spcPct val="0"/>
              </a:spcBef>
              <a:spcAft>
                <a:spcPts val="0"/>
              </a:spcAft>
              <a:buClrTx/>
              <a:buSzTx/>
              <a:buFontTx/>
              <a:buNone/>
              <a:tabLst/>
              <a:defRPr sz="4800" b="0" i="0" baseline="0">
                <a:solidFill>
                  <a:schemeClr val="tx2"/>
                </a:solidFill>
                <a:latin typeface="Gibson Book" pitchFamily="2" charset="77"/>
              </a:defRPr>
            </a:lvl1pPr>
          </a:lstStyle>
          <a:p>
            <a:r>
              <a:rPr lang="en-US"/>
              <a:t>Presentation Title Slide – Large Image 1</a:t>
            </a:r>
          </a:p>
        </p:txBody>
      </p:sp>
      <p:sp>
        <p:nvSpPr>
          <p:cNvPr id="2" name="Text Placeholder 15">
            <a:extLst>
              <a:ext uri="{FF2B5EF4-FFF2-40B4-BE49-F238E27FC236}">
                <a16:creationId xmlns:a16="http://schemas.microsoft.com/office/drawing/2014/main" id="{91F53B88-499E-61B7-7775-3E2E590D3B53}"/>
              </a:ext>
            </a:extLst>
          </p:cNvPr>
          <p:cNvSpPr>
            <a:spLocks noGrp="1"/>
          </p:cNvSpPr>
          <p:nvPr>
            <p:ph type="body" sz="quarter" idx="19" hasCustomPrompt="1"/>
          </p:nvPr>
        </p:nvSpPr>
        <p:spPr>
          <a:xfrm>
            <a:off x="6095999" y="2136424"/>
            <a:ext cx="5486401" cy="281404"/>
          </a:xfrm>
        </p:spPr>
        <p:txBody>
          <a:bodyPr anchor="t" anchorCtr="0"/>
          <a:lstStyle>
            <a:lvl1pPr marL="0" indent="0" algn="l">
              <a:lnSpc>
                <a:spcPct val="100000"/>
              </a:lnSpc>
              <a:spcAft>
                <a:spcPts val="0"/>
              </a:spcAft>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DATE OR SUBHEADER</a:t>
            </a:r>
          </a:p>
        </p:txBody>
      </p:sp>
      <p:pic>
        <p:nvPicPr>
          <p:cNvPr id="6" name="Picture 5" descr="300 pixel state seal">
            <a:extLst>
              <a:ext uri="{FF2B5EF4-FFF2-40B4-BE49-F238E27FC236}">
                <a16:creationId xmlns:a16="http://schemas.microsoft.com/office/drawing/2014/main" id="{A1DEB2A1-120C-E779-D36F-85AB3B26AF5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1209419" y="5970662"/>
            <a:ext cx="694945" cy="6949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2850983"/>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 Large Image 1 (CapTech Blu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C960657-B5D5-83B8-ECB2-CC076D3B5EF4}"/>
              </a:ext>
            </a:extLst>
          </p:cNvPr>
          <p:cNvSpPr/>
          <p:nvPr userDrawn="1"/>
        </p:nvSpPr>
        <p:spPr>
          <a:xfrm>
            <a:off x="0" y="0"/>
            <a:ext cx="12192000" cy="6858000"/>
          </a:xfrm>
          <a:prstGeom prst="rect">
            <a:avLst/>
          </a:prstGeom>
          <a:solidFill>
            <a:schemeClr val="bg1"/>
          </a:solidFill>
          <a:ln w="12700">
            <a:noFill/>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8" name="Rectangle 7">
            <a:extLst>
              <a:ext uri="{FF2B5EF4-FFF2-40B4-BE49-F238E27FC236}">
                <a16:creationId xmlns:a16="http://schemas.microsoft.com/office/drawing/2014/main" id="{C8DA814C-564F-5DD3-C738-529647916E90}"/>
              </a:ext>
              <a:ext uri="{C183D7F6-B498-43B3-948B-1728B52AA6E4}">
                <adec:decorative xmlns:adec="http://schemas.microsoft.com/office/drawing/2017/decorative" val="1"/>
              </a:ext>
            </a:extLst>
          </p:cNvPr>
          <p:cNvSpPr/>
          <p:nvPr userDrawn="1"/>
        </p:nvSpPr>
        <p:spPr>
          <a:xfrm>
            <a:off x="1524000" y="0"/>
            <a:ext cx="8243455" cy="6206836"/>
          </a:xfrm>
          <a:prstGeom prst="rect">
            <a:avLst/>
          </a:prstGeom>
          <a:solidFill>
            <a:schemeClr val="bg2"/>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3" name="Picture Placeholder 3">
            <a:extLst>
              <a:ext uri="{FF2B5EF4-FFF2-40B4-BE49-F238E27FC236}">
                <a16:creationId xmlns:a16="http://schemas.microsoft.com/office/drawing/2014/main" id="{36F1FAE2-41A6-81F0-B508-E3627B9B8A1F}"/>
              </a:ext>
              <a:ext uri="{C183D7F6-B498-43B3-948B-1728B52AA6E4}">
                <adec:decorative xmlns:adec="http://schemas.microsoft.com/office/drawing/2017/decorative" val="1"/>
              </a:ext>
            </a:extLst>
          </p:cNvPr>
          <p:cNvSpPr>
            <a:spLocks noGrp="1"/>
          </p:cNvSpPr>
          <p:nvPr>
            <p:ph type="pic" sz="quarter" idx="13" hasCustomPrompt="1"/>
          </p:nvPr>
        </p:nvSpPr>
        <p:spPr>
          <a:xfrm>
            <a:off x="304800" y="304800"/>
            <a:ext cx="8549340" cy="6253162"/>
          </a:xfrm>
          <a:prstGeom prst="rect">
            <a:avLst/>
          </a:prstGeom>
          <a:pattFill prst="pct5">
            <a:fgClr>
              <a:schemeClr val="tx1"/>
            </a:fgClr>
            <a:bgClr>
              <a:schemeClr val="bg1"/>
            </a:bgClr>
          </a:pattFill>
        </p:spPr>
        <p:txBody>
          <a:bodyPr anchor="ctr">
            <a:normAutofit/>
          </a:bodyPr>
          <a:lstStyle>
            <a:lvl1pPr marL="0" marR="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sz="1400" b="1">
                <a:solidFill>
                  <a:srgbClr val="54565C"/>
                </a:solidFill>
              </a:defRPr>
            </a:lvl1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54565C"/>
                </a:solidFill>
                <a:effectLst/>
                <a:uLnTx/>
                <a:uFillTx/>
                <a:latin typeface="Gibson" panose="02000000000000000000" pitchFamily="2" charset="77"/>
                <a:ea typeface="+mn-ea"/>
                <a:cs typeface="+mn-cs"/>
              </a:rPr>
              <a:t>Click to insert image</a:t>
            </a:r>
          </a:p>
        </p:txBody>
      </p:sp>
      <p:sp>
        <p:nvSpPr>
          <p:cNvPr id="6" name="Title 4">
            <a:extLst>
              <a:ext uri="{FF2B5EF4-FFF2-40B4-BE49-F238E27FC236}">
                <a16:creationId xmlns:a16="http://schemas.microsoft.com/office/drawing/2014/main" id="{35031375-38D2-521A-634F-4E1D83B40CE9}"/>
              </a:ext>
            </a:extLst>
          </p:cNvPr>
          <p:cNvSpPr>
            <a:spLocks noGrp="1"/>
          </p:cNvSpPr>
          <p:nvPr>
            <p:ph type="title" hasCustomPrompt="1"/>
          </p:nvPr>
        </p:nvSpPr>
        <p:spPr>
          <a:xfrm>
            <a:off x="6095999" y="2562823"/>
            <a:ext cx="5486401" cy="2492990"/>
          </a:xfrm>
        </p:spPr>
        <p:txBody>
          <a:bodyPr anchor="t" anchorCtr="0">
            <a:noAutofit/>
          </a:bodyPr>
          <a:lstStyle>
            <a:lvl1pPr marL="0" marR="0" indent="0" algn="l" defTabSz="914377" rtl="0" eaLnBrk="1" fontAlgn="auto" latinLnBrk="0" hangingPunct="1">
              <a:lnSpc>
                <a:spcPct val="100000"/>
              </a:lnSpc>
              <a:spcBef>
                <a:spcPct val="0"/>
              </a:spcBef>
              <a:spcAft>
                <a:spcPts val="0"/>
              </a:spcAft>
              <a:buClrTx/>
              <a:buSzTx/>
              <a:buFontTx/>
              <a:buNone/>
              <a:tabLst/>
              <a:defRPr sz="4800" b="0" i="0" baseline="0">
                <a:solidFill>
                  <a:schemeClr val="bg1"/>
                </a:solidFill>
                <a:latin typeface="Gibson Book" pitchFamily="2" charset="77"/>
              </a:defRPr>
            </a:lvl1pPr>
          </a:lstStyle>
          <a:p>
            <a:r>
              <a:rPr lang="en-US"/>
              <a:t>Presentation Title Slide – Large Image 1</a:t>
            </a:r>
          </a:p>
        </p:txBody>
      </p:sp>
      <p:sp>
        <p:nvSpPr>
          <p:cNvPr id="7" name="Text Placeholder 15">
            <a:extLst>
              <a:ext uri="{FF2B5EF4-FFF2-40B4-BE49-F238E27FC236}">
                <a16:creationId xmlns:a16="http://schemas.microsoft.com/office/drawing/2014/main" id="{C1D4B0F5-780B-DFF3-8281-E9574BE4E8F2}"/>
              </a:ext>
            </a:extLst>
          </p:cNvPr>
          <p:cNvSpPr>
            <a:spLocks noGrp="1"/>
          </p:cNvSpPr>
          <p:nvPr>
            <p:ph type="body" sz="quarter" idx="19" hasCustomPrompt="1"/>
          </p:nvPr>
        </p:nvSpPr>
        <p:spPr>
          <a:xfrm>
            <a:off x="6095999" y="2136424"/>
            <a:ext cx="5486401" cy="281404"/>
          </a:xfrm>
        </p:spPr>
        <p:txBody>
          <a:bodyPr anchor="t" anchorCtr="0"/>
          <a:lstStyle>
            <a:lvl1pPr marL="0" indent="0" algn="l">
              <a:lnSpc>
                <a:spcPct val="100000"/>
              </a:lnSpc>
              <a:spcAft>
                <a:spcPts val="0"/>
              </a:spcAft>
              <a:buNone/>
              <a:defRPr sz="1000" b="1" i="0" kern="1200" cap="all" spc="150" baseline="0">
                <a:solidFill>
                  <a:schemeClr val="bg1"/>
                </a:solidFill>
                <a:latin typeface="Gibson SemiBold" pitchFamily="2" charset="77"/>
              </a:defRPr>
            </a:lvl1pPr>
            <a:lvl2pPr>
              <a:defRPr sz="1800"/>
            </a:lvl2pPr>
            <a:lvl3pPr>
              <a:defRPr sz="1800"/>
            </a:lvl3pPr>
            <a:lvl4pPr>
              <a:defRPr sz="1800"/>
            </a:lvl4pPr>
            <a:lvl5pPr>
              <a:defRPr sz="1800"/>
            </a:lvl5pPr>
          </a:lstStyle>
          <a:p>
            <a:pPr lvl="0"/>
            <a:r>
              <a:rPr lang="en-US"/>
              <a:t>DATE OR SUBHEADER</a:t>
            </a:r>
          </a:p>
        </p:txBody>
      </p:sp>
      <p:pic>
        <p:nvPicPr>
          <p:cNvPr id="2" name="Picture 1" descr="300 pixel state seal">
            <a:extLst>
              <a:ext uri="{FF2B5EF4-FFF2-40B4-BE49-F238E27FC236}">
                <a16:creationId xmlns:a16="http://schemas.microsoft.com/office/drawing/2014/main" id="{4143224D-D8D1-86B0-D443-897F358FE4E0}"/>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1209419" y="5970662"/>
            <a:ext cx="694945" cy="6949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1832862"/>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Agenda – Flex 1">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1C5884D-A283-D6CB-0CD1-19D89E54330E}"/>
              </a:ext>
              <a:ext uri="{C183D7F6-B498-43B3-948B-1728B52AA6E4}">
                <adec:decorative xmlns:adec="http://schemas.microsoft.com/office/drawing/2017/decorative" val="1"/>
              </a:ext>
            </a:extLst>
          </p:cNvPr>
          <p:cNvPicPr>
            <a:picLocks noChangeAspect="1"/>
          </p:cNvPicPr>
          <p:nvPr userDrawn="1"/>
        </p:nvPicPr>
        <p:blipFill rotWithShape="1">
          <a:blip r:embed="rId2">
            <a:alphaModFix amt="49000"/>
          </a:blip>
          <a:srcRect l="24109" t="19536" r="24958" b="-3547"/>
          <a:stretch/>
        </p:blipFill>
        <p:spPr>
          <a:xfrm rot="-5400000">
            <a:off x="-20193" y="20193"/>
            <a:ext cx="6858000" cy="6817614"/>
          </a:xfrm>
          <a:prstGeom prst="rect">
            <a:avLst/>
          </a:prstGeom>
        </p:spPr>
      </p:pic>
      <p:sp>
        <p:nvSpPr>
          <p:cNvPr id="8" name="Text Placeholder 2">
            <a:extLst>
              <a:ext uri="{FF2B5EF4-FFF2-40B4-BE49-F238E27FC236}">
                <a16:creationId xmlns:a16="http://schemas.microsoft.com/office/drawing/2014/main" id="{5A0306F8-8538-2AAA-A1DC-19D5D33732EE}"/>
              </a:ext>
            </a:extLst>
          </p:cNvPr>
          <p:cNvSpPr>
            <a:spLocks noGrp="1"/>
          </p:cNvSpPr>
          <p:nvPr>
            <p:ph type="body" sz="quarter" idx="16" hasCustomPrompt="1"/>
          </p:nvPr>
        </p:nvSpPr>
        <p:spPr>
          <a:xfrm>
            <a:off x="7315199" y="685800"/>
            <a:ext cx="4267200" cy="5486400"/>
          </a:xfrm>
        </p:spPr>
        <p:txBody>
          <a:bodyPr anchor="ctr" anchorCtr="0">
            <a:noAutofit/>
          </a:bodyPr>
          <a:lstStyle>
            <a:lvl1pPr marL="285750" indent="-285750">
              <a:lnSpc>
                <a:spcPct val="120000"/>
              </a:lnSpc>
              <a:spcBef>
                <a:spcPts val="1600"/>
              </a:spcBef>
              <a:spcAft>
                <a:spcPts val="0"/>
              </a:spcAft>
              <a:buFont typeface="Arial" panose="020B0604020202020204" pitchFamily="34" charset="0"/>
              <a:buChar char="•"/>
              <a:tabLst/>
              <a:defRPr sz="1600" b="0" i="0" spc="0" baseline="0">
                <a:latin typeface="Gibson Medium" panose="02000000000000000000" pitchFamily="2" charset="77"/>
              </a:defRPr>
            </a:lvl1pPr>
          </a:lstStyle>
          <a:p>
            <a:pPr lvl="0"/>
            <a:r>
              <a:rPr lang="en-US"/>
              <a:t>Topic #1</a:t>
            </a:r>
          </a:p>
          <a:p>
            <a:pPr lvl="0"/>
            <a:r>
              <a:rPr lang="en-US"/>
              <a:t>Topic #2</a:t>
            </a:r>
          </a:p>
          <a:p>
            <a:pPr lvl="0"/>
            <a:r>
              <a:rPr lang="en-US"/>
              <a:t>Topic #3</a:t>
            </a:r>
          </a:p>
          <a:p>
            <a:pPr lvl="0"/>
            <a:r>
              <a:rPr lang="en-US"/>
              <a:t>Topic #4</a:t>
            </a:r>
          </a:p>
          <a:p>
            <a:pPr lvl="0"/>
            <a:r>
              <a:rPr lang="en-US"/>
              <a:t>Topic #5</a:t>
            </a:r>
          </a:p>
          <a:p>
            <a:pPr lvl="0"/>
            <a:r>
              <a:rPr lang="en-US"/>
              <a:t>Topic #6</a:t>
            </a:r>
          </a:p>
        </p:txBody>
      </p:sp>
      <p:sp>
        <p:nvSpPr>
          <p:cNvPr id="10" name="Title 4">
            <a:extLst>
              <a:ext uri="{FF2B5EF4-FFF2-40B4-BE49-F238E27FC236}">
                <a16:creationId xmlns:a16="http://schemas.microsoft.com/office/drawing/2014/main" id="{6A17AF9F-8DCC-1C44-513E-116A9956EC60}"/>
              </a:ext>
            </a:extLst>
          </p:cNvPr>
          <p:cNvSpPr>
            <a:spLocks noGrp="1"/>
          </p:cNvSpPr>
          <p:nvPr>
            <p:ph type="title" hasCustomPrompt="1"/>
          </p:nvPr>
        </p:nvSpPr>
        <p:spPr>
          <a:xfrm>
            <a:off x="609600" y="1602552"/>
            <a:ext cx="5486399" cy="2167821"/>
          </a:xfrm>
        </p:spPr>
        <p:txBody>
          <a:bodyPr anchor="b">
            <a:noAutofit/>
          </a:bodyPr>
          <a:lstStyle>
            <a:lvl1pPr marL="0" marR="0" indent="0" algn="l" defTabSz="914377" rtl="0" eaLnBrk="1" fontAlgn="auto" latinLnBrk="0" hangingPunct="1">
              <a:lnSpc>
                <a:spcPct val="100000"/>
              </a:lnSpc>
              <a:spcBef>
                <a:spcPct val="0"/>
              </a:spcBef>
              <a:spcAft>
                <a:spcPts val="0"/>
              </a:spcAft>
              <a:buClrTx/>
              <a:buSzTx/>
              <a:buFontTx/>
              <a:buNone/>
              <a:tabLst/>
              <a:defRPr sz="4800" b="0" i="0" baseline="0">
                <a:solidFill>
                  <a:schemeClr val="tx2"/>
                </a:solidFill>
                <a:latin typeface="Gibson Book" pitchFamily="2" charset="77"/>
              </a:defRPr>
            </a:lvl1pPr>
          </a:lstStyle>
          <a:p>
            <a:r>
              <a:rPr lang="en-US"/>
              <a:t>Agenda – Flex 1</a:t>
            </a:r>
          </a:p>
        </p:txBody>
      </p:sp>
    </p:spTree>
    <p:extLst>
      <p:ext uri="{BB962C8B-B14F-4D97-AF65-F5344CB8AC3E}">
        <p14:creationId xmlns:p14="http://schemas.microsoft.com/office/powerpoint/2010/main" val="3117287997"/>
      </p:ext>
    </p:extLst>
  </p:cSld>
  <p:clrMapOvr>
    <a:masterClrMapping/>
  </p:clrMapOvr>
  <p:extLst>
    <p:ext uri="{DCECCB84-F9BA-43D5-87BE-67443E8EF086}">
      <p15:sldGuideLst xmlns:p15="http://schemas.microsoft.com/office/powerpoint/2012/main">
        <p15:guide id="2" pos="768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Agenda – Flex 2">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FB5C33DE-B356-7AC8-5255-456AC45D3C74}"/>
              </a:ext>
              <a:ext uri="{C183D7F6-B498-43B3-948B-1728B52AA6E4}">
                <adec:decorative xmlns:adec="http://schemas.microsoft.com/office/drawing/2017/decorative" val="1"/>
              </a:ext>
            </a:extLst>
          </p:cNvPr>
          <p:cNvSpPr/>
          <p:nvPr userDrawn="1"/>
        </p:nvSpPr>
        <p:spPr>
          <a:xfrm>
            <a:off x="0" y="0"/>
            <a:ext cx="6096000" cy="6172200"/>
          </a:xfrm>
          <a:prstGeom prst="rect">
            <a:avLst/>
          </a:prstGeom>
          <a:solidFill>
            <a:schemeClr val="bg2"/>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3" name="Text Placeholder 2">
            <a:extLst>
              <a:ext uri="{FF2B5EF4-FFF2-40B4-BE49-F238E27FC236}">
                <a16:creationId xmlns:a16="http://schemas.microsoft.com/office/drawing/2014/main" id="{3657A4BE-E48D-00D3-E9E7-165C1E11D945}"/>
              </a:ext>
            </a:extLst>
          </p:cNvPr>
          <p:cNvSpPr>
            <a:spLocks noGrp="1"/>
          </p:cNvSpPr>
          <p:nvPr>
            <p:ph type="body" sz="quarter" idx="16" hasCustomPrompt="1"/>
          </p:nvPr>
        </p:nvSpPr>
        <p:spPr>
          <a:xfrm>
            <a:off x="6705600" y="2540963"/>
            <a:ext cx="4876799" cy="3631229"/>
          </a:xfrm>
        </p:spPr>
        <p:txBody>
          <a:bodyPr anchor="t">
            <a:noAutofit/>
          </a:bodyPr>
          <a:lstStyle>
            <a:lvl1pPr marL="285750" indent="-285750">
              <a:lnSpc>
                <a:spcPct val="120000"/>
              </a:lnSpc>
              <a:spcBef>
                <a:spcPts val="1600"/>
              </a:spcBef>
              <a:spcAft>
                <a:spcPts val="0"/>
              </a:spcAft>
              <a:buFont typeface="Arial" panose="020B0604020202020204" pitchFamily="34" charset="0"/>
              <a:buChar char="•"/>
              <a:tabLst/>
              <a:defRPr sz="1600" b="0" i="0" spc="0" baseline="0">
                <a:latin typeface="Gibson Medium" panose="02000000000000000000" pitchFamily="2" charset="77"/>
              </a:defRPr>
            </a:lvl1pPr>
          </a:lstStyle>
          <a:p>
            <a:pPr lvl="0"/>
            <a:r>
              <a:rPr lang="en-US"/>
              <a:t>Topic #1</a:t>
            </a:r>
          </a:p>
          <a:p>
            <a:pPr lvl="0"/>
            <a:r>
              <a:rPr lang="en-US"/>
              <a:t>Topic #2</a:t>
            </a:r>
          </a:p>
          <a:p>
            <a:pPr lvl="0"/>
            <a:r>
              <a:rPr lang="en-US"/>
              <a:t>Topic #3</a:t>
            </a:r>
          </a:p>
          <a:p>
            <a:pPr lvl="0"/>
            <a:r>
              <a:rPr lang="en-US"/>
              <a:t>Topic #4</a:t>
            </a:r>
          </a:p>
          <a:p>
            <a:pPr lvl="0"/>
            <a:r>
              <a:rPr lang="en-US"/>
              <a:t>Topic #5</a:t>
            </a:r>
          </a:p>
          <a:p>
            <a:pPr lvl="0"/>
            <a:r>
              <a:rPr lang="en-US"/>
              <a:t>Topic #6</a:t>
            </a:r>
          </a:p>
        </p:txBody>
      </p:sp>
      <p:cxnSp>
        <p:nvCxnSpPr>
          <p:cNvPr id="2" name="Straight Arrow Connector 1">
            <a:extLst>
              <a:ext uri="{FF2B5EF4-FFF2-40B4-BE49-F238E27FC236}">
                <a16:creationId xmlns:a16="http://schemas.microsoft.com/office/drawing/2014/main" id="{A5FFF5DE-6DCB-4336-59F3-2E8DD5B707C6}"/>
              </a:ext>
              <a:ext uri="{C183D7F6-B498-43B3-948B-1728B52AA6E4}">
                <adec:decorative xmlns:adec="http://schemas.microsoft.com/office/drawing/2017/decorative" val="1"/>
              </a:ext>
            </a:extLst>
          </p:cNvPr>
          <p:cNvCxnSpPr>
            <a:cxnSpLocks/>
          </p:cNvCxnSpPr>
          <p:nvPr userDrawn="1"/>
        </p:nvCxnSpPr>
        <p:spPr>
          <a:xfrm>
            <a:off x="3352801" y="2678237"/>
            <a:ext cx="3019719" cy="0"/>
          </a:xfrm>
          <a:prstGeom prst="straightConnector1">
            <a:avLst/>
          </a:prstGeom>
          <a:ln w="15875" cap="flat">
            <a:solidFill>
              <a:schemeClr val="accent1"/>
            </a:solidFill>
            <a:tailEnd type="arrow" w="med" len="sm"/>
          </a:ln>
        </p:spPr>
        <p:style>
          <a:lnRef idx="1">
            <a:schemeClr val="accent1"/>
          </a:lnRef>
          <a:fillRef idx="0">
            <a:schemeClr val="accent1"/>
          </a:fillRef>
          <a:effectRef idx="0">
            <a:schemeClr val="accent1"/>
          </a:effectRef>
          <a:fontRef idx="minor">
            <a:schemeClr val="tx1"/>
          </a:fontRef>
        </p:style>
      </p:cxnSp>
      <p:sp>
        <p:nvSpPr>
          <p:cNvPr id="8" name="Text Placeholder 26">
            <a:extLst>
              <a:ext uri="{FF2B5EF4-FFF2-40B4-BE49-F238E27FC236}">
                <a16:creationId xmlns:a16="http://schemas.microsoft.com/office/drawing/2014/main" id="{806FDF31-06B3-3AA7-182B-06DD860ECDF5}"/>
              </a:ext>
            </a:extLst>
          </p:cNvPr>
          <p:cNvSpPr>
            <a:spLocks noGrp="1"/>
          </p:cNvSpPr>
          <p:nvPr>
            <p:ph type="body" sz="quarter" idx="70" hasCustomPrompt="1"/>
          </p:nvPr>
        </p:nvSpPr>
        <p:spPr>
          <a:xfrm>
            <a:off x="609600" y="3217853"/>
            <a:ext cx="5168647" cy="2449297"/>
          </a:xfrm>
        </p:spPr>
        <p:txBody>
          <a:bodyPr/>
          <a:lstStyle>
            <a:lvl1pPr marL="0" indent="0" algn="l">
              <a:lnSpc>
                <a:spcPct val="120000"/>
              </a:lnSpc>
              <a:spcAft>
                <a:spcPts val="0"/>
              </a:spcAft>
              <a:buNone/>
              <a:defRPr sz="1600" spc="0" baseline="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Optional content block here to help open and frame conversations. Lorem ipsum dolor sit </a:t>
            </a:r>
            <a:r>
              <a:rPr lang="en-US" err="1"/>
              <a:t>amet</a:t>
            </a:r>
            <a:r>
              <a:rPr lang="en-US"/>
              <a:t>, </a:t>
            </a:r>
            <a:r>
              <a:rPr lang="en-US" err="1"/>
              <a:t>consecteur</a:t>
            </a:r>
            <a:r>
              <a:rPr lang="en-US"/>
              <a:t>.</a:t>
            </a:r>
          </a:p>
        </p:txBody>
      </p:sp>
      <p:sp>
        <p:nvSpPr>
          <p:cNvPr id="18" name="Text Placeholder 1">
            <a:extLst>
              <a:ext uri="{FF2B5EF4-FFF2-40B4-BE49-F238E27FC236}">
                <a16:creationId xmlns:a16="http://schemas.microsoft.com/office/drawing/2014/main" id="{74952AC9-B32F-0332-2EFB-AEEE39A8E149}"/>
              </a:ext>
            </a:extLst>
          </p:cNvPr>
          <p:cNvSpPr>
            <a:spLocks noGrp="1"/>
          </p:cNvSpPr>
          <p:nvPr>
            <p:ph type="body" sz="quarter" idx="15" hasCustomPrompt="1"/>
          </p:nvPr>
        </p:nvSpPr>
        <p:spPr>
          <a:xfrm>
            <a:off x="609600" y="2540963"/>
            <a:ext cx="2743201" cy="308671"/>
          </a:xfrm>
        </p:spPr>
        <p:txBody>
          <a:bodyPr anchor="ctr" anchorCtr="0">
            <a:noAutofit/>
          </a:bodyPr>
          <a:lstStyle>
            <a:lvl1pPr marL="0" indent="0" algn="l">
              <a:lnSpc>
                <a:spcPct val="100000"/>
              </a:lnSpc>
              <a:spcAft>
                <a:spcPts val="0"/>
              </a:spcAft>
              <a:buNone/>
              <a:defRPr sz="1000" b="1" i="0" cap="all" spc="150" baseline="0">
                <a:solidFill>
                  <a:schemeClr val="tx2"/>
                </a:solidFill>
                <a:latin typeface="Gibson SemiBold" pitchFamily="2" charset="77"/>
              </a:defRPr>
            </a:lvl1pPr>
          </a:lstStyle>
          <a:p>
            <a:pPr lvl="0"/>
            <a:r>
              <a:rPr lang="en-US"/>
              <a:t>OPTIONAL SUBHEADER</a:t>
            </a:r>
          </a:p>
        </p:txBody>
      </p:sp>
      <p:sp>
        <p:nvSpPr>
          <p:cNvPr id="19" name="Title 4">
            <a:extLst>
              <a:ext uri="{FF2B5EF4-FFF2-40B4-BE49-F238E27FC236}">
                <a16:creationId xmlns:a16="http://schemas.microsoft.com/office/drawing/2014/main" id="{54B4DB82-5723-41E1-0738-A55B6809C350}"/>
              </a:ext>
            </a:extLst>
          </p:cNvPr>
          <p:cNvSpPr>
            <a:spLocks noGrp="1"/>
          </p:cNvSpPr>
          <p:nvPr>
            <p:ph type="title" hasCustomPrompt="1"/>
          </p:nvPr>
        </p:nvSpPr>
        <p:spPr>
          <a:xfrm>
            <a:off x="609600" y="706353"/>
            <a:ext cx="5168646" cy="1542389"/>
          </a:xfrm>
        </p:spPr>
        <p:txBody>
          <a:bodyPr anchor="b">
            <a:noAutofit/>
          </a:bodyPr>
          <a:lstStyle>
            <a:lvl1pPr marL="0" marR="0" indent="0" algn="l" defTabSz="914377" rtl="0" eaLnBrk="1" fontAlgn="auto" latinLnBrk="0" hangingPunct="1">
              <a:lnSpc>
                <a:spcPct val="100000"/>
              </a:lnSpc>
              <a:spcBef>
                <a:spcPct val="0"/>
              </a:spcBef>
              <a:spcAft>
                <a:spcPts val="0"/>
              </a:spcAft>
              <a:buClrTx/>
              <a:buSzTx/>
              <a:buFontTx/>
              <a:buNone/>
              <a:tabLst/>
              <a:defRPr sz="4800" b="0" i="0" baseline="0">
                <a:solidFill>
                  <a:schemeClr val="tx2"/>
                </a:solidFill>
                <a:latin typeface="Gibson Book" pitchFamily="2" charset="77"/>
              </a:defRPr>
            </a:lvl1pPr>
          </a:lstStyle>
          <a:p>
            <a:r>
              <a:rPr lang="en-US"/>
              <a:t>Agenda – Flex 2</a:t>
            </a:r>
          </a:p>
        </p:txBody>
      </p:sp>
    </p:spTree>
    <p:extLst>
      <p:ext uri="{BB962C8B-B14F-4D97-AF65-F5344CB8AC3E}">
        <p14:creationId xmlns:p14="http://schemas.microsoft.com/office/powerpoint/2010/main" val="2123627538"/>
      </p:ext>
    </p:extLst>
  </p:cSld>
  <p:clrMapOvr>
    <a:masterClrMapping/>
  </p:clrMapOvr>
  <p:extLst>
    <p:ext uri="{DCECCB84-F9BA-43D5-87BE-67443E8EF086}">
      <p15:sldGuideLst xmlns:p15="http://schemas.microsoft.com/office/powerpoint/2012/main">
        <p15:guide id="2" pos="768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genda – 3 Up">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6860866-0200-CE17-1A70-DDCA6FF35697}"/>
              </a:ext>
              <a:ext uri="{C183D7F6-B498-43B3-948B-1728B52AA6E4}">
                <adec:decorative xmlns:adec="http://schemas.microsoft.com/office/drawing/2017/decorative" val="1"/>
              </a:ext>
            </a:extLst>
          </p:cNvPr>
          <p:cNvSpPr/>
          <p:nvPr userDrawn="1"/>
        </p:nvSpPr>
        <p:spPr>
          <a:xfrm>
            <a:off x="304801" y="2018370"/>
            <a:ext cx="7601414" cy="4839629"/>
          </a:xfrm>
          <a:prstGeom prst="rect">
            <a:avLst/>
          </a:prstGeom>
          <a:solidFill>
            <a:schemeClr val="bg2"/>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12" name="Copyright">
            <a:extLst>
              <a:ext uri="{FF2B5EF4-FFF2-40B4-BE49-F238E27FC236}">
                <a16:creationId xmlns:a16="http://schemas.microsoft.com/office/drawing/2014/main" id="{0D9C5B0C-0F46-C018-77A5-A8C72B364430}"/>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2023 CapTech Ventures, Inc. All Rights Reserved.</a:t>
            </a:r>
          </a:p>
        </p:txBody>
      </p:sp>
      <p:sp>
        <p:nvSpPr>
          <p:cNvPr id="4" name="Picture Placeholder 3">
            <a:extLst>
              <a:ext uri="{FF2B5EF4-FFF2-40B4-BE49-F238E27FC236}">
                <a16:creationId xmlns:a16="http://schemas.microsoft.com/office/drawing/2014/main" id="{7CAA4495-68B0-AA92-AAC6-4E4EA9E7CFD5}"/>
              </a:ext>
              <a:ext uri="{C183D7F6-B498-43B3-948B-1728B52AA6E4}">
                <adec:decorative xmlns:adec="http://schemas.microsoft.com/office/drawing/2017/decorative" val="1"/>
              </a:ext>
            </a:extLst>
          </p:cNvPr>
          <p:cNvSpPr>
            <a:spLocks noGrp="1"/>
          </p:cNvSpPr>
          <p:nvPr>
            <p:ph type="pic" sz="quarter" idx="19" hasCustomPrompt="1"/>
          </p:nvPr>
        </p:nvSpPr>
        <p:spPr>
          <a:xfrm>
            <a:off x="6096000" y="304800"/>
            <a:ext cx="5791200" cy="5867399"/>
          </a:xfrm>
          <a:prstGeom prst="rect">
            <a:avLst/>
          </a:prstGeom>
          <a:pattFill prst="pct10">
            <a:fgClr>
              <a:schemeClr val="tx1"/>
            </a:fgClr>
            <a:bgClr>
              <a:schemeClr val="bg1"/>
            </a:bgClr>
          </a:pattFill>
        </p:spPr>
        <p:txBody>
          <a:bodyPr anchor="ctr">
            <a:normAutofit/>
          </a:bodyPr>
          <a:lstStyle>
            <a:lvl1pPr marL="0" marR="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sz="1400" b="1">
                <a:solidFill>
                  <a:schemeClr val="tx1"/>
                </a:solidFill>
              </a:defRPr>
            </a:lvl1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54565C"/>
                </a:solidFill>
                <a:effectLst/>
                <a:uLnTx/>
                <a:uFillTx/>
                <a:latin typeface="Gibson" panose="02000000000000000000" pitchFamily="2" charset="77"/>
                <a:ea typeface="+mn-ea"/>
                <a:cs typeface="+mn-cs"/>
              </a:rPr>
              <a:t>Click to insert image</a:t>
            </a:r>
          </a:p>
        </p:txBody>
      </p:sp>
      <p:sp>
        <p:nvSpPr>
          <p:cNvPr id="9" name="Text Placeholder 2">
            <a:extLst>
              <a:ext uri="{FF2B5EF4-FFF2-40B4-BE49-F238E27FC236}">
                <a16:creationId xmlns:a16="http://schemas.microsoft.com/office/drawing/2014/main" id="{2C363286-F6AE-AF20-6998-D7880D3161DF}"/>
              </a:ext>
            </a:extLst>
          </p:cNvPr>
          <p:cNvSpPr>
            <a:spLocks noGrp="1"/>
          </p:cNvSpPr>
          <p:nvPr>
            <p:ph type="body" sz="quarter" idx="21" hasCustomPrompt="1"/>
          </p:nvPr>
        </p:nvSpPr>
        <p:spPr>
          <a:xfrm>
            <a:off x="1838787" y="5661488"/>
            <a:ext cx="3654979" cy="490159"/>
          </a:xfrm>
        </p:spPr>
        <p:txBody>
          <a:bodyPr>
            <a:noAutofit/>
          </a:bodyPr>
          <a:lstStyle>
            <a:lvl1pPr marL="0" indent="0">
              <a:lnSpc>
                <a:spcPct val="120000"/>
              </a:lnSpc>
              <a:spcBef>
                <a:spcPts val="0"/>
              </a:spcBef>
              <a:spcAft>
                <a:spcPts val="600"/>
              </a:spcAft>
              <a:buFont typeface="Arial" panose="020B0604020202020204" pitchFamily="34" charset="0"/>
              <a:buNone/>
              <a:tabLst/>
              <a:defRPr sz="1200" b="0" i="0" spc="0">
                <a:latin typeface="Gibson" panose="02000000000000000000" pitchFamily="2" charset="77"/>
              </a:defRPr>
            </a:lvl1pPr>
          </a:lstStyle>
          <a:p>
            <a:pPr lvl="0"/>
            <a:r>
              <a:rPr lang="en-US"/>
              <a:t>Description</a:t>
            </a:r>
          </a:p>
        </p:txBody>
      </p:sp>
      <p:sp>
        <p:nvSpPr>
          <p:cNvPr id="26" name="Text Placeholder 2">
            <a:extLst>
              <a:ext uri="{FF2B5EF4-FFF2-40B4-BE49-F238E27FC236}">
                <a16:creationId xmlns:a16="http://schemas.microsoft.com/office/drawing/2014/main" id="{B6E205D3-52D2-61A3-BA0E-42AE3D32A334}"/>
              </a:ext>
            </a:extLst>
          </p:cNvPr>
          <p:cNvSpPr>
            <a:spLocks noGrp="1"/>
          </p:cNvSpPr>
          <p:nvPr>
            <p:ph type="body" sz="quarter" idx="18" hasCustomPrompt="1"/>
          </p:nvPr>
        </p:nvSpPr>
        <p:spPr>
          <a:xfrm>
            <a:off x="1838787" y="5314088"/>
            <a:ext cx="3654979"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24" name="Title ">
            <a:extLst>
              <a:ext uri="{FF2B5EF4-FFF2-40B4-BE49-F238E27FC236}">
                <a16:creationId xmlns:a16="http://schemas.microsoft.com/office/drawing/2014/main" id="{B5BE6D1D-F4DD-23DA-F067-1FDE1CB23664}"/>
              </a:ext>
            </a:extLst>
          </p:cNvPr>
          <p:cNvSpPr txBox="1">
            <a:spLocks/>
          </p:cNvSpPr>
          <p:nvPr userDrawn="1"/>
        </p:nvSpPr>
        <p:spPr>
          <a:xfrm>
            <a:off x="609600" y="5314088"/>
            <a:ext cx="1096537" cy="811032"/>
          </a:xfrm>
          <a:prstGeom prst="rect">
            <a:avLst/>
          </a:prstGeom>
        </p:spPr>
        <p:txBody>
          <a:bodyPr vert="horz" lIns="0" tIns="0" rIns="0" bIns="0" rtlCol="0" anchor="b"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6600" b="0" i="0">
                <a:solidFill>
                  <a:schemeClr val="accent2"/>
                </a:solidFill>
                <a:latin typeface="Gibson Book" pitchFamily="2" charset="77"/>
              </a:rPr>
              <a:t>03</a:t>
            </a:r>
          </a:p>
        </p:txBody>
      </p:sp>
      <p:sp>
        <p:nvSpPr>
          <p:cNvPr id="2" name="Text Placeholder 2">
            <a:extLst>
              <a:ext uri="{FF2B5EF4-FFF2-40B4-BE49-F238E27FC236}">
                <a16:creationId xmlns:a16="http://schemas.microsoft.com/office/drawing/2014/main" id="{CE069F96-AFD6-1066-D3C6-DE95AD436A8D}"/>
              </a:ext>
            </a:extLst>
          </p:cNvPr>
          <p:cNvSpPr>
            <a:spLocks noGrp="1"/>
          </p:cNvSpPr>
          <p:nvPr>
            <p:ph type="body" sz="quarter" idx="20" hasCustomPrompt="1"/>
          </p:nvPr>
        </p:nvSpPr>
        <p:spPr>
          <a:xfrm>
            <a:off x="1838787" y="4304554"/>
            <a:ext cx="3654979" cy="456703"/>
          </a:xfrm>
        </p:spPr>
        <p:txBody>
          <a:bodyPr>
            <a:noAutofit/>
          </a:bodyPr>
          <a:lstStyle>
            <a:lvl1pPr marL="0" indent="0">
              <a:lnSpc>
                <a:spcPct val="120000"/>
              </a:lnSpc>
              <a:spcBef>
                <a:spcPts val="0"/>
              </a:spcBef>
              <a:spcAft>
                <a:spcPts val="600"/>
              </a:spcAft>
              <a:buFont typeface="Arial" panose="020B0604020202020204" pitchFamily="34" charset="0"/>
              <a:buNone/>
              <a:tabLst/>
              <a:defRPr sz="1200" b="0" i="0" spc="0">
                <a:latin typeface="Gibson" panose="02000000000000000000" pitchFamily="2" charset="77"/>
              </a:defRPr>
            </a:lvl1pPr>
          </a:lstStyle>
          <a:p>
            <a:pPr lvl="0"/>
            <a:r>
              <a:rPr lang="en-US"/>
              <a:t>Description</a:t>
            </a:r>
          </a:p>
        </p:txBody>
      </p:sp>
      <p:sp>
        <p:nvSpPr>
          <p:cNvPr id="19" name="Text Placeholder 2">
            <a:extLst>
              <a:ext uri="{FF2B5EF4-FFF2-40B4-BE49-F238E27FC236}">
                <a16:creationId xmlns:a16="http://schemas.microsoft.com/office/drawing/2014/main" id="{79B0ECB7-FF0C-91D7-E8B1-30115D69222F}"/>
              </a:ext>
            </a:extLst>
          </p:cNvPr>
          <p:cNvSpPr>
            <a:spLocks noGrp="1"/>
          </p:cNvSpPr>
          <p:nvPr>
            <p:ph type="body" sz="quarter" idx="16" hasCustomPrompt="1"/>
          </p:nvPr>
        </p:nvSpPr>
        <p:spPr>
          <a:xfrm>
            <a:off x="1838787" y="3924998"/>
            <a:ext cx="3654979"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17" name="Title ">
            <a:extLst>
              <a:ext uri="{FF2B5EF4-FFF2-40B4-BE49-F238E27FC236}">
                <a16:creationId xmlns:a16="http://schemas.microsoft.com/office/drawing/2014/main" id="{8B37A0F3-7429-513B-016A-F76430D4A0B4}"/>
              </a:ext>
            </a:extLst>
          </p:cNvPr>
          <p:cNvSpPr txBox="1">
            <a:spLocks/>
          </p:cNvSpPr>
          <p:nvPr userDrawn="1"/>
        </p:nvSpPr>
        <p:spPr>
          <a:xfrm>
            <a:off x="609600" y="3924998"/>
            <a:ext cx="1096537" cy="811032"/>
          </a:xfrm>
          <a:prstGeom prst="rect">
            <a:avLst/>
          </a:prstGeom>
        </p:spPr>
        <p:txBody>
          <a:bodyPr vert="horz" lIns="0" tIns="0" rIns="0" bIns="0" rtlCol="0" anchor="b"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6600" b="0" i="0">
                <a:solidFill>
                  <a:schemeClr val="accent2"/>
                </a:solidFill>
                <a:latin typeface="Gibson Book" pitchFamily="2" charset="77"/>
              </a:rPr>
              <a:t>02</a:t>
            </a:r>
          </a:p>
        </p:txBody>
      </p:sp>
      <p:sp>
        <p:nvSpPr>
          <p:cNvPr id="13" name="Text Placeholder 2">
            <a:extLst>
              <a:ext uri="{FF2B5EF4-FFF2-40B4-BE49-F238E27FC236}">
                <a16:creationId xmlns:a16="http://schemas.microsoft.com/office/drawing/2014/main" id="{60C79A4A-7C08-E7AE-3618-983D3C4E3699}"/>
              </a:ext>
            </a:extLst>
          </p:cNvPr>
          <p:cNvSpPr>
            <a:spLocks noGrp="1"/>
          </p:cNvSpPr>
          <p:nvPr>
            <p:ph type="body" sz="quarter" idx="13" hasCustomPrompt="1"/>
          </p:nvPr>
        </p:nvSpPr>
        <p:spPr>
          <a:xfrm>
            <a:off x="1838787" y="2901384"/>
            <a:ext cx="3654979" cy="490159"/>
          </a:xfrm>
        </p:spPr>
        <p:txBody>
          <a:bodyPr>
            <a:noAutofit/>
          </a:bodyPr>
          <a:lstStyle>
            <a:lvl1pPr marL="0" indent="0">
              <a:lnSpc>
                <a:spcPct val="120000"/>
              </a:lnSpc>
              <a:spcBef>
                <a:spcPts val="0"/>
              </a:spcBef>
              <a:spcAft>
                <a:spcPts val="600"/>
              </a:spcAft>
              <a:buFont typeface="Arial" panose="020B0604020202020204" pitchFamily="34" charset="0"/>
              <a:buNone/>
              <a:tabLst/>
              <a:defRPr sz="1200" b="0" i="0" spc="0">
                <a:latin typeface="Gibson" panose="02000000000000000000" pitchFamily="2" charset="77"/>
              </a:defRPr>
            </a:lvl1pPr>
          </a:lstStyle>
          <a:p>
            <a:pPr lvl="0"/>
            <a:r>
              <a:rPr lang="en-US"/>
              <a:t>Description</a:t>
            </a:r>
          </a:p>
        </p:txBody>
      </p:sp>
      <p:sp>
        <p:nvSpPr>
          <p:cNvPr id="14" name="Text Placeholder 2">
            <a:extLst>
              <a:ext uri="{FF2B5EF4-FFF2-40B4-BE49-F238E27FC236}">
                <a16:creationId xmlns:a16="http://schemas.microsoft.com/office/drawing/2014/main" id="{07F2A37E-ECAF-444A-E005-B7E2A7F97F5C}"/>
              </a:ext>
            </a:extLst>
          </p:cNvPr>
          <p:cNvSpPr>
            <a:spLocks noGrp="1"/>
          </p:cNvSpPr>
          <p:nvPr>
            <p:ph type="body" sz="quarter" idx="14" hasCustomPrompt="1"/>
          </p:nvPr>
        </p:nvSpPr>
        <p:spPr>
          <a:xfrm>
            <a:off x="1838787" y="2535908"/>
            <a:ext cx="3654979"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23" name="Title ">
            <a:extLst>
              <a:ext uri="{FF2B5EF4-FFF2-40B4-BE49-F238E27FC236}">
                <a16:creationId xmlns:a16="http://schemas.microsoft.com/office/drawing/2014/main" id="{2BAB5A05-6B98-B76E-6B76-4A7F2E0E35C9}"/>
              </a:ext>
            </a:extLst>
          </p:cNvPr>
          <p:cNvSpPr txBox="1">
            <a:spLocks/>
          </p:cNvSpPr>
          <p:nvPr userDrawn="1"/>
        </p:nvSpPr>
        <p:spPr>
          <a:xfrm>
            <a:off x="609600" y="2535908"/>
            <a:ext cx="1096537" cy="811032"/>
          </a:xfrm>
          <a:prstGeom prst="rect">
            <a:avLst/>
          </a:prstGeom>
        </p:spPr>
        <p:txBody>
          <a:bodyPr vert="horz" lIns="0" tIns="0" rIns="0" bIns="0" rtlCol="0" anchor="b"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6600" b="0" i="0">
                <a:solidFill>
                  <a:schemeClr val="accent2"/>
                </a:solidFill>
                <a:latin typeface="Gibson Book" pitchFamily="2" charset="77"/>
              </a:rPr>
              <a:t>01</a:t>
            </a:r>
          </a:p>
        </p:txBody>
      </p:sp>
      <p:sp>
        <p:nvSpPr>
          <p:cNvPr id="6" name="Title 4">
            <a:extLst>
              <a:ext uri="{FF2B5EF4-FFF2-40B4-BE49-F238E27FC236}">
                <a16:creationId xmlns:a16="http://schemas.microsoft.com/office/drawing/2014/main" id="{F1E77647-6C01-3E36-F7F7-0CA25CD2C1D0}"/>
              </a:ext>
            </a:extLst>
          </p:cNvPr>
          <p:cNvSpPr>
            <a:spLocks noGrp="1"/>
          </p:cNvSpPr>
          <p:nvPr>
            <p:ph type="title" hasCustomPrompt="1"/>
          </p:nvPr>
        </p:nvSpPr>
        <p:spPr>
          <a:xfrm>
            <a:off x="609600" y="706353"/>
            <a:ext cx="4985766" cy="811032"/>
          </a:xfrm>
        </p:spPr>
        <p:txBody>
          <a:bodyPr anchor="b">
            <a:noAutofit/>
          </a:bodyPr>
          <a:lstStyle>
            <a:lvl1pPr marL="0" marR="0" indent="0" algn="l" defTabSz="914377" rtl="0" eaLnBrk="1" fontAlgn="auto" latinLnBrk="0" hangingPunct="1">
              <a:lnSpc>
                <a:spcPct val="100000"/>
              </a:lnSpc>
              <a:spcBef>
                <a:spcPct val="0"/>
              </a:spcBef>
              <a:spcAft>
                <a:spcPts val="800"/>
              </a:spcAft>
              <a:buClrTx/>
              <a:buSzTx/>
              <a:buFontTx/>
              <a:buNone/>
              <a:tabLst/>
              <a:defRPr sz="4800" b="0" i="0">
                <a:solidFill>
                  <a:schemeClr val="tx2"/>
                </a:solidFill>
                <a:latin typeface="Gibson Book" pitchFamily="2" charset="77"/>
              </a:defRPr>
            </a:lvl1pPr>
          </a:lstStyle>
          <a:p>
            <a:r>
              <a:rPr lang="en-US"/>
              <a:t>Agenda – 3 Up</a:t>
            </a:r>
          </a:p>
        </p:txBody>
      </p:sp>
    </p:spTree>
    <p:extLst>
      <p:ext uri="{BB962C8B-B14F-4D97-AF65-F5344CB8AC3E}">
        <p14:creationId xmlns:p14="http://schemas.microsoft.com/office/powerpoint/2010/main" val="1382921801"/>
      </p:ext>
    </p:extLst>
  </p:cSld>
  <p:clrMapOvr>
    <a:masterClrMapping/>
  </p:clrMapOvr>
  <p:extLst>
    <p:ext uri="{DCECCB84-F9BA-43D5-87BE-67443E8EF086}">
      <p15:sldGuideLst xmlns:p15="http://schemas.microsoft.com/office/powerpoint/2012/main">
        <p15:guide id="2" pos="768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Agenda – 4 Up">
    <p:bg>
      <p:bgPr>
        <a:solidFill>
          <a:schemeClr val="bg1"/>
        </a:solidFill>
        <a:effectLst/>
      </p:bgPr>
    </p:bg>
    <p:spTree>
      <p:nvGrpSpPr>
        <p:cNvPr id="1" name=""/>
        <p:cNvGrpSpPr/>
        <p:nvPr/>
      </p:nvGrpSpPr>
      <p:grpSpPr>
        <a:xfrm>
          <a:off x="0" y="0"/>
          <a:ext cx="0" cy="0"/>
          <a:chOff x="0" y="0"/>
          <a:chExt cx="0" cy="0"/>
        </a:xfrm>
      </p:grpSpPr>
      <p:sp>
        <p:nvSpPr>
          <p:cNvPr id="30" name="Text Placeholder 2">
            <a:extLst>
              <a:ext uri="{FF2B5EF4-FFF2-40B4-BE49-F238E27FC236}">
                <a16:creationId xmlns:a16="http://schemas.microsoft.com/office/drawing/2014/main" id="{2E21E2E8-CDDF-C2E0-BED6-987EBFCE7423}"/>
              </a:ext>
            </a:extLst>
          </p:cNvPr>
          <p:cNvSpPr>
            <a:spLocks noGrp="1"/>
          </p:cNvSpPr>
          <p:nvPr>
            <p:ph type="body" sz="quarter" idx="21" hasCustomPrompt="1"/>
          </p:nvPr>
        </p:nvSpPr>
        <p:spPr>
          <a:xfrm>
            <a:off x="7571823" y="4297477"/>
            <a:ext cx="4010577" cy="481103"/>
          </a:xfrm>
        </p:spPr>
        <p:txBody>
          <a:bodyPr>
            <a:noAutofit/>
          </a:bodyPr>
          <a:lstStyle>
            <a:lvl1pPr marL="0" indent="0">
              <a:lnSpc>
                <a:spcPct val="120000"/>
              </a:lnSpc>
              <a:spcBef>
                <a:spcPts val="0"/>
              </a:spcBef>
              <a:spcAft>
                <a:spcPts val="600"/>
              </a:spcAft>
              <a:buFont typeface="Arial" panose="020B0604020202020204" pitchFamily="34" charset="0"/>
              <a:buNone/>
              <a:tabLst/>
              <a:defRPr sz="1200" b="0" i="0" spc="0">
                <a:latin typeface="Gibson" panose="02000000000000000000" pitchFamily="2" charset="77"/>
              </a:defRPr>
            </a:lvl1pPr>
          </a:lstStyle>
          <a:p>
            <a:pPr lvl="0"/>
            <a:r>
              <a:rPr lang="en-US"/>
              <a:t>Description</a:t>
            </a:r>
          </a:p>
        </p:txBody>
      </p:sp>
      <p:sp>
        <p:nvSpPr>
          <p:cNvPr id="31" name="Text Placeholder 2">
            <a:extLst>
              <a:ext uri="{FF2B5EF4-FFF2-40B4-BE49-F238E27FC236}">
                <a16:creationId xmlns:a16="http://schemas.microsoft.com/office/drawing/2014/main" id="{F1E7E6CB-F535-FEB2-0AFC-A85F216D7591}"/>
              </a:ext>
            </a:extLst>
          </p:cNvPr>
          <p:cNvSpPr>
            <a:spLocks noGrp="1"/>
          </p:cNvSpPr>
          <p:nvPr>
            <p:ph type="body" sz="quarter" idx="22" hasCustomPrompt="1"/>
          </p:nvPr>
        </p:nvSpPr>
        <p:spPr>
          <a:xfrm>
            <a:off x="7571823" y="3922945"/>
            <a:ext cx="4010577"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29" name="Title ">
            <a:extLst>
              <a:ext uri="{FF2B5EF4-FFF2-40B4-BE49-F238E27FC236}">
                <a16:creationId xmlns:a16="http://schemas.microsoft.com/office/drawing/2014/main" id="{9E9FF6D3-5AC6-510B-2016-E4BA88C12E1C}"/>
              </a:ext>
            </a:extLst>
          </p:cNvPr>
          <p:cNvSpPr txBox="1">
            <a:spLocks/>
          </p:cNvSpPr>
          <p:nvPr userDrawn="1"/>
        </p:nvSpPr>
        <p:spPr>
          <a:xfrm>
            <a:off x="6342636" y="3922945"/>
            <a:ext cx="1238251" cy="811032"/>
          </a:xfrm>
          <a:prstGeom prst="rect">
            <a:avLst/>
          </a:prstGeom>
        </p:spPr>
        <p:txBody>
          <a:bodyPr vert="horz" lIns="0" tIns="0" rIns="0" bIns="0" rtlCol="0" anchor="b"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6600" b="0" i="0">
                <a:solidFill>
                  <a:schemeClr val="accent2"/>
                </a:solidFill>
                <a:latin typeface="Gibson Book" pitchFamily="2" charset="77"/>
              </a:rPr>
              <a:t>04</a:t>
            </a:r>
          </a:p>
        </p:txBody>
      </p:sp>
      <p:sp>
        <p:nvSpPr>
          <p:cNvPr id="25" name="Text Placeholder 2">
            <a:extLst>
              <a:ext uri="{FF2B5EF4-FFF2-40B4-BE49-F238E27FC236}">
                <a16:creationId xmlns:a16="http://schemas.microsoft.com/office/drawing/2014/main" id="{B307E72F-47D8-4D47-6F19-1256F0253293}"/>
              </a:ext>
            </a:extLst>
          </p:cNvPr>
          <p:cNvSpPr>
            <a:spLocks noGrp="1"/>
          </p:cNvSpPr>
          <p:nvPr>
            <p:ph type="body" sz="quarter" idx="25" hasCustomPrompt="1"/>
          </p:nvPr>
        </p:nvSpPr>
        <p:spPr>
          <a:xfrm>
            <a:off x="1838787" y="4297477"/>
            <a:ext cx="4010577" cy="481103"/>
          </a:xfrm>
        </p:spPr>
        <p:txBody>
          <a:bodyPr>
            <a:noAutofit/>
          </a:bodyPr>
          <a:lstStyle>
            <a:lvl1pPr marL="0" indent="0">
              <a:lnSpc>
                <a:spcPct val="120000"/>
              </a:lnSpc>
              <a:spcBef>
                <a:spcPts val="0"/>
              </a:spcBef>
              <a:spcAft>
                <a:spcPts val="600"/>
              </a:spcAft>
              <a:buFont typeface="Arial" panose="020B0604020202020204" pitchFamily="34" charset="0"/>
              <a:buNone/>
              <a:tabLst/>
              <a:defRPr sz="1200" b="0" i="0" spc="0">
                <a:latin typeface="Gibson" panose="02000000000000000000" pitchFamily="2" charset="77"/>
              </a:defRPr>
            </a:lvl1pPr>
          </a:lstStyle>
          <a:p>
            <a:pPr lvl="0"/>
            <a:r>
              <a:rPr lang="en-US"/>
              <a:t>Description</a:t>
            </a:r>
          </a:p>
        </p:txBody>
      </p:sp>
      <p:sp>
        <p:nvSpPr>
          <p:cNvPr id="26" name="Text Placeholder 2">
            <a:extLst>
              <a:ext uri="{FF2B5EF4-FFF2-40B4-BE49-F238E27FC236}">
                <a16:creationId xmlns:a16="http://schemas.microsoft.com/office/drawing/2014/main" id="{9E9A62D3-5B67-A1BB-0942-8A69785848CD}"/>
              </a:ext>
            </a:extLst>
          </p:cNvPr>
          <p:cNvSpPr>
            <a:spLocks noGrp="1"/>
          </p:cNvSpPr>
          <p:nvPr>
            <p:ph type="body" sz="quarter" idx="26" hasCustomPrompt="1"/>
          </p:nvPr>
        </p:nvSpPr>
        <p:spPr>
          <a:xfrm>
            <a:off x="1838787" y="3922945"/>
            <a:ext cx="4010577"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17" name="Title ">
            <a:extLst>
              <a:ext uri="{FF2B5EF4-FFF2-40B4-BE49-F238E27FC236}">
                <a16:creationId xmlns:a16="http://schemas.microsoft.com/office/drawing/2014/main" id="{8B37A0F3-7429-513B-016A-F76430D4A0B4}"/>
              </a:ext>
            </a:extLst>
          </p:cNvPr>
          <p:cNvSpPr txBox="1">
            <a:spLocks/>
          </p:cNvSpPr>
          <p:nvPr userDrawn="1"/>
        </p:nvSpPr>
        <p:spPr>
          <a:xfrm>
            <a:off x="609600" y="3922945"/>
            <a:ext cx="1238251" cy="811032"/>
          </a:xfrm>
          <a:prstGeom prst="rect">
            <a:avLst/>
          </a:prstGeom>
        </p:spPr>
        <p:txBody>
          <a:bodyPr vert="horz" lIns="0" tIns="0" rIns="0" bIns="0" rtlCol="0" anchor="b"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6600" b="0" i="0">
                <a:solidFill>
                  <a:schemeClr val="accent2"/>
                </a:solidFill>
                <a:latin typeface="Gibson Book" pitchFamily="2" charset="77"/>
              </a:rPr>
              <a:t>03</a:t>
            </a:r>
          </a:p>
        </p:txBody>
      </p:sp>
      <p:sp>
        <p:nvSpPr>
          <p:cNvPr id="27" name="Text Placeholder 2">
            <a:extLst>
              <a:ext uri="{FF2B5EF4-FFF2-40B4-BE49-F238E27FC236}">
                <a16:creationId xmlns:a16="http://schemas.microsoft.com/office/drawing/2014/main" id="{EBAA4578-7BFE-3026-204D-5D0507619BD3}"/>
              </a:ext>
            </a:extLst>
          </p:cNvPr>
          <p:cNvSpPr>
            <a:spLocks noGrp="1"/>
          </p:cNvSpPr>
          <p:nvPr>
            <p:ph type="body" sz="quarter" idx="19" hasCustomPrompt="1"/>
          </p:nvPr>
        </p:nvSpPr>
        <p:spPr>
          <a:xfrm>
            <a:off x="7571823" y="2901384"/>
            <a:ext cx="4010577" cy="490159"/>
          </a:xfrm>
        </p:spPr>
        <p:txBody>
          <a:bodyPr>
            <a:noAutofit/>
          </a:bodyPr>
          <a:lstStyle>
            <a:lvl1pPr marL="0" indent="0">
              <a:lnSpc>
                <a:spcPct val="120000"/>
              </a:lnSpc>
              <a:spcBef>
                <a:spcPts val="0"/>
              </a:spcBef>
              <a:spcAft>
                <a:spcPts val="600"/>
              </a:spcAft>
              <a:buFont typeface="Arial" panose="020B0604020202020204" pitchFamily="34" charset="0"/>
              <a:buNone/>
              <a:tabLst/>
              <a:defRPr sz="1200" b="0" i="0" spc="0">
                <a:latin typeface="Gibson" panose="02000000000000000000" pitchFamily="2" charset="77"/>
              </a:defRPr>
            </a:lvl1pPr>
          </a:lstStyle>
          <a:p>
            <a:pPr lvl="0"/>
            <a:r>
              <a:rPr lang="en-US"/>
              <a:t>Description</a:t>
            </a:r>
          </a:p>
        </p:txBody>
      </p:sp>
      <p:sp>
        <p:nvSpPr>
          <p:cNvPr id="28" name="Text Placeholder 2">
            <a:extLst>
              <a:ext uri="{FF2B5EF4-FFF2-40B4-BE49-F238E27FC236}">
                <a16:creationId xmlns:a16="http://schemas.microsoft.com/office/drawing/2014/main" id="{6D1E5BA7-061C-459A-40CD-6541C7A9B4CD}"/>
              </a:ext>
            </a:extLst>
          </p:cNvPr>
          <p:cNvSpPr>
            <a:spLocks noGrp="1"/>
          </p:cNvSpPr>
          <p:nvPr>
            <p:ph type="body" sz="quarter" idx="20" hasCustomPrompt="1"/>
          </p:nvPr>
        </p:nvSpPr>
        <p:spPr>
          <a:xfrm>
            <a:off x="7571823" y="2535908"/>
            <a:ext cx="4010577"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32" name="Title ">
            <a:extLst>
              <a:ext uri="{FF2B5EF4-FFF2-40B4-BE49-F238E27FC236}">
                <a16:creationId xmlns:a16="http://schemas.microsoft.com/office/drawing/2014/main" id="{0E00EAA6-2025-10C3-A110-F6779C5C28D7}"/>
              </a:ext>
            </a:extLst>
          </p:cNvPr>
          <p:cNvSpPr txBox="1">
            <a:spLocks/>
          </p:cNvSpPr>
          <p:nvPr userDrawn="1"/>
        </p:nvSpPr>
        <p:spPr>
          <a:xfrm>
            <a:off x="6342636" y="2535908"/>
            <a:ext cx="1238251" cy="811032"/>
          </a:xfrm>
          <a:prstGeom prst="rect">
            <a:avLst/>
          </a:prstGeom>
        </p:spPr>
        <p:txBody>
          <a:bodyPr vert="horz" lIns="0" tIns="0" rIns="0" bIns="0" rtlCol="0" anchor="b"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6600" b="0" i="0">
                <a:solidFill>
                  <a:schemeClr val="accent2"/>
                </a:solidFill>
                <a:latin typeface="Gibson Book" pitchFamily="2" charset="77"/>
              </a:rPr>
              <a:t>02</a:t>
            </a:r>
          </a:p>
        </p:txBody>
      </p:sp>
      <p:sp>
        <p:nvSpPr>
          <p:cNvPr id="24" name="Text Placeholder 2">
            <a:extLst>
              <a:ext uri="{FF2B5EF4-FFF2-40B4-BE49-F238E27FC236}">
                <a16:creationId xmlns:a16="http://schemas.microsoft.com/office/drawing/2014/main" id="{8FD84AF3-E27E-A307-B476-B59779B71566}"/>
              </a:ext>
            </a:extLst>
          </p:cNvPr>
          <p:cNvSpPr>
            <a:spLocks noGrp="1"/>
          </p:cNvSpPr>
          <p:nvPr>
            <p:ph type="body" sz="quarter" idx="24" hasCustomPrompt="1"/>
          </p:nvPr>
        </p:nvSpPr>
        <p:spPr>
          <a:xfrm>
            <a:off x="1838787" y="2901384"/>
            <a:ext cx="4010577" cy="490159"/>
          </a:xfrm>
        </p:spPr>
        <p:txBody>
          <a:bodyPr>
            <a:noAutofit/>
          </a:bodyPr>
          <a:lstStyle>
            <a:lvl1pPr marL="0" indent="0">
              <a:lnSpc>
                <a:spcPct val="120000"/>
              </a:lnSpc>
              <a:spcBef>
                <a:spcPts val="0"/>
              </a:spcBef>
              <a:spcAft>
                <a:spcPts val="600"/>
              </a:spcAft>
              <a:buFont typeface="Arial" panose="020B0604020202020204" pitchFamily="34" charset="0"/>
              <a:buNone/>
              <a:tabLst/>
              <a:defRPr sz="1200" b="0" i="0" spc="0">
                <a:latin typeface="Gibson" panose="02000000000000000000" pitchFamily="2" charset="77"/>
              </a:defRPr>
            </a:lvl1pPr>
          </a:lstStyle>
          <a:p>
            <a:pPr lvl="0"/>
            <a:r>
              <a:rPr lang="en-US"/>
              <a:t>Description</a:t>
            </a:r>
          </a:p>
        </p:txBody>
      </p:sp>
      <p:sp>
        <p:nvSpPr>
          <p:cNvPr id="20" name="Text Placeholder 2">
            <a:extLst>
              <a:ext uri="{FF2B5EF4-FFF2-40B4-BE49-F238E27FC236}">
                <a16:creationId xmlns:a16="http://schemas.microsoft.com/office/drawing/2014/main" id="{A1F3A5BC-E29E-1D83-A090-F9174B6991CA}"/>
              </a:ext>
            </a:extLst>
          </p:cNvPr>
          <p:cNvSpPr>
            <a:spLocks noGrp="1"/>
          </p:cNvSpPr>
          <p:nvPr>
            <p:ph type="body" sz="quarter" idx="23" hasCustomPrompt="1"/>
          </p:nvPr>
        </p:nvSpPr>
        <p:spPr>
          <a:xfrm>
            <a:off x="1838787" y="2535908"/>
            <a:ext cx="4010577"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23" name="Title ">
            <a:extLst>
              <a:ext uri="{FF2B5EF4-FFF2-40B4-BE49-F238E27FC236}">
                <a16:creationId xmlns:a16="http://schemas.microsoft.com/office/drawing/2014/main" id="{2BAB5A05-6B98-B76E-6B76-4A7F2E0E35C9}"/>
              </a:ext>
            </a:extLst>
          </p:cNvPr>
          <p:cNvSpPr txBox="1">
            <a:spLocks/>
          </p:cNvSpPr>
          <p:nvPr userDrawn="1"/>
        </p:nvSpPr>
        <p:spPr>
          <a:xfrm>
            <a:off x="609600" y="2535908"/>
            <a:ext cx="1238251" cy="811032"/>
          </a:xfrm>
          <a:prstGeom prst="rect">
            <a:avLst/>
          </a:prstGeom>
        </p:spPr>
        <p:txBody>
          <a:bodyPr vert="horz" lIns="0" tIns="0" rIns="0" bIns="0" rtlCol="0" anchor="b"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6600" b="0" i="0">
                <a:solidFill>
                  <a:schemeClr val="accent2"/>
                </a:solidFill>
                <a:latin typeface="Gibson Book" pitchFamily="2" charset="77"/>
              </a:rPr>
              <a:t>01</a:t>
            </a:r>
          </a:p>
        </p:txBody>
      </p:sp>
      <p:sp>
        <p:nvSpPr>
          <p:cNvPr id="2" name="Title 4">
            <a:extLst>
              <a:ext uri="{FF2B5EF4-FFF2-40B4-BE49-F238E27FC236}">
                <a16:creationId xmlns:a16="http://schemas.microsoft.com/office/drawing/2014/main" id="{32125E49-0C5E-6A02-6274-04165CF1CD20}"/>
              </a:ext>
            </a:extLst>
          </p:cNvPr>
          <p:cNvSpPr>
            <a:spLocks noGrp="1"/>
          </p:cNvSpPr>
          <p:nvPr>
            <p:ph type="title" hasCustomPrompt="1"/>
          </p:nvPr>
        </p:nvSpPr>
        <p:spPr>
          <a:xfrm>
            <a:off x="609600" y="685800"/>
            <a:ext cx="10972800" cy="834369"/>
          </a:xfrm>
        </p:spPr>
        <p:txBody>
          <a:bodyPr anchor="b">
            <a:noAutofit/>
          </a:bodyPr>
          <a:lstStyle>
            <a:lvl1pPr marL="0" marR="0" indent="0" algn="l" defTabSz="914377" rtl="0" eaLnBrk="1" fontAlgn="auto" latinLnBrk="0" hangingPunct="1">
              <a:lnSpc>
                <a:spcPct val="100000"/>
              </a:lnSpc>
              <a:spcBef>
                <a:spcPct val="0"/>
              </a:spcBef>
              <a:spcAft>
                <a:spcPts val="800"/>
              </a:spcAft>
              <a:buClrTx/>
              <a:buSzTx/>
              <a:buFontTx/>
              <a:buNone/>
              <a:tabLst/>
              <a:defRPr sz="4800" b="0" i="0">
                <a:solidFill>
                  <a:schemeClr val="tx2"/>
                </a:solidFill>
                <a:latin typeface="Gibson Book" pitchFamily="2" charset="77"/>
              </a:defRPr>
            </a:lvl1pPr>
          </a:lstStyle>
          <a:p>
            <a:r>
              <a:rPr lang="en-US"/>
              <a:t>Agenda – 4 Up</a:t>
            </a:r>
          </a:p>
        </p:txBody>
      </p:sp>
    </p:spTree>
    <p:extLst>
      <p:ext uri="{BB962C8B-B14F-4D97-AF65-F5344CB8AC3E}">
        <p14:creationId xmlns:p14="http://schemas.microsoft.com/office/powerpoint/2010/main" val="1742013454"/>
      </p:ext>
    </p:extLst>
  </p:cSld>
  <p:clrMapOvr>
    <a:masterClrMapping/>
  </p:clrMapOvr>
  <p:extLst>
    <p:ext uri="{DCECCB84-F9BA-43D5-87BE-67443E8EF086}">
      <p15:sldGuideLst xmlns:p15="http://schemas.microsoft.com/office/powerpoint/2012/main">
        <p15:guide id="2" pos="768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Agenda – 4 Up with Icons">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FB5C33DE-B356-7AC8-5255-456AC45D3C74}"/>
              </a:ext>
              <a:ext uri="{C183D7F6-B498-43B3-948B-1728B52AA6E4}">
                <adec:decorative xmlns:adec="http://schemas.microsoft.com/office/drawing/2017/decorative" val="1"/>
              </a:ext>
            </a:extLst>
          </p:cNvPr>
          <p:cNvSpPr/>
          <p:nvPr userDrawn="1"/>
        </p:nvSpPr>
        <p:spPr>
          <a:xfrm>
            <a:off x="-1" y="0"/>
            <a:ext cx="5609095" cy="6858000"/>
          </a:xfrm>
          <a:prstGeom prst="rect">
            <a:avLst/>
          </a:prstGeom>
          <a:solidFill>
            <a:schemeClr val="bg2"/>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4" name="Copyright">
            <a:extLst>
              <a:ext uri="{FF2B5EF4-FFF2-40B4-BE49-F238E27FC236}">
                <a16:creationId xmlns:a16="http://schemas.microsoft.com/office/drawing/2014/main" id="{1BAB63D7-AF5D-1FAD-8ABA-676B026DAC1A}"/>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2023 CapTech Ventures, Inc. All Rights Reserved.</a:t>
            </a:r>
          </a:p>
        </p:txBody>
      </p:sp>
      <p:sp>
        <p:nvSpPr>
          <p:cNvPr id="31" name="Text Placeholder 26">
            <a:extLst>
              <a:ext uri="{FF2B5EF4-FFF2-40B4-BE49-F238E27FC236}">
                <a16:creationId xmlns:a16="http://schemas.microsoft.com/office/drawing/2014/main" id="{14FC3DEE-7488-4F14-6CC2-C445F3A48A1C}"/>
              </a:ext>
            </a:extLst>
          </p:cNvPr>
          <p:cNvSpPr>
            <a:spLocks noGrp="1"/>
          </p:cNvSpPr>
          <p:nvPr>
            <p:ph type="body" sz="quarter" idx="76" hasCustomPrompt="1"/>
          </p:nvPr>
        </p:nvSpPr>
        <p:spPr>
          <a:xfrm>
            <a:off x="9076791" y="5156466"/>
            <a:ext cx="2285999" cy="1015734"/>
          </a:xfrm>
        </p:spPr>
        <p:txBody>
          <a:bodyPr/>
          <a:lstStyle>
            <a:lvl1pPr marL="0" indent="0" algn="ctr">
              <a:lnSpc>
                <a:spcPct val="130000"/>
              </a:lnSpc>
              <a:spcAft>
                <a:spcPts val="0"/>
              </a:spcAft>
              <a:buNone/>
              <a:defRPr kumimoji="0" lang="en-US" sz="1600" b="0" i="0" u="none" strike="noStrike" kern="900" cap="none" spc="0" normalizeH="0" baseline="0" dirty="0">
                <a:ln>
                  <a:noFill/>
                </a:ln>
                <a:solidFill>
                  <a:schemeClr val="tx1"/>
                </a:solidFill>
                <a:effectLst/>
                <a:uLnTx/>
                <a:uFillTx/>
                <a:latin typeface="Gibson Medium" panose="02000000000000000000" pitchFamily="2" charset="77"/>
                <a:ea typeface="+mn-ea"/>
                <a:cs typeface="+mn-cs"/>
              </a:defRPr>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marL="0" marR="0" lvl="0" indent="0" algn="ctr" defTabSz="914377" rtl="0" eaLnBrk="1" fontAlgn="auto" latinLnBrk="0" hangingPunct="1">
              <a:lnSpc>
                <a:spcPct val="100000"/>
              </a:lnSpc>
              <a:spcBef>
                <a:spcPts val="0"/>
              </a:spcBef>
              <a:spcAft>
                <a:spcPts val="800"/>
              </a:spcAft>
              <a:buClr>
                <a:srgbClr val="FFFFFF"/>
              </a:buClr>
              <a:buSzTx/>
              <a:buFont typeface="Arial" panose="020B0604020202020204" pitchFamily="34" charset="0"/>
              <a:buNone/>
              <a:tabLst/>
              <a:defRPr/>
            </a:pPr>
            <a:r>
              <a:rPr lang="en-US"/>
              <a:t>Section Title</a:t>
            </a:r>
          </a:p>
        </p:txBody>
      </p:sp>
      <p:sp>
        <p:nvSpPr>
          <p:cNvPr id="30" name="Text Placeholder 1">
            <a:extLst>
              <a:ext uri="{FF2B5EF4-FFF2-40B4-BE49-F238E27FC236}">
                <a16:creationId xmlns:a16="http://schemas.microsoft.com/office/drawing/2014/main" id="{D6D0C255-1606-F9B1-E220-FD2DEAC149BE}"/>
              </a:ext>
            </a:extLst>
          </p:cNvPr>
          <p:cNvSpPr>
            <a:spLocks noGrp="1"/>
          </p:cNvSpPr>
          <p:nvPr>
            <p:ph type="body" sz="quarter" idx="75" hasCustomPrompt="1"/>
          </p:nvPr>
        </p:nvSpPr>
        <p:spPr>
          <a:xfrm>
            <a:off x="9076790" y="4830174"/>
            <a:ext cx="2286000" cy="169277"/>
          </a:xfrm>
        </p:spPr>
        <p:txBody>
          <a:bodyPr anchor="t">
            <a:spAutoFit/>
          </a:bodyPr>
          <a:lstStyle>
            <a:lvl1pPr marL="0" indent="0" algn="ctr">
              <a:lnSpc>
                <a:spcPct val="120000"/>
              </a:lnSpc>
              <a:spcAft>
                <a:spcPts val="0"/>
              </a:spcAft>
              <a:buNone/>
              <a:defRPr sz="1000" b="1" i="0" cap="all" spc="150" baseline="0">
                <a:solidFill>
                  <a:schemeClr val="tx2"/>
                </a:solidFill>
                <a:latin typeface="Gibson SemiBold" pitchFamily="2" charset="77"/>
              </a:defRPr>
            </a:lvl1pPr>
          </a:lstStyle>
          <a:p>
            <a:pPr lvl="0"/>
            <a:r>
              <a:rPr lang="en-US"/>
              <a:t>Section 04</a:t>
            </a:r>
          </a:p>
        </p:txBody>
      </p:sp>
      <p:sp>
        <p:nvSpPr>
          <p:cNvPr id="25" name="Rectangle 24">
            <a:extLst>
              <a:ext uri="{FF2B5EF4-FFF2-40B4-BE49-F238E27FC236}">
                <a16:creationId xmlns:a16="http://schemas.microsoft.com/office/drawing/2014/main" id="{52E63689-4292-0F02-6C6D-E3374F284933}"/>
              </a:ext>
              <a:ext uri="{C183D7F6-B498-43B3-948B-1728B52AA6E4}">
                <adec:decorative xmlns:adec="http://schemas.microsoft.com/office/drawing/2017/decorative" val="1"/>
              </a:ext>
            </a:extLst>
          </p:cNvPr>
          <p:cNvSpPr>
            <a:spLocks noChangeAspect="1"/>
          </p:cNvSpPr>
          <p:nvPr userDrawn="1"/>
        </p:nvSpPr>
        <p:spPr>
          <a:xfrm>
            <a:off x="9854030" y="3817533"/>
            <a:ext cx="731520" cy="731520"/>
          </a:xfrm>
          <a:prstGeom prst="rect">
            <a:avLst/>
          </a:prstGeom>
          <a:noFill/>
          <a:ln w="28575" cap="flat" cmpd="sng" algn="ctr">
            <a:solidFill>
              <a:schemeClr val="bg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37" name="Picture Placeholder 3">
            <a:extLst>
              <a:ext uri="{FF2B5EF4-FFF2-40B4-BE49-F238E27FC236}">
                <a16:creationId xmlns:a16="http://schemas.microsoft.com/office/drawing/2014/main" id="{92C2AAE4-7F6E-6628-713B-BBB1AD541188}"/>
              </a:ext>
              <a:ext uri="{C183D7F6-B498-43B3-948B-1728B52AA6E4}">
                <adec:decorative xmlns:adec="http://schemas.microsoft.com/office/drawing/2017/decorative" val="1"/>
              </a:ext>
            </a:extLst>
          </p:cNvPr>
          <p:cNvSpPr>
            <a:spLocks noGrp="1" noChangeAspect="1"/>
          </p:cNvSpPr>
          <p:nvPr>
            <p:ph type="pic" sz="quarter" idx="102" hasCustomPrompt="1"/>
          </p:nvPr>
        </p:nvSpPr>
        <p:spPr>
          <a:xfrm>
            <a:off x="9991190" y="3954693"/>
            <a:ext cx="457200" cy="457200"/>
          </a:xfrm>
          <a:prstGeom prst="rect">
            <a:avLst/>
          </a:prstGeom>
          <a:noFill/>
        </p:spPr>
        <p:txBody>
          <a:bodyPr wrap="square" anchor="ctr">
            <a:noAutofit/>
          </a:bodyPr>
          <a:lstStyle>
            <a:lvl1pPr marL="0" indent="0" algn="ctr">
              <a:lnSpc>
                <a:spcPct val="120000"/>
              </a:lnSpc>
              <a:buNone/>
              <a:defRPr sz="800" b="0" i="0">
                <a:solidFill>
                  <a:schemeClr val="tx1"/>
                </a:solidFill>
                <a:latin typeface="Gibson SemiBold" panose="02000000000000000000" pitchFamily="2" charset="77"/>
              </a:defRPr>
            </a:lvl1pPr>
          </a:lstStyle>
          <a:p>
            <a:r>
              <a:rPr lang="en-US"/>
              <a:t>ICON HERE</a:t>
            </a:r>
          </a:p>
        </p:txBody>
      </p:sp>
      <p:sp>
        <p:nvSpPr>
          <p:cNvPr id="33" name="Text Placeholder 26">
            <a:extLst>
              <a:ext uri="{FF2B5EF4-FFF2-40B4-BE49-F238E27FC236}">
                <a16:creationId xmlns:a16="http://schemas.microsoft.com/office/drawing/2014/main" id="{31313763-D104-FC8C-F599-446508BC00FA}"/>
              </a:ext>
            </a:extLst>
          </p:cNvPr>
          <p:cNvSpPr>
            <a:spLocks noGrp="1"/>
          </p:cNvSpPr>
          <p:nvPr>
            <p:ph type="body" sz="quarter" idx="78" hasCustomPrompt="1"/>
          </p:nvPr>
        </p:nvSpPr>
        <p:spPr>
          <a:xfrm>
            <a:off x="6360485" y="5162707"/>
            <a:ext cx="2285999" cy="1009493"/>
          </a:xfrm>
        </p:spPr>
        <p:txBody>
          <a:bodyPr/>
          <a:lstStyle>
            <a:lvl1pPr marL="0" indent="0" algn="ctr">
              <a:lnSpc>
                <a:spcPct val="130000"/>
              </a:lnSpc>
              <a:spcAft>
                <a:spcPts val="0"/>
              </a:spcAft>
              <a:buNone/>
              <a:defRPr kumimoji="0" lang="en-US" sz="1600" b="0" i="0" u="none" strike="noStrike" kern="900" cap="none" spc="0" normalizeH="0" baseline="0" dirty="0">
                <a:ln>
                  <a:noFill/>
                </a:ln>
                <a:solidFill>
                  <a:schemeClr val="tx1"/>
                </a:solidFill>
                <a:effectLst/>
                <a:uLnTx/>
                <a:uFillTx/>
                <a:latin typeface="Gibson Medium" panose="02000000000000000000" pitchFamily="2" charset="77"/>
                <a:ea typeface="+mn-ea"/>
                <a:cs typeface="+mn-cs"/>
              </a:defRPr>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marL="0" marR="0" lvl="0" indent="0" algn="ctr" defTabSz="914377" rtl="0" eaLnBrk="1" fontAlgn="auto" latinLnBrk="0" hangingPunct="1">
              <a:lnSpc>
                <a:spcPct val="100000"/>
              </a:lnSpc>
              <a:spcBef>
                <a:spcPts val="0"/>
              </a:spcBef>
              <a:spcAft>
                <a:spcPts val="800"/>
              </a:spcAft>
              <a:buClr>
                <a:srgbClr val="FFFFFF"/>
              </a:buClr>
              <a:buSzTx/>
              <a:buFont typeface="Arial" panose="020B0604020202020204" pitchFamily="34" charset="0"/>
              <a:buNone/>
              <a:tabLst/>
              <a:defRPr/>
            </a:pPr>
            <a:r>
              <a:rPr lang="en-US"/>
              <a:t>Section Title</a:t>
            </a:r>
          </a:p>
        </p:txBody>
      </p:sp>
      <p:sp>
        <p:nvSpPr>
          <p:cNvPr id="32" name="Text Placeholder 1">
            <a:extLst>
              <a:ext uri="{FF2B5EF4-FFF2-40B4-BE49-F238E27FC236}">
                <a16:creationId xmlns:a16="http://schemas.microsoft.com/office/drawing/2014/main" id="{B7227FC3-4A30-08BE-8901-E1670EA76ADF}"/>
              </a:ext>
            </a:extLst>
          </p:cNvPr>
          <p:cNvSpPr>
            <a:spLocks noGrp="1"/>
          </p:cNvSpPr>
          <p:nvPr>
            <p:ph type="body" sz="quarter" idx="77" hasCustomPrompt="1"/>
          </p:nvPr>
        </p:nvSpPr>
        <p:spPr>
          <a:xfrm>
            <a:off x="6360484" y="4830174"/>
            <a:ext cx="2286000" cy="169277"/>
          </a:xfrm>
        </p:spPr>
        <p:txBody>
          <a:bodyPr anchor="t">
            <a:spAutoFit/>
          </a:bodyPr>
          <a:lstStyle>
            <a:lvl1pPr marL="0" indent="0" algn="ctr">
              <a:lnSpc>
                <a:spcPct val="120000"/>
              </a:lnSpc>
              <a:spcAft>
                <a:spcPts val="0"/>
              </a:spcAft>
              <a:buNone/>
              <a:defRPr sz="1000" b="1" i="0" cap="all" spc="150" baseline="0">
                <a:solidFill>
                  <a:schemeClr val="tx2"/>
                </a:solidFill>
                <a:latin typeface="Gibson SemiBold" pitchFamily="2" charset="77"/>
              </a:defRPr>
            </a:lvl1pPr>
          </a:lstStyle>
          <a:p>
            <a:pPr lvl="0"/>
            <a:r>
              <a:rPr lang="en-US"/>
              <a:t>Section 03</a:t>
            </a:r>
          </a:p>
        </p:txBody>
      </p:sp>
      <p:sp>
        <p:nvSpPr>
          <p:cNvPr id="24" name="Rectangle 23">
            <a:extLst>
              <a:ext uri="{FF2B5EF4-FFF2-40B4-BE49-F238E27FC236}">
                <a16:creationId xmlns:a16="http://schemas.microsoft.com/office/drawing/2014/main" id="{C6168B96-A869-95D6-C558-83A68D610EF8}"/>
              </a:ext>
              <a:ext uri="{C183D7F6-B498-43B3-948B-1728B52AA6E4}">
                <adec:decorative xmlns:adec="http://schemas.microsoft.com/office/drawing/2017/decorative" val="1"/>
              </a:ext>
            </a:extLst>
          </p:cNvPr>
          <p:cNvSpPr>
            <a:spLocks noChangeAspect="1"/>
          </p:cNvSpPr>
          <p:nvPr userDrawn="1"/>
        </p:nvSpPr>
        <p:spPr>
          <a:xfrm>
            <a:off x="7137724" y="3817533"/>
            <a:ext cx="731520" cy="731520"/>
          </a:xfrm>
          <a:prstGeom prst="rect">
            <a:avLst/>
          </a:prstGeom>
          <a:noFill/>
          <a:ln w="28575" cap="flat" cmpd="sng" algn="ctr">
            <a:solidFill>
              <a:schemeClr val="bg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36" name="Picture Placeholder 3">
            <a:extLst>
              <a:ext uri="{FF2B5EF4-FFF2-40B4-BE49-F238E27FC236}">
                <a16:creationId xmlns:a16="http://schemas.microsoft.com/office/drawing/2014/main" id="{426D9A32-1F52-6BF9-5A00-FE86D796D63A}"/>
              </a:ext>
              <a:ext uri="{C183D7F6-B498-43B3-948B-1728B52AA6E4}">
                <adec:decorative xmlns:adec="http://schemas.microsoft.com/office/drawing/2017/decorative" val="1"/>
              </a:ext>
            </a:extLst>
          </p:cNvPr>
          <p:cNvSpPr>
            <a:spLocks noGrp="1" noChangeAspect="1"/>
          </p:cNvSpPr>
          <p:nvPr>
            <p:ph type="pic" sz="quarter" idx="99" hasCustomPrompt="1"/>
          </p:nvPr>
        </p:nvSpPr>
        <p:spPr>
          <a:xfrm>
            <a:off x="7274884" y="3954693"/>
            <a:ext cx="457200" cy="457200"/>
          </a:xfrm>
          <a:prstGeom prst="rect">
            <a:avLst/>
          </a:prstGeom>
          <a:noFill/>
        </p:spPr>
        <p:txBody>
          <a:bodyPr wrap="square" anchor="ctr">
            <a:noAutofit/>
          </a:bodyPr>
          <a:lstStyle>
            <a:lvl1pPr marL="0" indent="0" algn="ctr">
              <a:lnSpc>
                <a:spcPct val="120000"/>
              </a:lnSpc>
              <a:buNone/>
              <a:defRPr sz="800" b="0" i="0">
                <a:solidFill>
                  <a:schemeClr val="tx1"/>
                </a:solidFill>
                <a:latin typeface="Gibson SemiBold" panose="02000000000000000000" pitchFamily="2" charset="77"/>
              </a:defRPr>
            </a:lvl1pPr>
          </a:lstStyle>
          <a:p>
            <a:r>
              <a:rPr lang="en-US"/>
              <a:t>ICON HERE</a:t>
            </a:r>
          </a:p>
        </p:txBody>
      </p:sp>
      <p:sp>
        <p:nvSpPr>
          <p:cNvPr id="29" name="Text Placeholder 26">
            <a:extLst>
              <a:ext uri="{FF2B5EF4-FFF2-40B4-BE49-F238E27FC236}">
                <a16:creationId xmlns:a16="http://schemas.microsoft.com/office/drawing/2014/main" id="{176BC7CA-9F04-D778-9FE0-B06A8AC3DA7F}"/>
              </a:ext>
            </a:extLst>
          </p:cNvPr>
          <p:cNvSpPr>
            <a:spLocks noGrp="1"/>
          </p:cNvSpPr>
          <p:nvPr>
            <p:ph type="body" sz="quarter" idx="74" hasCustomPrompt="1"/>
          </p:nvPr>
        </p:nvSpPr>
        <p:spPr>
          <a:xfrm>
            <a:off x="9076791" y="2429031"/>
            <a:ext cx="2285999" cy="999969"/>
          </a:xfrm>
        </p:spPr>
        <p:txBody>
          <a:bodyPr/>
          <a:lstStyle>
            <a:lvl1pPr marL="0" indent="0" algn="ctr">
              <a:lnSpc>
                <a:spcPct val="130000"/>
              </a:lnSpc>
              <a:spcAft>
                <a:spcPts val="0"/>
              </a:spcAft>
              <a:buNone/>
              <a:defRPr kumimoji="0" lang="en-US" sz="1600" b="0" i="0" u="none" strike="noStrike" kern="900" cap="none" spc="0" normalizeH="0" baseline="0" dirty="0">
                <a:ln>
                  <a:noFill/>
                </a:ln>
                <a:solidFill>
                  <a:schemeClr val="tx1"/>
                </a:solidFill>
                <a:effectLst/>
                <a:uLnTx/>
                <a:uFillTx/>
                <a:latin typeface="Gibson Medium" panose="02000000000000000000" pitchFamily="2" charset="77"/>
                <a:ea typeface="+mn-ea"/>
                <a:cs typeface="+mn-cs"/>
              </a:defRPr>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marL="0" marR="0" lvl="0" indent="0" algn="ctr" defTabSz="914377" rtl="0" eaLnBrk="1" fontAlgn="auto" latinLnBrk="0" hangingPunct="1">
              <a:lnSpc>
                <a:spcPct val="100000"/>
              </a:lnSpc>
              <a:spcBef>
                <a:spcPts val="0"/>
              </a:spcBef>
              <a:spcAft>
                <a:spcPts val="800"/>
              </a:spcAft>
              <a:buClr>
                <a:srgbClr val="FFFFFF"/>
              </a:buClr>
              <a:buSzTx/>
              <a:buFont typeface="Arial" panose="020B0604020202020204" pitchFamily="34" charset="0"/>
              <a:buNone/>
              <a:tabLst/>
              <a:defRPr/>
            </a:pPr>
            <a:r>
              <a:rPr lang="en-US"/>
              <a:t>Section Title</a:t>
            </a:r>
          </a:p>
        </p:txBody>
      </p:sp>
      <p:sp>
        <p:nvSpPr>
          <p:cNvPr id="28" name="Text Placeholder 1">
            <a:extLst>
              <a:ext uri="{FF2B5EF4-FFF2-40B4-BE49-F238E27FC236}">
                <a16:creationId xmlns:a16="http://schemas.microsoft.com/office/drawing/2014/main" id="{43244EF6-6884-8D5C-34D5-92365DEB09FF}"/>
              </a:ext>
            </a:extLst>
          </p:cNvPr>
          <p:cNvSpPr>
            <a:spLocks noGrp="1"/>
          </p:cNvSpPr>
          <p:nvPr>
            <p:ph type="body" sz="quarter" idx="73" hasCustomPrompt="1"/>
          </p:nvPr>
        </p:nvSpPr>
        <p:spPr>
          <a:xfrm>
            <a:off x="9076790" y="2086974"/>
            <a:ext cx="2286000" cy="169277"/>
          </a:xfrm>
        </p:spPr>
        <p:txBody>
          <a:bodyPr anchor="t">
            <a:spAutoFit/>
          </a:bodyPr>
          <a:lstStyle>
            <a:lvl1pPr marL="0" indent="0" algn="ctr">
              <a:lnSpc>
                <a:spcPct val="120000"/>
              </a:lnSpc>
              <a:spcAft>
                <a:spcPts val="0"/>
              </a:spcAft>
              <a:buNone/>
              <a:defRPr sz="1000" b="1" i="0" cap="all" spc="150" baseline="0">
                <a:solidFill>
                  <a:schemeClr val="tx2"/>
                </a:solidFill>
                <a:latin typeface="Gibson SemiBold" pitchFamily="2" charset="77"/>
              </a:defRPr>
            </a:lvl1pPr>
          </a:lstStyle>
          <a:p>
            <a:pPr lvl="0"/>
            <a:r>
              <a:rPr lang="en-US"/>
              <a:t>Section 02</a:t>
            </a:r>
          </a:p>
        </p:txBody>
      </p:sp>
      <p:sp>
        <p:nvSpPr>
          <p:cNvPr id="17" name="Rectangle 16">
            <a:extLst>
              <a:ext uri="{FF2B5EF4-FFF2-40B4-BE49-F238E27FC236}">
                <a16:creationId xmlns:a16="http://schemas.microsoft.com/office/drawing/2014/main" id="{3A2AF8B7-67DB-84BE-719F-E7D57F62F4AD}"/>
              </a:ext>
              <a:ext uri="{C183D7F6-B498-43B3-948B-1728B52AA6E4}">
                <adec:decorative xmlns:adec="http://schemas.microsoft.com/office/drawing/2017/decorative" val="1"/>
              </a:ext>
            </a:extLst>
          </p:cNvPr>
          <p:cNvSpPr>
            <a:spLocks noChangeAspect="1"/>
          </p:cNvSpPr>
          <p:nvPr userDrawn="1"/>
        </p:nvSpPr>
        <p:spPr>
          <a:xfrm>
            <a:off x="9854030" y="1074333"/>
            <a:ext cx="731520" cy="731520"/>
          </a:xfrm>
          <a:prstGeom prst="rect">
            <a:avLst/>
          </a:prstGeom>
          <a:noFill/>
          <a:ln w="28575" cap="flat" cmpd="sng" algn="ctr">
            <a:solidFill>
              <a:schemeClr val="bg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35" name="Picture Placeholder 3">
            <a:extLst>
              <a:ext uri="{FF2B5EF4-FFF2-40B4-BE49-F238E27FC236}">
                <a16:creationId xmlns:a16="http://schemas.microsoft.com/office/drawing/2014/main" id="{5D4ECAB4-3358-0FD3-754F-EB517D230F06}"/>
              </a:ext>
              <a:ext uri="{C183D7F6-B498-43B3-948B-1728B52AA6E4}">
                <adec:decorative xmlns:adec="http://schemas.microsoft.com/office/drawing/2017/decorative" val="1"/>
              </a:ext>
            </a:extLst>
          </p:cNvPr>
          <p:cNvSpPr>
            <a:spLocks noGrp="1" noChangeAspect="1"/>
          </p:cNvSpPr>
          <p:nvPr>
            <p:ph type="pic" sz="quarter" idx="96" hasCustomPrompt="1"/>
          </p:nvPr>
        </p:nvSpPr>
        <p:spPr>
          <a:xfrm>
            <a:off x="9991190" y="1211493"/>
            <a:ext cx="457200" cy="457200"/>
          </a:xfrm>
          <a:prstGeom prst="rect">
            <a:avLst/>
          </a:prstGeom>
          <a:noFill/>
        </p:spPr>
        <p:txBody>
          <a:bodyPr wrap="square" anchor="ctr">
            <a:noAutofit/>
          </a:bodyPr>
          <a:lstStyle>
            <a:lvl1pPr marL="0" indent="0" algn="ctr">
              <a:lnSpc>
                <a:spcPct val="120000"/>
              </a:lnSpc>
              <a:buNone/>
              <a:defRPr sz="800" b="0" i="0">
                <a:solidFill>
                  <a:schemeClr val="tx1"/>
                </a:solidFill>
                <a:latin typeface="Gibson SemiBold" panose="02000000000000000000" pitchFamily="2" charset="77"/>
              </a:defRPr>
            </a:lvl1pPr>
          </a:lstStyle>
          <a:p>
            <a:r>
              <a:rPr lang="en-US"/>
              <a:t>ICON HERE</a:t>
            </a:r>
          </a:p>
        </p:txBody>
      </p:sp>
      <p:sp>
        <p:nvSpPr>
          <p:cNvPr id="27" name="Text Placeholder 26">
            <a:extLst>
              <a:ext uri="{FF2B5EF4-FFF2-40B4-BE49-F238E27FC236}">
                <a16:creationId xmlns:a16="http://schemas.microsoft.com/office/drawing/2014/main" id="{523B2137-8A79-465C-4E84-A3C5516B1E28}"/>
              </a:ext>
            </a:extLst>
          </p:cNvPr>
          <p:cNvSpPr>
            <a:spLocks noGrp="1"/>
          </p:cNvSpPr>
          <p:nvPr>
            <p:ph type="body" sz="quarter" idx="72" hasCustomPrompt="1"/>
          </p:nvPr>
        </p:nvSpPr>
        <p:spPr>
          <a:xfrm>
            <a:off x="6360485" y="2429031"/>
            <a:ext cx="2285999" cy="999969"/>
          </a:xfrm>
        </p:spPr>
        <p:txBody>
          <a:bodyPr/>
          <a:lstStyle>
            <a:lvl1pPr marL="0" indent="0" algn="ctr">
              <a:lnSpc>
                <a:spcPct val="130000"/>
              </a:lnSpc>
              <a:spcAft>
                <a:spcPts val="0"/>
              </a:spcAft>
              <a:buNone/>
              <a:defRPr kumimoji="0" lang="en-US" sz="1600" b="0" i="0" u="none" strike="noStrike" kern="900" cap="none" spc="0" normalizeH="0" baseline="0" dirty="0">
                <a:ln>
                  <a:noFill/>
                </a:ln>
                <a:solidFill>
                  <a:schemeClr val="tx1"/>
                </a:solidFill>
                <a:effectLst/>
                <a:uLnTx/>
                <a:uFillTx/>
                <a:latin typeface="Gibson Medium" panose="02000000000000000000" pitchFamily="2" charset="77"/>
                <a:ea typeface="+mn-ea"/>
                <a:cs typeface="+mn-cs"/>
              </a:defRPr>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marL="0" marR="0" lvl="0" indent="0" algn="ctr" defTabSz="914377" rtl="0" eaLnBrk="1" fontAlgn="auto" latinLnBrk="0" hangingPunct="1">
              <a:lnSpc>
                <a:spcPct val="100000"/>
              </a:lnSpc>
              <a:spcBef>
                <a:spcPts val="0"/>
              </a:spcBef>
              <a:spcAft>
                <a:spcPts val="800"/>
              </a:spcAft>
              <a:buClr>
                <a:srgbClr val="FFFFFF"/>
              </a:buClr>
              <a:buSzTx/>
              <a:buFont typeface="Arial" panose="020B0604020202020204" pitchFamily="34" charset="0"/>
              <a:buNone/>
              <a:tabLst/>
              <a:defRPr/>
            </a:pPr>
            <a:r>
              <a:rPr lang="en-US"/>
              <a:t>Section Title</a:t>
            </a:r>
          </a:p>
        </p:txBody>
      </p:sp>
      <p:sp>
        <p:nvSpPr>
          <p:cNvPr id="26" name="Text Placeholder 1">
            <a:extLst>
              <a:ext uri="{FF2B5EF4-FFF2-40B4-BE49-F238E27FC236}">
                <a16:creationId xmlns:a16="http://schemas.microsoft.com/office/drawing/2014/main" id="{7D41B4F1-0F78-E273-BD3E-AEC620058BEE}"/>
              </a:ext>
            </a:extLst>
          </p:cNvPr>
          <p:cNvSpPr>
            <a:spLocks noGrp="1"/>
          </p:cNvSpPr>
          <p:nvPr>
            <p:ph type="body" sz="quarter" idx="71" hasCustomPrompt="1"/>
          </p:nvPr>
        </p:nvSpPr>
        <p:spPr>
          <a:xfrm>
            <a:off x="6360484" y="2086974"/>
            <a:ext cx="2286000" cy="169277"/>
          </a:xfrm>
        </p:spPr>
        <p:txBody>
          <a:bodyPr anchor="t">
            <a:spAutoFit/>
          </a:bodyPr>
          <a:lstStyle>
            <a:lvl1pPr marL="0" indent="0" algn="ctr">
              <a:lnSpc>
                <a:spcPct val="120000"/>
              </a:lnSpc>
              <a:spcAft>
                <a:spcPts val="0"/>
              </a:spcAft>
              <a:buNone/>
              <a:defRPr sz="1000" b="1" i="0" cap="all" spc="150" baseline="0">
                <a:solidFill>
                  <a:schemeClr val="tx2"/>
                </a:solidFill>
                <a:latin typeface="Gibson SemiBold" pitchFamily="2" charset="77"/>
              </a:defRPr>
            </a:lvl1pPr>
          </a:lstStyle>
          <a:p>
            <a:pPr lvl="0"/>
            <a:r>
              <a:rPr lang="en-US"/>
              <a:t>Section 01</a:t>
            </a:r>
          </a:p>
        </p:txBody>
      </p:sp>
      <p:sp>
        <p:nvSpPr>
          <p:cNvPr id="16" name="Rectangle 15">
            <a:extLst>
              <a:ext uri="{FF2B5EF4-FFF2-40B4-BE49-F238E27FC236}">
                <a16:creationId xmlns:a16="http://schemas.microsoft.com/office/drawing/2014/main" id="{8A3DE965-14A5-B251-9949-A2C012E48A50}"/>
              </a:ext>
              <a:ext uri="{C183D7F6-B498-43B3-948B-1728B52AA6E4}">
                <adec:decorative xmlns:adec="http://schemas.microsoft.com/office/drawing/2017/decorative" val="1"/>
              </a:ext>
            </a:extLst>
          </p:cNvPr>
          <p:cNvSpPr>
            <a:spLocks noChangeAspect="1"/>
          </p:cNvSpPr>
          <p:nvPr userDrawn="1"/>
        </p:nvSpPr>
        <p:spPr>
          <a:xfrm>
            <a:off x="7137724" y="1074333"/>
            <a:ext cx="731520" cy="731520"/>
          </a:xfrm>
          <a:prstGeom prst="rect">
            <a:avLst/>
          </a:prstGeom>
          <a:noFill/>
          <a:ln w="28575" cap="flat" cmpd="sng" algn="ctr">
            <a:solidFill>
              <a:schemeClr val="bg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34" name="Picture Placeholder 3">
            <a:extLst>
              <a:ext uri="{FF2B5EF4-FFF2-40B4-BE49-F238E27FC236}">
                <a16:creationId xmlns:a16="http://schemas.microsoft.com/office/drawing/2014/main" id="{3783A043-E2F5-6F4E-3E5D-101CB8B110E5}"/>
              </a:ext>
              <a:ext uri="{C183D7F6-B498-43B3-948B-1728B52AA6E4}">
                <adec:decorative xmlns:adec="http://schemas.microsoft.com/office/drawing/2017/decorative" val="1"/>
              </a:ext>
            </a:extLst>
          </p:cNvPr>
          <p:cNvSpPr>
            <a:spLocks noGrp="1" noChangeAspect="1"/>
          </p:cNvSpPr>
          <p:nvPr>
            <p:ph type="pic" sz="quarter" idx="93" hasCustomPrompt="1"/>
          </p:nvPr>
        </p:nvSpPr>
        <p:spPr>
          <a:xfrm>
            <a:off x="7274884" y="1211493"/>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8" name="Text Placeholder 26">
            <a:extLst>
              <a:ext uri="{FF2B5EF4-FFF2-40B4-BE49-F238E27FC236}">
                <a16:creationId xmlns:a16="http://schemas.microsoft.com/office/drawing/2014/main" id="{806FDF31-06B3-3AA7-182B-06DD860ECDF5}"/>
              </a:ext>
            </a:extLst>
          </p:cNvPr>
          <p:cNvSpPr>
            <a:spLocks noGrp="1"/>
          </p:cNvSpPr>
          <p:nvPr>
            <p:ph type="body" sz="quarter" idx="70" hasCustomPrompt="1"/>
          </p:nvPr>
        </p:nvSpPr>
        <p:spPr>
          <a:xfrm>
            <a:off x="609601" y="2737698"/>
            <a:ext cx="4174212" cy="2462691"/>
          </a:xfrm>
        </p:spPr>
        <p:txBody>
          <a:bodyPr/>
          <a:lstStyle>
            <a:lvl1pPr marL="0" indent="0" algn="l">
              <a:lnSpc>
                <a:spcPct val="130000"/>
              </a:lnSpc>
              <a:spcAft>
                <a:spcPts val="0"/>
              </a:spcAft>
              <a:buNone/>
              <a:defRPr sz="1600" spc="0" baseline="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Optional content block here to help open and frame conversations. Lorem ipsum dolor sit </a:t>
            </a:r>
            <a:r>
              <a:rPr lang="en-US" err="1"/>
              <a:t>amet</a:t>
            </a:r>
            <a:r>
              <a:rPr lang="en-US"/>
              <a:t>, </a:t>
            </a:r>
            <a:r>
              <a:rPr lang="en-US" err="1"/>
              <a:t>consecteur</a:t>
            </a:r>
            <a:r>
              <a:rPr lang="en-US"/>
              <a:t>.</a:t>
            </a:r>
          </a:p>
        </p:txBody>
      </p:sp>
      <p:sp>
        <p:nvSpPr>
          <p:cNvPr id="19" name="Title 4">
            <a:extLst>
              <a:ext uri="{FF2B5EF4-FFF2-40B4-BE49-F238E27FC236}">
                <a16:creationId xmlns:a16="http://schemas.microsoft.com/office/drawing/2014/main" id="{54B4DB82-5723-41E1-0738-A55B6809C350}"/>
              </a:ext>
            </a:extLst>
          </p:cNvPr>
          <p:cNvSpPr>
            <a:spLocks noGrp="1"/>
          </p:cNvSpPr>
          <p:nvPr>
            <p:ph type="title" hasCustomPrompt="1"/>
          </p:nvPr>
        </p:nvSpPr>
        <p:spPr>
          <a:xfrm>
            <a:off x="609600" y="1049005"/>
            <a:ext cx="4174213" cy="1542389"/>
          </a:xfrm>
        </p:spPr>
        <p:txBody>
          <a:bodyPr anchor="b">
            <a:noAutofit/>
          </a:bodyPr>
          <a:lstStyle>
            <a:lvl1pPr marL="0" marR="0" indent="0" algn="l" defTabSz="914377" rtl="0" eaLnBrk="1" fontAlgn="auto" latinLnBrk="0" hangingPunct="1">
              <a:lnSpc>
                <a:spcPct val="100000"/>
              </a:lnSpc>
              <a:spcBef>
                <a:spcPct val="0"/>
              </a:spcBef>
              <a:spcAft>
                <a:spcPts val="800"/>
              </a:spcAft>
              <a:buClrTx/>
              <a:buSzTx/>
              <a:buFontTx/>
              <a:buNone/>
              <a:tabLst/>
              <a:defRPr sz="4800" b="0" i="0">
                <a:solidFill>
                  <a:schemeClr val="tx2"/>
                </a:solidFill>
                <a:latin typeface="Gibson Book" pitchFamily="2" charset="77"/>
              </a:defRPr>
            </a:lvl1pPr>
          </a:lstStyle>
          <a:p>
            <a:r>
              <a:rPr lang="en-US"/>
              <a:t>Agenda – 4 Up with Icons</a:t>
            </a:r>
          </a:p>
        </p:txBody>
      </p:sp>
      <p:sp>
        <p:nvSpPr>
          <p:cNvPr id="18" name="Text Placeholder 1">
            <a:extLst>
              <a:ext uri="{FF2B5EF4-FFF2-40B4-BE49-F238E27FC236}">
                <a16:creationId xmlns:a16="http://schemas.microsoft.com/office/drawing/2014/main" id="{74952AC9-B32F-0332-2EFB-AEEE39A8E149}"/>
              </a:ext>
            </a:extLst>
          </p:cNvPr>
          <p:cNvSpPr>
            <a:spLocks noGrp="1"/>
          </p:cNvSpPr>
          <p:nvPr>
            <p:ph type="body" sz="quarter" idx="15" hasCustomPrompt="1"/>
          </p:nvPr>
        </p:nvSpPr>
        <p:spPr>
          <a:xfrm>
            <a:off x="609600" y="698858"/>
            <a:ext cx="4174213" cy="283464"/>
          </a:xfrm>
        </p:spPr>
        <p:txBody>
          <a:bodyPr anchor="t">
            <a:noAutofit/>
          </a:bodyPr>
          <a:lstStyle>
            <a:lvl1pPr marL="0" indent="0" algn="l">
              <a:lnSpc>
                <a:spcPct val="120000"/>
              </a:lnSpc>
              <a:spcAft>
                <a:spcPts val="0"/>
              </a:spcAft>
              <a:buNone/>
              <a:defRPr sz="1000" b="1" i="0" cap="all" spc="150" baseline="0">
                <a:solidFill>
                  <a:schemeClr val="tx2"/>
                </a:solidFill>
                <a:latin typeface="Gibson SemiBold" pitchFamily="2" charset="77"/>
              </a:defRPr>
            </a:lvl1pPr>
          </a:lstStyle>
          <a:p>
            <a:pPr lvl="0"/>
            <a:r>
              <a:rPr lang="en-US"/>
              <a:t>OPTIONAL SUBHEADER</a:t>
            </a:r>
          </a:p>
        </p:txBody>
      </p:sp>
    </p:spTree>
    <p:extLst>
      <p:ext uri="{BB962C8B-B14F-4D97-AF65-F5344CB8AC3E}">
        <p14:creationId xmlns:p14="http://schemas.microsoft.com/office/powerpoint/2010/main" val="3421464212"/>
      </p:ext>
    </p:extLst>
  </p:cSld>
  <p:clrMapOvr>
    <a:masterClrMapping/>
  </p:clrMapOvr>
  <p:extLst>
    <p:ext uri="{DCECCB84-F9BA-43D5-87BE-67443E8EF086}">
      <p15:sldGuideLst xmlns:p15="http://schemas.microsoft.com/office/powerpoint/2012/main">
        <p15:guide id="2" pos="768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Agenda – 6 Up">
    <p:bg>
      <p:bgPr>
        <a:solidFill>
          <a:schemeClr val="bg1"/>
        </a:solidFill>
        <a:effectLst/>
      </p:bgPr>
    </p:bg>
    <p:spTree>
      <p:nvGrpSpPr>
        <p:cNvPr id="1" name=""/>
        <p:cNvGrpSpPr/>
        <p:nvPr/>
      </p:nvGrpSpPr>
      <p:grpSpPr>
        <a:xfrm>
          <a:off x="0" y="0"/>
          <a:ext cx="0" cy="0"/>
          <a:chOff x="0" y="0"/>
          <a:chExt cx="0" cy="0"/>
        </a:xfrm>
      </p:grpSpPr>
      <p:sp>
        <p:nvSpPr>
          <p:cNvPr id="67" name="Text Placeholder 2">
            <a:extLst>
              <a:ext uri="{FF2B5EF4-FFF2-40B4-BE49-F238E27FC236}">
                <a16:creationId xmlns:a16="http://schemas.microsoft.com/office/drawing/2014/main" id="{693F6B46-4CFE-D04A-40BD-275CB152D0F8}"/>
              </a:ext>
            </a:extLst>
          </p:cNvPr>
          <p:cNvSpPr>
            <a:spLocks noGrp="1"/>
          </p:cNvSpPr>
          <p:nvPr>
            <p:ph type="body" sz="quarter" idx="34" hasCustomPrompt="1"/>
          </p:nvPr>
        </p:nvSpPr>
        <p:spPr>
          <a:xfrm>
            <a:off x="7876621" y="5295367"/>
            <a:ext cx="3705779" cy="456703"/>
          </a:xfrm>
        </p:spPr>
        <p:txBody>
          <a:bodyPr>
            <a:noAutofit/>
          </a:bodyPr>
          <a:lstStyle>
            <a:lvl1pPr marL="0" indent="0">
              <a:lnSpc>
                <a:spcPct val="120000"/>
              </a:lnSpc>
              <a:spcBef>
                <a:spcPts val="0"/>
              </a:spcBef>
              <a:spcAft>
                <a:spcPts val="600"/>
              </a:spcAft>
              <a:buFont typeface="Arial" panose="020B0604020202020204" pitchFamily="34" charset="0"/>
              <a:buNone/>
              <a:tabLst/>
              <a:defRPr sz="1200" b="0" i="0" spc="0">
                <a:latin typeface="Gibson" panose="02000000000000000000" pitchFamily="2" charset="77"/>
              </a:defRPr>
            </a:lvl1pPr>
          </a:lstStyle>
          <a:p>
            <a:pPr lvl="0"/>
            <a:r>
              <a:rPr lang="en-US"/>
              <a:t>Description</a:t>
            </a:r>
          </a:p>
        </p:txBody>
      </p:sp>
      <p:sp>
        <p:nvSpPr>
          <p:cNvPr id="68" name="Text Placeholder 2">
            <a:extLst>
              <a:ext uri="{FF2B5EF4-FFF2-40B4-BE49-F238E27FC236}">
                <a16:creationId xmlns:a16="http://schemas.microsoft.com/office/drawing/2014/main" id="{F1744BA1-4343-8EFA-9EE9-5C9564111E32}"/>
              </a:ext>
            </a:extLst>
          </p:cNvPr>
          <p:cNvSpPr>
            <a:spLocks noGrp="1"/>
          </p:cNvSpPr>
          <p:nvPr>
            <p:ph type="body" sz="quarter" idx="35" hasCustomPrompt="1"/>
          </p:nvPr>
        </p:nvSpPr>
        <p:spPr>
          <a:xfrm>
            <a:off x="7876621" y="4896435"/>
            <a:ext cx="3705779"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66" name="Title ">
            <a:extLst>
              <a:ext uri="{FF2B5EF4-FFF2-40B4-BE49-F238E27FC236}">
                <a16:creationId xmlns:a16="http://schemas.microsoft.com/office/drawing/2014/main" id="{A23DBB62-003D-BD40-330D-707E23B13A26}"/>
              </a:ext>
            </a:extLst>
          </p:cNvPr>
          <p:cNvSpPr txBox="1">
            <a:spLocks/>
          </p:cNvSpPr>
          <p:nvPr userDrawn="1"/>
        </p:nvSpPr>
        <p:spPr>
          <a:xfrm>
            <a:off x="6596634" y="4889851"/>
            <a:ext cx="1238251" cy="811032"/>
          </a:xfrm>
          <a:prstGeom prst="rect">
            <a:avLst/>
          </a:prstGeom>
        </p:spPr>
        <p:txBody>
          <a:bodyPr vert="horz" lIns="0" tIns="0" rIns="0" bIns="0" rtlCol="0" anchor="b"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6600" b="0" i="0">
                <a:solidFill>
                  <a:schemeClr val="accent2"/>
                </a:solidFill>
                <a:latin typeface="Gibson Book" pitchFamily="2" charset="77"/>
              </a:rPr>
              <a:t>06</a:t>
            </a:r>
          </a:p>
        </p:txBody>
      </p:sp>
      <p:sp>
        <p:nvSpPr>
          <p:cNvPr id="69" name="Text Placeholder 2">
            <a:extLst>
              <a:ext uri="{FF2B5EF4-FFF2-40B4-BE49-F238E27FC236}">
                <a16:creationId xmlns:a16="http://schemas.microsoft.com/office/drawing/2014/main" id="{2EF0276D-8E52-4866-DCFC-0FDB436E8FAD}"/>
              </a:ext>
            </a:extLst>
          </p:cNvPr>
          <p:cNvSpPr>
            <a:spLocks noGrp="1"/>
          </p:cNvSpPr>
          <p:nvPr>
            <p:ph type="body" sz="quarter" idx="36" hasCustomPrompt="1"/>
          </p:nvPr>
        </p:nvSpPr>
        <p:spPr>
          <a:xfrm>
            <a:off x="1889585" y="5295367"/>
            <a:ext cx="3705782" cy="456703"/>
          </a:xfrm>
        </p:spPr>
        <p:txBody>
          <a:bodyPr>
            <a:noAutofit/>
          </a:bodyPr>
          <a:lstStyle>
            <a:lvl1pPr marL="0" indent="0">
              <a:lnSpc>
                <a:spcPct val="120000"/>
              </a:lnSpc>
              <a:spcBef>
                <a:spcPts val="0"/>
              </a:spcBef>
              <a:spcAft>
                <a:spcPts val="600"/>
              </a:spcAft>
              <a:buFont typeface="Arial" panose="020B0604020202020204" pitchFamily="34" charset="0"/>
              <a:buNone/>
              <a:tabLst/>
              <a:defRPr sz="1200" b="0" i="0" spc="0">
                <a:latin typeface="Gibson" panose="02000000000000000000" pitchFamily="2" charset="77"/>
              </a:defRPr>
            </a:lvl1pPr>
          </a:lstStyle>
          <a:p>
            <a:pPr lvl="0"/>
            <a:r>
              <a:rPr lang="en-US"/>
              <a:t>Description</a:t>
            </a:r>
          </a:p>
        </p:txBody>
      </p:sp>
      <p:sp>
        <p:nvSpPr>
          <p:cNvPr id="70" name="Text Placeholder 2">
            <a:extLst>
              <a:ext uri="{FF2B5EF4-FFF2-40B4-BE49-F238E27FC236}">
                <a16:creationId xmlns:a16="http://schemas.microsoft.com/office/drawing/2014/main" id="{951D9D7F-01D8-B451-50EA-B74C0613B2DA}"/>
              </a:ext>
            </a:extLst>
          </p:cNvPr>
          <p:cNvSpPr>
            <a:spLocks noGrp="1"/>
          </p:cNvSpPr>
          <p:nvPr>
            <p:ph type="body" sz="quarter" idx="37" hasCustomPrompt="1"/>
          </p:nvPr>
        </p:nvSpPr>
        <p:spPr>
          <a:xfrm>
            <a:off x="1889585" y="4896435"/>
            <a:ext cx="3705782"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64" name="Title ">
            <a:extLst>
              <a:ext uri="{FF2B5EF4-FFF2-40B4-BE49-F238E27FC236}">
                <a16:creationId xmlns:a16="http://schemas.microsoft.com/office/drawing/2014/main" id="{5B08E28E-1177-D674-897E-9D9930042728}"/>
              </a:ext>
            </a:extLst>
          </p:cNvPr>
          <p:cNvSpPr txBox="1">
            <a:spLocks/>
          </p:cNvSpPr>
          <p:nvPr userDrawn="1"/>
        </p:nvSpPr>
        <p:spPr>
          <a:xfrm>
            <a:off x="609598" y="4889851"/>
            <a:ext cx="1238251" cy="811032"/>
          </a:xfrm>
          <a:prstGeom prst="rect">
            <a:avLst/>
          </a:prstGeom>
        </p:spPr>
        <p:txBody>
          <a:bodyPr vert="horz" lIns="0" tIns="0" rIns="0" bIns="0" rtlCol="0" anchor="b"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6600" b="0" i="0">
                <a:solidFill>
                  <a:schemeClr val="accent2"/>
                </a:solidFill>
                <a:latin typeface="Gibson Book" pitchFamily="2" charset="77"/>
              </a:rPr>
              <a:t>05</a:t>
            </a:r>
          </a:p>
        </p:txBody>
      </p:sp>
      <p:sp>
        <p:nvSpPr>
          <p:cNvPr id="47" name="Text Placeholder 2">
            <a:extLst>
              <a:ext uri="{FF2B5EF4-FFF2-40B4-BE49-F238E27FC236}">
                <a16:creationId xmlns:a16="http://schemas.microsoft.com/office/drawing/2014/main" id="{BD00220E-DBF5-03D6-A32A-FDD6B186EC2B}"/>
              </a:ext>
            </a:extLst>
          </p:cNvPr>
          <p:cNvSpPr>
            <a:spLocks noGrp="1"/>
          </p:cNvSpPr>
          <p:nvPr>
            <p:ph type="body" sz="quarter" idx="27" hasCustomPrompt="1"/>
          </p:nvPr>
        </p:nvSpPr>
        <p:spPr>
          <a:xfrm>
            <a:off x="7876621" y="3905038"/>
            <a:ext cx="3705779" cy="456703"/>
          </a:xfrm>
        </p:spPr>
        <p:txBody>
          <a:bodyPr>
            <a:noAutofit/>
          </a:bodyPr>
          <a:lstStyle>
            <a:lvl1pPr marL="0" indent="0">
              <a:lnSpc>
                <a:spcPct val="120000"/>
              </a:lnSpc>
              <a:spcBef>
                <a:spcPts val="0"/>
              </a:spcBef>
              <a:spcAft>
                <a:spcPts val="600"/>
              </a:spcAft>
              <a:buFont typeface="Arial" panose="020B0604020202020204" pitchFamily="34" charset="0"/>
              <a:buNone/>
              <a:tabLst/>
              <a:defRPr sz="1200" b="0" i="0" spc="0">
                <a:latin typeface="Gibson" panose="02000000000000000000" pitchFamily="2" charset="77"/>
              </a:defRPr>
            </a:lvl1pPr>
          </a:lstStyle>
          <a:p>
            <a:pPr lvl="0"/>
            <a:r>
              <a:rPr lang="en-US"/>
              <a:t>Description</a:t>
            </a:r>
          </a:p>
        </p:txBody>
      </p:sp>
      <p:sp>
        <p:nvSpPr>
          <p:cNvPr id="48" name="Text Placeholder 2">
            <a:extLst>
              <a:ext uri="{FF2B5EF4-FFF2-40B4-BE49-F238E27FC236}">
                <a16:creationId xmlns:a16="http://schemas.microsoft.com/office/drawing/2014/main" id="{87E6BEA2-EB14-78EF-28AD-446966C17B88}"/>
              </a:ext>
            </a:extLst>
          </p:cNvPr>
          <p:cNvSpPr>
            <a:spLocks noGrp="1"/>
          </p:cNvSpPr>
          <p:nvPr>
            <p:ph type="body" sz="quarter" idx="28" hasCustomPrompt="1"/>
          </p:nvPr>
        </p:nvSpPr>
        <p:spPr>
          <a:xfrm>
            <a:off x="7876621" y="3506106"/>
            <a:ext cx="3705779"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46" name="Title ">
            <a:extLst>
              <a:ext uri="{FF2B5EF4-FFF2-40B4-BE49-F238E27FC236}">
                <a16:creationId xmlns:a16="http://schemas.microsoft.com/office/drawing/2014/main" id="{71D90011-0E03-CFC2-03E2-042B994D63BB}"/>
              </a:ext>
            </a:extLst>
          </p:cNvPr>
          <p:cNvSpPr txBox="1">
            <a:spLocks/>
          </p:cNvSpPr>
          <p:nvPr userDrawn="1"/>
        </p:nvSpPr>
        <p:spPr>
          <a:xfrm>
            <a:off x="6596634" y="3502815"/>
            <a:ext cx="1238251" cy="811032"/>
          </a:xfrm>
          <a:prstGeom prst="rect">
            <a:avLst/>
          </a:prstGeom>
        </p:spPr>
        <p:txBody>
          <a:bodyPr vert="horz" lIns="0" tIns="0" rIns="0" bIns="0" rtlCol="0" anchor="b"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6600" b="0" i="0">
                <a:solidFill>
                  <a:schemeClr val="accent2"/>
                </a:solidFill>
                <a:latin typeface="Gibson Book" pitchFamily="2" charset="77"/>
              </a:rPr>
              <a:t>04</a:t>
            </a:r>
          </a:p>
        </p:txBody>
      </p:sp>
      <p:sp>
        <p:nvSpPr>
          <p:cNvPr id="52" name="Text Placeholder 2">
            <a:extLst>
              <a:ext uri="{FF2B5EF4-FFF2-40B4-BE49-F238E27FC236}">
                <a16:creationId xmlns:a16="http://schemas.microsoft.com/office/drawing/2014/main" id="{5C31007A-1CBE-E5EC-BBD8-345CB11CCF03}"/>
              </a:ext>
            </a:extLst>
          </p:cNvPr>
          <p:cNvSpPr>
            <a:spLocks noGrp="1"/>
          </p:cNvSpPr>
          <p:nvPr>
            <p:ph type="body" sz="quarter" idx="31" hasCustomPrompt="1"/>
          </p:nvPr>
        </p:nvSpPr>
        <p:spPr>
          <a:xfrm>
            <a:off x="1889585" y="3905038"/>
            <a:ext cx="3705782" cy="456703"/>
          </a:xfrm>
        </p:spPr>
        <p:txBody>
          <a:bodyPr>
            <a:noAutofit/>
          </a:bodyPr>
          <a:lstStyle>
            <a:lvl1pPr marL="0" indent="0">
              <a:lnSpc>
                <a:spcPct val="120000"/>
              </a:lnSpc>
              <a:spcBef>
                <a:spcPts val="0"/>
              </a:spcBef>
              <a:spcAft>
                <a:spcPts val="600"/>
              </a:spcAft>
              <a:buFont typeface="Arial" panose="020B0604020202020204" pitchFamily="34" charset="0"/>
              <a:buNone/>
              <a:tabLst/>
              <a:defRPr sz="1200" b="0" i="0" spc="0">
                <a:latin typeface="Gibson" panose="02000000000000000000" pitchFamily="2" charset="77"/>
              </a:defRPr>
            </a:lvl1pPr>
          </a:lstStyle>
          <a:p>
            <a:pPr lvl="0"/>
            <a:r>
              <a:rPr lang="en-US"/>
              <a:t>Description</a:t>
            </a:r>
          </a:p>
        </p:txBody>
      </p:sp>
      <p:sp>
        <p:nvSpPr>
          <p:cNvPr id="53" name="Text Placeholder 2">
            <a:extLst>
              <a:ext uri="{FF2B5EF4-FFF2-40B4-BE49-F238E27FC236}">
                <a16:creationId xmlns:a16="http://schemas.microsoft.com/office/drawing/2014/main" id="{58796616-5824-A04A-E33D-6C771981B63A}"/>
              </a:ext>
            </a:extLst>
          </p:cNvPr>
          <p:cNvSpPr>
            <a:spLocks noGrp="1"/>
          </p:cNvSpPr>
          <p:nvPr>
            <p:ph type="body" sz="quarter" idx="32" hasCustomPrompt="1"/>
          </p:nvPr>
        </p:nvSpPr>
        <p:spPr>
          <a:xfrm>
            <a:off x="1889585" y="3506106"/>
            <a:ext cx="3705782"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42" name="Title ">
            <a:extLst>
              <a:ext uri="{FF2B5EF4-FFF2-40B4-BE49-F238E27FC236}">
                <a16:creationId xmlns:a16="http://schemas.microsoft.com/office/drawing/2014/main" id="{7BDF951B-0E07-E178-B07B-F034D79BAB53}"/>
              </a:ext>
            </a:extLst>
          </p:cNvPr>
          <p:cNvSpPr txBox="1">
            <a:spLocks/>
          </p:cNvSpPr>
          <p:nvPr userDrawn="1"/>
        </p:nvSpPr>
        <p:spPr>
          <a:xfrm>
            <a:off x="609598" y="3502815"/>
            <a:ext cx="1238251" cy="811032"/>
          </a:xfrm>
          <a:prstGeom prst="rect">
            <a:avLst/>
          </a:prstGeom>
        </p:spPr>
        <p:txBody>
          <a:bodyPr vert="horz" lIns="0" tIns="0" rIns="0" bIns="0" rtlCol="0" anchor="b"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6600" b="0" i="0">
                <a:solidFill>
                  <a:schemeClr val="accent2"/>
                </a:solidFill>
                <a:latin typeface="Gibson Book" pitchFamily="2" charset="77"/>
              </a:rPr>
              <a:t>03</a:t>
            </a:r>
          </a:p>
        </p:txBody>
      </p:sp>
      <p:sp>
        <p:nvSpPr>
          <p:cNvPr id="44" name="Text Placeholder 2">
            <a:extLst>
              <a:ext uri="{FF2B5EF4-FFF2-40B4-BE49-F238E27FC236}">
                <a16:creationId xmlns:a16="http://schemas.microsoft.com/office/drawing/2014/main" id="{2ACAF36D-9A9B-6666-3215-8350946FB620}"/>
              </a:ext>
            </a:extLst>
          </p:cNvPr>
          <p:cNvSpPr>
            <a:spLocks noGrp="1"/>
          </p:cNvSpPr>
          <p:nvPr>
            <p:ph type="body" sz="quarter" idx="25" hasCustomPrompt="1"/>
          </p:nvPr>
        </p:nvSpPr>
        <p:spPr>
          <a:xfrm>
            <a:off x="7876621" y="2514710"/>
            <a:ext cx="3705779" cy="456703"/>
          </a:xfrm>
        </p:spPr>
        <p:txBody>
          <a:bodyPr>
            <a:noAutofit/>
          </a:bodyPr>
          <a:lstStyle>
            <a:lvl1pPr marL="0" indent="0">
              <a:lnSpc>
                <a:spcPct val="120000"/>
              </a:lnSpc>
              <a:spcBef>
                <a:spcPts val="0"/>
              </a:spcBef>
              <a:spcAft>
                <a:spcPts val="600"/>
              </a:spcAft>
              <a:buFont typeface="Arial" panose="020B0604020202020204" pitchFamily="34" charset="0"/>
              <a:buNone/>
              <a:tabLst/>
              <a:defRPr sz="1200" b="0" i="0" spc="0">
                <a:latin typeface="Gibson" panose="02000000000000000000" pitchFamily="2" charset="77"/>
              </a:defRPr>
            </a:lvl1pPr>
          </a:lstStyle>
          <a:p>
            <a:pPr lvl="0"/>
            <a:r>
              <a:rPr lang="en-US"/>
              <a:t>Description</a:t>
            </a:r>
          </a:p>
        </p:txBody>
      </p:sp>
      <p:sp>
        <p:nvSpPr>
          <p:cNvPr id="45" name="Text Placeholder 2">
            <a:extLst>
              <a:ext uri="{FF2B5EF4-FFF2-40B4-BE49-F238E27FC236}">
                <a16:creationId xmlns:a16="http://schemas.microsoft.com/office/drawing/2014/main" id="{097682AE-CA60-529C-6CBC-4A2A7A545669}"/>
              </a:ext>
            </a:extLst>
          </p:cNvPr>
          <p:cNvSpPr>
            <a:spLocks noGrp="1"/>
          </p:cNvSpPr>
          <p:nvPr>
            <p:ph type="body" sz="quarter" idx="26" hasCustomPrompt="1"/>
          </p:nvPr>
        </p:nvSpPr>
        <p:spPr>
          <a:xfrm>
            <a:off x="7876621" y="2115778"/>
            <a:ext cx="3705779"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49" name="Title ">
            <a:extLst>
              <a:ext uri="{FF2B5EF4-FFF2-40B4-BE49-F238E27FC236}">
                <a16:creationId xmlns:a16="http://schemas.microsoft.com/office/drawing/2014/main" id="{A9836D5C-6C68-F484-8B1A-B859789DAC4B}"/>
              </a:ext>
            </a:extLst>
          </p:cNvPr>
          <p:cNvSpPr txBox="1">
            <a:spLocks/>
          </p:cNvSpPr>
          <p:nvPr userDrawn="1"/>
        </p:nvSpPr>
        <p:spPr>
          <a:xfrm>
            <a:off x="6596634" y="2115778"/>
            <a:ext cx="1238251" cy="811032"/>
          </a:xfrm>
          <a:prstGeom prst="rect">
            <a:avLst/>
          </a:prstGeom>
        </p:spPr>
        <p:txBody>
          <a:bodyPr vert="horz" lIns="0" tIns="0" rIns="0" bIns="0" rtlCol="0" anchor="b"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6600" b="0" i="0">
                <a:solidFill>
                  <a:schemeClr val="accent2"/>
                </a:solidFill>
                <a:latin typeface="Gibson Book" pitchFamily="2" charset="77"/>
              </a:rPr>
              <a:t>02</a:t>
            </a:r>
          </a:p>
        </p:txBody>
      </p:sp>
      <p:sp>
        <p:nvSpPr>
          <p:cNvPr id="51" name="Text Placeholder 2">
            <a:extLst>
              <a:ext uri="{FF2B5EF4-FFF2-40B4-BE49-F238E27FC236}">
                <a16:creationId xmlns:a16="http://schemas.microsoft.com/office/drawing/2014/main" id="{8E43177E-1301-C9FB-6D39-9A3A195ADDBC}"/>
              </a:ext>
            </a:extLst>
          </p:cNvPr>
          <p:cNvSpPr>
            <a:spLocks noGrp="1"/>
          </p:cNvSpPr>
          <p:nvPr>
            <p:ph type="body" sz="quarter" idx="30" hasCustomPrompt="1"/>
          </p:nvPr>
        </p:nvSpPr>
        <p:spPr>
          <a:xfrm>
            <a:off x="1889585" y="2514710"/>
            <a:ext cx="3705782" cy="456703"/>
          </a:xfrm>
        </p:spPr>
        <p:txBody>
          <a:bodyPr>
            <a:noAutofit/>
          </a:bodyPr>
          <a:lstStyle>
            <a:lvl1pPr marL="0" indent="0">
              <a:lnSpc>
                <a:spcPct val="120000"/>
              </a:lnSpc>
              <a:spcBef>
                <a:spcPts val="0"/>
              </a:spcBef>
              <a:spcAft>
                <a:spcPts val="600"/>
              </a:spcAft>
              <a:buFont typeface="Arial" panose="020B0604020202020204" pitchFamily="34" charset="0"/>
              <a:buNone/>
              <a:tabLst/>
              <a:defRPr sz="1200" b="0" i="0" spc="0">
                <a:latin typeface="Gibson" panose="02000000000000000000" pitchFamily="2" charset="77"/>
              </a:defRPr>
            </a:lvl1pPr>
          </a:lstStyle>
          <a:p>
            <a:pPr lvl="0"/>
            <a:r>
              <a:rPr lang="en-US"/>
              <a:t>Description</a:t>
            </a:r>
          </a:p>
        </p:txBody>
      </p:sp>
      <p:sp>
        <p:nvSpPr>
          <p:cNvPr id="50" name="Text Placeholder 2">
            <a:extLst>
              <a:ext uri="{FF2B5EF4-FFF2-40B4-BE49-F238E27FC236}">
                <a16:creationId xmlns:a16="http://schemas.microsoft.com/office/drawing/2014/main" id="{A567E9D0-5072-64C6-18EC-7893A838448D}"/>
              </a:ext>
            </a:extLst>
          </p:cNvPr>
          <p:cNvSpPr>
            <a:spLocks noGrp="1"/>
          </p:cNvSpPr>
          <p:nvPr>
            <p:ph type="body" sz="quarter" idx="29" hasCustomPrompt="1"/>
          </p:nvPr>
        </p:nvSpPr>
        <p:spPr>
          <a:xfrm>
            <a:off x="1889585" y="2115778"/>
            <a:ext cx="3705782"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43" name="Title ">
            <a:extLst>
              <a:ext uri="{FF2B5EF4-FFF2-40B4-BE49-F238E27FC236}">
                <a16:creationId xmlns:a16="http://schemas.microsoft.com/office/drawing/2014/main" id="{21998E38-D128-796D-8EF4-F01F64AEA8B0}"/>
              </a:ext>
            </a:extLst>
          </p:cNvPr>
          <p:cNvSpPr txBox="1">
            <a:spLocks/>
          </p:cNvSpPr>
          <p:nvPr userDrawn="1"/>
        </p:nvSpPr>
        <p:spPr>
          <a:xfrm>
            <a:off x="609598" y="2115778"/>
            <a:ext cx="1238251" cy="811032"/>
          </a:xfrm>
          <a:prstGeom prst="rect">
            <a:avLst/>
          </a:prstGeom>
        </p:spPr>
        <p:txBody>
          <a:bodyPr vert="horz" lIns="0" tIns="0" rIns="0" bIns="0" rtlCol="0" anchor="b"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6600" b="0" i="0">
                <a:solidFill>
                  <a:schemeClr val="accent2"/>
                </a:solidFill>
                <a:latin typeface="Gibson Book" pitchFamily="2" charset="77"/>
              </a:rPr>
              <a:t>01</a:t>
            </a:r>
          </a:p>
        </p:txBody>
      </p:sp>
      <p:sp>
        <p:nvSpPr>
          <p:cNvPr id="3" name="Title 4">
            <a:extLst>
              <a:ext uri="{FF2B5EF4-FFF2-40B4-BE49-F238E27FC236}">
                <a16:creationId xmlns:a16="http://schemas.microsoft.com/office/drawing/2014/main" id="{15EE59A8-9CA7-C5F1-548F-32E6F362788B}"/>
              </a:ext>
            </a:extLst>
          </p:cNvPr>
          <p:cNvSpPr>
            <a:spLocks noGrp="1"/>
          </p:cNvSpPr>
          <p:nvPr>
            <p:ph type="title" hasCustomPrompt="1"/>
          </p:nvPr>
        </p:nvSpPr>
        <p:spPr>
          <a:xfrm>
            <a:off x="609601" y="685800"/>
            <a:ext cx="10972800" cy="813816"/>
          </a:xfrm>
        </p:spPr>
        <p:txBody>
          <a:bodyPr anchor="b" anchorCtr="0">
            <a:noAutofit/>
          </a:bodyPr>
          <a:lstStyle>
            <a:lvl1pPr marL="0" marR="0" indent="0" algn="l" defTabSz="914377" rtl="0" eaLnBrk="1" fontAlgn="auto" latinLnBrk="0" hangingPunct="1">
              <a:lnSpc>
                <a:spcPct val="100000"/>
              </a:lnSpc>
              <a:spcBef>
                <a:spcPct val="0"/>
              </a:spcBef>
              <a:spcAft>
                <a:spcPts val="800"/>
              </a:spcAft>
              <a:buClrTx/>
              <a:buSzTx/>
              <a:buFontTx/>
              <a:buNone/>
              <a:tabLst/>
              <a:defRPr sz="4800" b="0" i="0">
                <a:solidFill>
                  <a:schemeClr val="tx2"/>
                </a:solidFill>
                <a:latin typeface="Gibson Book" pitchFamily="2" charset="77"/>
              </a:defRPr>
            </a:lvl1pPr>
          </a:lstStyle>
          <a:p>
            <a:r>
              <a:rPr lang="en-US"/>
              <a:t>Agenda – 6 Up</a:t>
            </a:r>
          </a:p>
        </p:txBody>
      </p:sp>
    </p:spTree>
    <p:extLst>
      <p:ext uri="{BB962C8B-B14F-4D97-AF65-F5344CB8AC3E}">
        <p14:creationId xmlns:p14="http://schemas.microsoft.com/office/powerpoint/2010/main" val="554562280"/>
      </p:ext>
    </p:extLst>
  </p:cSld>
  <p:clrMapOvr>
    <a:masterClrMapping/>
  </p:clrMapOvr>
  <p:extLst>
    <p:ext uri="{DCECCB84-F9BA-43D5-87BE-67443E8EF086}">
      <p15:sldGuideLst xmlns:p15="http://schemas.microsoft.com/office/powerpoint/2012/main">
        <p15:guide id="2" pos="768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Agenda – 10 Up">
    <p:bg>
      <p:bgPr>
        <a:solidFill>
          <a:schemeClr val="bg1"/>
        </a:solidFill>
        <a:effectLst/>
      </p:bgPr>
    </p:bg>
    <p:spTree>
      <p:nvGrpSpPr>
        <p:cNvPr id="1" name=""/>
        <p:cNvGrpSpPr/>
        <p:nvPr/>
      </p:nvGrpSpPr>
      <p:grpSpPr>
        <a:xfrm>
          <a:off x="0" y="0"/>
          <a:ext cx="0" cy="0"/>
          <a:chOff x="0" y="0"/>
          <a:chExt cx="0" cy="0"/>
        </a:xfrm>
      </p:grpSpPr>
      <p:sp>
        <p:nvSpPr>
          <p:cNvPr id="17" name="Background">
            <a:extLst>
              <a:ext uri="{FF2B5EF4-FFF2-40B4-BE49-F238E27FC236}">
                <a16:creationId xmlns:a16="http://schemas.microsoft.com/office/drawing/2014/main" id="{0BF1EC89-31EF-7BD7-ADED-D98999667C16}"/>
              </a:ext>
              <a:ext uri="{C183D7F6-B498-43B3-948B-1728B52AA6E4}">
                <adec:decorative xmlns:adec="http://schemas.microsoft.com/office/drawing/2017/decorative" val="1"/>
              </a:ext>
            </a:extLst>
          </p:cNvPr>
          <p:cNvSpPr/>
          <p:nvPr userDrawn="1"/>
        </p:nvSpPr>
        <p:spPr>
          <a:xfrm flipV="1">
            <a:off x="8390238" y="0"/>
            <a:ext cx="3792196" cy="5708816"/>
          </a:xfrm>
          <a:prstGeom prst="rect">
            <a:avLst/>
          </a:prstGeom>
          <a:solidFill>
            <a:schemeClr val="bg2"/>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b="0" i="0">
              <a:solidFill>
                <a:schemeClr val="bg2"/>
              </a:solidFill>
              <a:latin typeface="Gibson" panose="02000000000000000000" pitchFamily="2" charset="77"/>
            </a:endParaRPr>
          </a:p>
        </p:txBody>
      </p:sp>
      <p:sp>
        <p:nvSpPr>
          <p:cNvPr id="20" name="Picture Placeholder 3">
            <a:extLst>
              <a:ext uri="{FF2B5EF4-FFF2-40B4-BE49-F238E27FC236}">
                <a16:creationId xmlns:a16="http://schemas.microsoft.com/office/drawing/2014/main" id="{3C25B424-5ED5-5A40-6EDA-4EED3FFCD895}"/>
              </a:ext>
              <a:ext uri="{C183D7F6-B498-43B3-948B-1728B52AA6E4}">
                <adec:decorative xmlns:adec="http://schemas.microsoft.com/office/drawing/2017/decorative" val="1"/>
              </a:ext>
            </a:extLst>
          </p:cNvPr>
          <p:cNvSpPr>
            <a:spLocks noGrp="1"/>
          </p:cNvSpPr>
          <p:nvPr>
            <p:ph type="pic" sz="quarter" idx="13" hasCustomPrompt="1"/>
          </p:nvPr>
        </p:nvSpPr>
        <p:spPr>
          <a:xfrm>
            <a:off x="7963597" y="685800"/>
            <a:ext cx="3923603" cy="5493919"/>
          </a:xfrm>
          <a:prstGeom prst="rect">
            <a:avLst/>
          </a:prstGeom>
          <a:pattFill prst="pct10">
            <a:fgClr>
              <a:schemeClr val="tx1"/>
            </a:fgClr>
            <a:bgClr>
              <a:schemeClr val="bg1"/>
            </a:bgClr>
          </a:pattFill>
        </p:spPr>
        <p:txBody>
          <a:bodyPr anchor="ctr">
            <a:normAutofit/>
          </a:bodyPr>
          <a:lstStyle>
            <a:lvl1pPr marL="0" marR="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sz="1400" b="1">
                <a:solidFill>
                  <a:schemeClr val="tx1"/>
                </a:solidFill>
              </a:defRPr>
            </a:lvl1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54565C"/>
                </a:solidFill>
                <a:effectLst/>
                <a:uLnTx/>
                <a:uFillTx/>
                <a:latin typeface="Gibson" panose="02000000000000000000" pitchFamily="2" charset="77"/>
                <a:ea typeface="+mn-ea"/>
                <a:cs typeface="+mn-cs"/>
              </a:rPr>
              <a:t>Click to insert image</a:t>
            </a:r>
          </a:p>
        </p:txBody>
      </p:sp>
      <p:sp>
        <p:nvSpPr>
          <p:cNvPr id="26" name="Text Placeholder 2">
            <a:extLst>
              <a:ext uri="{FF2B5EF4-FFF2-40B4-BE49-F238E27FC236}">
                <a16:creationId xmlns:a16="http://schemas.microsoft.com/office/drawing/2014/main" id="{5BC1870C-C84B-D704-55ED-58349B6FE7C5}"/>
              </a:ext>
            </a:extLst>
          </p:cNvPr>
          <p:cNvSpPr>
            <a:spLocks noGrp="1"/>
          </p:cNvSpPr>
          <p:nvPr>
            <p:ph type="body" sz="quarter" idx="23" hasCustomPrompt="1"/>
          </p:nvPr>
        </p:nvSpPr>
        <p:spPr>
          <a:xfrm>
            <a:off x="4885818" y="5349961"/>
            <a:ext cx="2601003" cy="343966"/>
          </a:xfrm>
        </p:spPr>
        <p:txBody>
          <a:bodyPr anchor="ctr">
            <a:noAutofit/>
          </a:bodyPr>
          <a:lstStyle>
            <a:lvl1pPr marL="0" indent="0">
              <a:lnSpc>
                <a:spcPct val="120000"/>
              </a:lnSpc>
              <a:spcBef>
                <a:spcPts val="0"/>
              </a:spcBef>
              <a:spcAft>
                <a:spcPts val="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21" name="Title ">
            <a:extLst>
              <a:ext uri="{FF2B5EF4-FFF2-40B4-BE49-F238E27FC236}">
                <a16:creationId xmlns:a16="http://schemas.microsoft.com/office/drawing/2014/main" id="{ECAE7DC1-5933-AC41-7322-C1E741E4FF31}"/>
              </a:ext>
            </a:extLst>
          </p:cNvPr>
          <p:cNvSpPr txBox="1">
            <a:spLocks/>
          </p:cNvSpPr>
          <p:nvPr userDrawn="1"/>
        </p:nvSpPr>
        <p:spPr>
          <a:xfrm>
            <a:off x="4302468" y="5301712"/>
            <a:ext cx="475667" cy="407104"/>
          </a:xfrm>
          <a:prstGeom prst="rect">
            <a:avLst/>
          </a:prstGeom>
        </p:spPr>
        <p:txBody>
          <a:bodyPr vert="horz" lIns="0" tIns="0" rIns="0" bIns="0" rtlCol="0" anchor="t"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2800" b="0" i="0">
                <a:solidFill>
                  <a:schemeClr val="accent2"/>
                </a:solidFill>
                <a:latin typeface="Gibson Book" pitchFamily="2" charset="77"/>
              </a:rPr>
              <a:t>10</a:t>
            </a:r>
          </a:p>
        </p:txBody>
      </p:sp>
      <p:sp>
        <p:nvSpPr>
          <p:cNvPr id="25" name="Text Placeholder 2">
            <a:extLst>
              <a:ext uri="{FF2B5EF4-FFF2-40B4-BE49-F238E27FC236}">
                <a16:creationId xmlns:a16="http://schemas.microsoft.com/office/drawing/2014/main" id="{0E877AD2-03B0-C736-B20D-A32526D055AA}"/>
              </a:ext>
            </a:extLst>
          </p:cNvPr>
          <p:cNvSpPr>
            <a:spLocks noGrp="1"/>
          </p:cNvSpPr>
          <p:nvPr>
            <p:ph type="body" sz="quarter" idx="22" hasCustomPrompt="1"/>
          </p:nvPr>
        </p:nvSpPr>
        <p:spPr>
          <a:xfrm>
            <a:off x="4885818" y="4552792"/>
            <a:ext cx="2601003" cy="343966"/>
          </a:xfrm>
        </p:spPr>
        <p:txBody>
          <a:bodyPr anchor="ctr">
            <a:noAutofit/>
          </a:bodyPr>
          <a:lstStyle>
            <a:lvl1pPr marL="0" indent="0">
              <a:lnSpc>
                <a:spcPct val="120000"/>
              </a:lnSpc>
              <a:spcBef>
                <a:spcPts val="0"/>
              </a:spcBef>
              <a:spcAft>
                <a:spcPts val="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19" name="Title ">
            <a:extLst>
              <a:ext uri="{FF2B5EF4-FFF2-40B4-BE49-F238E27FC236}">
                <a16:creationId xmlns:a16="http://schemas.microsoft.com/office/drawing/2014/main" id="{0CB32C37-2381-E7C1-EC66-E91A6A5AB2CF}"/>
              </a:ext>
            </a:extLst>
          </p:cNvPr>
          <p:cNvSpPr txBox="1">
            <a:spLocks/>
          </p:cNvSpPr>
          <p:nvPr userDrawn="1"/>
        </p:nvSpPr>
        <p:spPr>
          <a:xfrm>
            <a:off x="4302468" y="4492352"/>
            <a:ext cx="475667" cy="407104"/>
          </a:xfrm>
          <a:prstGeom prst="rect">
            <a:avLst/>
          </a:prstGeom>
        </p:spPr>
        <p:txBody>
          <a:bodyPr vert="horz" lIns="0" tIns="0" rIns="0" bIns="0" rtlCol="0" anchor="t"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2800" b="0" i="0">
                <a:solidFill>
                  <a:schemeClr val="accent2"/>
                </a:solidFill>
                <a:latin typeface="Gibson Book" pitchFamily="2" charset="77"/>
              </a:rPr>
              <a:t>09</a:t>
            </a:r>
          </a:p>
        </p:txBody>
      </p:sp>
      <p:sp>
        <p:nvSpPr>
          <p:cNvPr id="24" name="Text Placeholder 2">
            <a:extLst>
              <a:ext uri="{FF2B5EF4-FFF2-40B4-BE49-F238E27FC236}">
                <a16:creationId xmlns:a16="http://schemas.microsoft.com/office/drawing/2014/main" id="{DB155F60-DE3D-2D0C-5864-5ABC3FC78328}"/>
              </a:ext>
            </a:extLst>
          </p:cNvPr>
          <p:cNvSpPr>
            <a:spLocks noGrp="1"/>
          </p:cNvSpPr>
          <p:nvPr>
            <p:ph type="body" sz="quarter" idx="21" hasCustomPrompt="1"/>
          </p:nvPr>
        </p:nvSpPr>
        <p:spPr>
          <a:xfrm>
            <a:off x="4885818" y="3726315"/>
            <a:ext cx="2601003" cy="343966"/>
          </a:xfrm>
        </p:spPr>
        <p:txBody>
          <a:bodyPr anchor="ctr">
            <a:noAutofit/>
          </a:bodyPr>
          <a:lstStyle>
            <a:lvl1pPr marL="0" indent="0">
              <a:lnSpc>
                <a:spcPct val="120000"/>
              </a:lnSpc>
              <a:spcBef>
                <a:spcPts val="0"/>
              </a:spcBef>
              <a:spcAft>
                <a:spcPts val="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18" name="Title ">
            <a:extLst>
              <a:ext uri="{FF2B5EF4-FFF2-40B4-BE49-F238E27FC236}">
                <a16:creationId xmlns:a16="http://schemas.microsoft.com/office/drawing/2014/main" id="{94427340-7D95-03BA-E9DA-EC9251F9AD41}"/>
              </a:ext>
            </a:extLst>
          </p:cNvPr>
          <p:cNvSpPr txBox="1">
            <a:spLocks/>
          </p:cNvSpPr>
          <p:nvPr userDrawn="1"/>
        </p:nvSpPr>
        <p:spPr>
          <a:xfrm>
            <a:off x="4302468" y="3682994"/>
            <a:ext cx="475667" cy="407104"/>
          </a:xfrm>
          <a:prstGeom prst="rect">
            <a:avLst/>
          </a:prstGeom>
        </p:spPr>
        <p:txBody>
          <a:bodyPr vert="horz" lIns="0" tIns="0" rIns="0" bIns="0" rtlCol="0" anchor="t"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2800" b="0" i="0">
                <a:solidFill>
                  <a:schemeClr val="accent2"/>
                </a:solidFill>
                <a:latin typeface="Gibson Book" pitchFamily="2" charset="77"/>
              </a:rPr>
              <a:t>08</a:t>
            </a:r>
          </a:p>
        </p:txBody>
      </p:sp>
      <p:sp>
        <p:nvSpPr>
          <p:cNvPr id="22" name="Text Placeholder 2">
            <a:extLst>
              <a:ext uri="{FF2B5EF4-FFF2-40B4-BE49-F238E27FC236}">
                <a16:creationId xmlns:a16="http://schemas.microsoft.com/office/drawing/2014/main" id="{48AB6333-0406-FCA9-7B16-6E24E00D536D}"/>
              </a:ext>
            </a:extLst>
          </p:cNvPr>
          <p:cNvSpPr>
            <a:spLocks noGrp="1"/>
          </p:cNvSpPr>
          <p:nvPr>
            <p:ph type="body" sz="quarter" idx="20" hasCustomPrompt="1"/>
          </p:nvPr>
        </p:nvSpPr>
        <p:spPr>
          <a:xfrm>
            <a:off x="4885818" y="2923284"/>
            <a:ext cx="2601003" cy="343966"/>
          </a:xfrm>
        </p:spPr>
        <p:txBody>
          <a:bodyPr anchor="ctr">
            <a:noAutofit/>
          </a:bodyPr>
          <a:lstStyle>
            <a:lvl1pPr marL="0" indent="0">
              <a:lnSpc>
                <a:spcPct val="120000"/>
              </a:lnSpc>
              <a:spcBef>
                <a:spcPts val="0"/>
              </a:spcBef>
              <a:spcAft>
                <a:spcPts val="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15" name="Title ">
            <a:extLst>
              <a:ext uri="{FF2B5EF4-FFF2-40B4-BE49-F238E27FC236}">
                <a16:creationId xmlns:a16="http://schemas.microsoft.com/office/drawing/2014/main" id="{DB308800-81E1-FF61-68AC-7DAE2A87BFB5}"/>
              </a:ext>
            </a:extLst>
          </p:cNvPr>
          <p:cNvSpPr txBox="1">
            <a:spLocks/>
          </p:cNvSpPr>
          <p:nvPr userDrawn="1"/>
        </p:nvSpPr>
        <p:spPr>
          <a:xfrm>
            <a:off x="4302468" y="2873636"/>
            <a:ext cx="475667" cy="407104"/>
          </a:xfrm>
          <a:prstGeom prst="rect">
            <a:avLst/>
          </a:prstGeom>
        </p:spPr>
        <p:txBody>
          <a:bodyPr vert="horz" lIns="0" tIns="0" rIns="0" bIns="0" rtlCol="0" anchor="t"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2800" b="0" i="0">
                <a:solidFill>
                  <a:schemeClr val="accent2"/>
                </a:solidFill>
                <a:latin typeface="Gibson Book" pitchFamily="2" charset="77"/>
              </a:rPr>
              <a:t>07</a:t>
            </a:r>
          </a:p>
        </p:txBody>
      </p:sp>
      <p:sp>
        <p:nvSpPr>
          <p:cNvPr id="9" name="Text Placeholder 2">
            <a:extLst>
              <a:ext uri="{FF2B5EF4-FFF2-40B4-BE49-F238E27FC236}">
                <a16:creationId xmlns:a16="http://schemas.microsoft.com/office/drawing/2014/main" id="{229A8593-1138-4B16-337D-91707B8ABCBB}"/>
              </a:ext>
            </a:extLst>
          </p:cNvPr>
          <p:cNvSpPr>
            <a:spLocks noGrp="1"/>
          </p:cNvSpPr>
          <p:nvPr>
            <p:ph type="body" sz="quarter" idx="19" hasCustomPrompt="1"/>
          </p:nvPr>
        </p:nvSpPr>
        <p:spPr>
          <a:xfrm>
            <a:off x="4885818" y="2102669"/>
            <a:ext cx="2601003" cy="343966"/>
          </a:xfrm>
        </p:spPr>
        <p:txBody>
          <a:bodyPr anchor="ctr">
            <a:noAutofit/>
          </a:bodyPr>
          <a:lstStyle>
            <a:lvl1pPr marL="0" indent="0">
              <a:lnSpc>
                <a:spcPct val="120000"/>
              </a:lnSpc>
              <a:spcBef>
                <a:spcPts val="0"/>
              </a:spcBef>
              <a:spcAft>
                <a:spcPts val="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13" name="Title ">
            <a:extLst>
              <a:ext uri="{FF2B5EF4-FFF2-40B4-BE49-F238E27FC236}">
                <a16:creationId xmlns:a16="http://schemas.microsoft.com/office/drawing/2014/main" id="{7CDB9302-03A6-C504-B49E-8DE6058FAEE3}"/>
              </a:ext>
            </a:extLst>
          </p:cNvPr>
          <p:cNvSpPr txBox="1">
            <a:spLocks/>
          </p:cNvSpPr>
          <p:nvPr userDrawn="1"/>
        </p:nvSpPr>
        <p:spPr>
          <a:xfrm>
            <a:off x="4302468" y="2064278"/>
            <a:ext cx="475667" cy="407104"/>
          </a:xfrm>
          <a:prstGeom prst="rect">
            <a:avLst/>
          </a:prstGeom>
        </p:spPr>
        <p:txBody>
          <a:bodyPr vert="horz" lIns="0" tIns="0" rIns="0" bIns="0" rtlCol="0" anchor="t"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2800" b="0" i="0">
                <a:solidFill>
                  <a:schemeClr val="accent2"/>
                </a:solidFill>
                <a:latin typeface="Gibson Book" pitchFamily="2" charset="77"/>
              </a:rPr>
              <a:t>06</a:t>
            </a:r>
          </a:p>
        </p:txBody>
      </p:sp>
      <p:sp>
        <p:nvSpPr>
          <p:cNvPr id="12" name="Text Placeholder 2">
            <a:extLst>
              <a:ext uri="{FF2B5EF4-FFF2-40B4-BE49-F238E27FC236}">
                <a16:creationId xmlns:a16="http://schemas.microsoft.com/office/drawing/2014/main" id="{64803B8F-9056-DBB2-491A-54CC4D1CAA17}"/>
              </a:ext>
            </a:extLst>
          </p:cNvPr>
          <p:cNvSpPr>
            <a:spLocks noGrp="1"/>
          </p:cNvSpPr>
          <p:nvPr>
            <p:ph type="body" sz="quarter" idx="18" hasCustomPrompt="1"/>
          </p:nvPr>
        </p:nvSpPr>
        <p:spPr>
          <a:xfrm>
            <a:off x="1450640" y="5349961"/>
            <a:ext cx="2601003" cy="343966"/>
          </a:xfrm>
        </p:spPr>
        <p:txBody>
          <a:bodyPr anchor="ctr">
            <a:noAutofit/>
          </a:bodyPr>
          <a:lstStyle>
            <a:lvl1pPr marL="0" indent="0">
              <a:lnSpc>
                <a:spcPct val="120000"/>
              </a:lnSpc>
              <a:spcBef>
                <a:spcPts val="0"/>
              </a:spcBef>
              <a:spcAft>
                <a:spcPts val="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16" name="Title ">
            <a:extLst>
              <a:ext uri="{FF2B5EF4-FFF2-40B4-BE49-F238E27FC236}">
                <a16:creationId xmlns:a16="http://schemas.microsoft.com/office/drawing/2014/main" id="{492528D6-64C7-3E7E-F216-792366C23BC0}"/>
              </a:ext>
            </a:extLst>
          </p:cNvPr>
          <p:cNvSpPr txBox="1">
            <a:spLocks/>
          </p:cNvSpPr>
          <p:nvPr userDrawn="1"/>
        </p:nvSpPr>
        <p:spPr>
          <a:xfrm>
            <a:off x="867290" y="5301712"/>
            <a:ext cx="475667" cy="407104"/>
          </a:xfrm>
          <a:prstGeom prst="rect">
            <a:avLst/>
          </a:prstGeom>
        </p:spPr>
        <p:txBody>
          <a:bodyPr vert="horz" lIns="0" tIns="0" rIns="0" bIns="0" rtlCol="0" anchor="t"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2800" b="0" i="0">
                <a:solidFill>
                  <a:schemeClr val="accent2"/>
                </a:solidFill>
                <a:latin typeface="Gibson Book" pitchFamily="2" charset="77"/>
              </a:rPr>
              <a:t>05</a:t>
            </a:r>
          </a:p>
        </p:txBody>
      </p:sp>
      <p:sp>
        <p:nvSpPr>
          <p:cNvPr id="10" name="Text Placeholder 2">
            <a:extLst>
              <a:ext uri="{FF2B5EF4-FFF2-40B4-BE49-F238E27FC236}">
                <a16:creationId xmlns:a16="http://schemas.microsoft.com/office/drawing/2014/main" id="{901C487B-1EC4-6083-00F3-A4A616AB6C71}"/>
              </a:ext>
            </a:extLst>
          </p:cNvPr>
          <p:cNvSpPr>
            <a:spLocks noGrp="1"/>
          </p:cNvSpPr>
          <p:nvPr>
            <p:ph type="body" sz="quarter" idx="17" hasCustomPrompt="1"/>
          </p:nvPr>
        </p:nvSpPr>
        <p:spPr>
          <a:xfrm>
            <a:off x="1450640" y="4552792"/>
            <a:ext cx="2601003" cy="343966"/>
          </a:xfrm>
        </p:spPr>
        <p:txBody>
          <a:bodyPr anchor="ctr">
            <a:noAutofit/>
          </a:bodyPr>
          <a:lstStyle>
            <a:lvl1pPr marL="0" indent="0">
              <a:lnSpc>
                <a:spcPct val="120000"/>
              </a:lnSpc>
              <a:spcBef>
                <a:spcPts val="0"/>
              </a:spcBef>
              <a:spcAft>
                <a:spcPts val="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11" name="Title ">
            <a:extLst>
              <a:ext uri="{FF2B5EF4-FFF2-40B4-BE49-F238E27FC236}">
                <a16:creationId xmlns:a16="http://schemas.microsoft.com/office/drawing/2014/main" id="{BF208773-6DAA-49ED-67D7-22C5A292B01D}"/>
              </a:ext>
            </a:extLst>
          </p:cNvPr>
          <p:cNvSpPr txBox="1">
            <a:spLocks/>
          </p:cNvSpPr>
          <p:nvPr userDrawn="1"/>
        </p:nvSpPr>
        <p:spPr>
          <a:xfrm>
            <a:off x="867290" y="4492352"/>
            <a:ext cx="475667" cy="407104"/>
          </a:xfrm>
          <a:prstGeom prst="rect">
            <a:avLst/>
          </a:prstGeom>
        </p:spPr>
        <p:txBody>
          <a:bodyPr vert="horz" lIns="0" tIns="0" rIns="0" bIns="0" rtlCol="0" anchor="t"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2800" b="0" i="0">
                <a:solidFill>
                  <a:schemeClr val="accent2"/>
                </a:solidFill>
                <a:latin typeface="Gibson Book" pitchFamily="2" charset="77"/>
              </a:rPr>
              <a:t>04</a:t>
            </a:r>
          </a:p>
        </p:txBody>
      </p:sp>
      <p:sp>
        <p:nvSpPr>
          <p:cNvPr id="4" name="Text Placeholder 2">
            <a:extLst>
              <a:ext uri="{FF2B5EF4-FFF2-40B4-BE49-F238E27FC236}">
                <a16:creationId xmlns:a16="http://schemas.microsoft.com/office/drawing/2014/main" id="{C5BE4295-49A1-B920-E9F6-953E5EC8743F}"/>
              </a:ext>
            </a:extLst>
          </p:cNvPr>
          <p:cNvSpPr>
            <a:spLocks noGrp="1"/>
          </p:cNvSpPr>
          <p:nvPr>
            <p:ph type="body" sz="quarter" idx="16" hasCustomPrompt="1"/>
          </p:nvPr>
        </p:nvSpPr>
        <p:spPr>
          <a:xfrm>
            <a:off x="1450640" y="3726315"/>
            <a:ext cx="2601003" cy="343966"/>
          </a:xfrm>
        </p:spPr>
        <p:txBody>
          <a:bodyPr anchor="ctr">
            <a:noAutofit/>
          </a:bodyPr>
          <a:lstStyle>
            <a:lvl1pPr marL="0" indent="0">
              <a:lnSpc>
                <a:spcPct val="120000"/>
              </a:lnSpc>
              <a:spcBef>
                <a:spcPts val="0"/>
              </a:spcBef>
              <a:spcAft>
                <a:spcPts val="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8" name="Title ">
            <a:extLst>
              <a:ext uri="{FF2B5EF4-FFF2-40B4-BE49-F238E27FC236}">
                <a16:creationId xmlns:a16="http://schemas.microsoft.com/office/drawing/2014/main" id="{70A224D7-7FDE-4C65-154E-5345BA15DBF2}"/>
              </a:ext>
            </a:extLst>
          </p:cNvPr>
          <p:cNvSpPr txBox="1">
            <a:spLocks/>
          </p:cNvSpPr>
          <p:nvPr userDrawn="1"/>
        </p:nvSpPr>
        <p:spPr>
          <a:xfrm>
            <a:off x="867290" y="3682994"/>
            <a:ext cx="475667" cy="407104"/>
          </a:xfrm>
          <a:prstGeom prst="rect">
            <a:avLst/>
          </a:prstGeom>
        </p:spPr>
        <p:txBody>
          <a:bodyPr vert="horz" lIns="0" tIns="0" rIns="0" bIns="0" rtlCol="0" anchor="t"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2800" b="0" i="0">
                <a:solidFill>
                  <a:schemeClr val="accent2"/>
                </a:solidFill>
                <a:latin typeface="Gibson Book" pitchFamily="2" charset="77"/>
              </a:rPr>
              <a:t>03</a:t>
            </a:r>
          </a:p>
        </p:txBody>
      </p:sp>
      <p:sp>
        <p:nvSpPr>
          <p:cNvPr id="2" name="Text Placeholder 2">
            <a:extLst>
              <a:ext uri="{FF2B5EF4-FFF2-40B4-BE49-F238E27FC236}">
                <a16:creationId xmlns:a16="http://schemas.microsoft.com/office/drawing/2014/main" id="{83778803-0877-7D21-A9FA-2EDE2F45461C}"/>
              </a:ext>
            </a:extLst>
          </p:cNvPr>
          <p:cNvSpPr>
            <a:spLocks noGrp="1"/>
          </p:cNvSpPr>
          <p:nvPr>
            <p:ph type="body" sz="quarter" idx="15" hasCustomPrompt="1"/>
          </p:nvPr>
        </p:nvSpPr>
        <p:spPr>
          <a:xfrm>
            <a:off x="1450640" y="2923284"/>
            <a:ext cx="2601003" cy="343966"/>
          </a:xfrm>
        </p:spPr>
        <p:txBody>
          <a:bodyPr anchor="ctr">
            <a:noAutofit/>
          </a:bodyPr>
          <a:lstStyle>
            <a:lvl1pPr marL="0" indent="0">
              <a:lnSpc>
                <a:spcPct val="120000"/>
              </a:lnSpc>
              <a:spcBef>
                <a:spcPts val="0"/>
              </a:spcBef>
              <a:spcAft>
                <a:spcPts val="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3" name="Title ">
            <a:extLst>
              <a:ext uri="{FF2B5EF4-FFF2-40B4-BE49-F238E27FC236}">
                <a16:creationId xmlns:a16="http://schemas.microsoft.com/office/drawing/2014/main" id="{F6066A62-BC73-EDAB-C8A9-20563805D90D}"/>
              </a:ext>
            </a:extLst>
          </p:cNvPr>
          <p:cNvSpPr txBox="1">
            <a:spLocks/>
          </p:cNvSpPr>
          <p:nvPr userDrawn="1"/>
        </p:nvSpPr>
        <p:spPr>
          <a:xfrm>
            <a:off x="867290" y="2873636"/>
            <a:ext cx="475667" cy="407104"/>
          </a:xfrm>
          <a:prstGeom prst="rect">
            <a:avLst/>
          </a:prstGeom>
        </p:spPr>
        <p:txBody>
          <a:bodyPr vert="horz" lIns="0" tIns="0" rIns="0" bIns="0" rtlCol="0" anchor="t"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2800" b="0" i="0">
                <a:solidFill>
                  <a:schemeClr val="accent2"/>
                </a:solidFill>
                <a:latin typeface="Gibson Book" pitchFamily="2" charset="77"/>
              </a:rPr>
              <a:t>02</a:t>
            </a:r>
          </a:p>
        </p:txBody>
      </p:sp>
      <p:sp>
        <p:nvSpPr>
          <p:cNvPr id="14" name="Text Placeholder 2">
            <a:extLst>
              <a:ext uri="{FF2B5EF4-FFF2-40B4-BE49-F238E27FC236}">
                <a16:creationId xmlns:a16="http://schemas.microsoft.com/office/drawing/2014/main" id="{07F2A37E-ECAF-444A-E005-B7E2A7F97F5C}"/>
              </a:ext>
            </a:extLst>
          </p:cNvPr>
          <p:cNvSpPr>
            <a:spLocks noGrp="1"/>
          </p:cNvSpPr>
          <p:nvPr>
            <p:ph type="body" sz="quarter" idx="14" hasCustomPrompt="1"/>
          </p:nvPr>
        </p:nvSpPr>
        <p:spPr>
          <a:xfrm>
            <a:off x="1450640" y="2102669"/>
            <a:ext cx="2601003" cy="343966"/>
          </a:xfrm>
        </p:spPr>
        <p:txBody>
          <a:bodyPr anchor="ctr">
            <a:noAutofit/>
          </a:bodyPr>
          <a:lstStyle>
            <a:lvl1pPr marL="0" indent="0">
              <a:lnSpc>
                <a:spcPct val="120000"/>
              </a:lnSpc>
              <a:spcBef>
                <a:spcPts val="0"/>
              </a:spcBef>
              <a:spcAft>
                <a:spcPts val="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23" name="Title ">
            <a:extLst>
              <a:ext uri="{FF2B5EF4-FFF2-40B4-BE49-F238E27FC236}">
                <a16:creationId xmlns:a16="http://schemas.microsoft.com/office/drawing/2014/main" id="{2BAB5A05-6B98-B76E-6B76-4A7F2E0E35C9}"/>
              </a:ext>
            </a:extLst>
          </p:cNvPr>
          <p:cNvSpPr txBox="1">
            <a:spLocks/>
          </p:cNvSpPr>
          <p:nvPr userDrawn="1"/>
        </p:nvSpPr>
        <p:spPr>
          <a:xfrm>
            <a:off x="867290" y="2064278"/>
            <a:ext cx="475667" cy="407104"/>
          </a:xfrm>
          <a:prstGeom prst="rect">
            <a:avLst/>
          </a:prstGeom>
        </p:spPr>
        <p:txBody>
          <a:bodyPr vert="horz" lIns="0" tIns="0" rIns="0" bIns="0" rtlCol="0" anchor="t"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2800" b="0" i="0">
                <a:solidFill>
                  <a:schemeClr val="accent2"/>
                </a:solidFill>
                <a:latin typeface="Gibson Book" pitchFamily="2" charset="77"/>
              </a:rPr>
              <a:t>01</a:t>
            </a:r>
          </a:p>
        </p:txBody>
      </p:sp>
      <p:sp>
        <p:nvSpPr>
          <p:cNvPr id="5" name="Title 4">
            <a:extLst>
              <a:ext uri="{FF2B5EF4-FFF2-40B4-BE49-F238E27FC236}">
                <a16:creationId xmlns:a16="http://schemas.microsoft.com/office/drawing/2014/main" id="{61C3D6CF-D1B6-B4F9-5B30-B173A7714B49}"/>
              </a:ext>
            </a:extLst>
          </p:cNvPr>
          <p:cNvSpPr>
            <a:spLocks noGrp="1"/>
          </p:cNvSpPr>
          <p:nvPr>
            <p:ph type="title" hasCustomPrompt="1"/>
          </p:nvPr>
        </p:nvSpPr>
        <p:spPr>
          <a:xfrm>
            <a:off x="609600" y="685800"/>
            <a:ext cx="6400801" cy="813816"/>
          </a:xfrm>
        </p:spPr>
        <p:txBody>
          <a:bodyPr anchor="b" anchorCtr="0">
            <a:noAutofit/>
          </a:bodyPr>
          <a:lstStyle>
            <a:lvl1pPr marL="0" marR="0" indent="0" algn="l" defTabSz="914377" rtl="0" eaLnBrk="1" fontAlgn="auto" latinLnBrk="0" hangingPunct="1">
              <a:lnSpc>
                <a:spcPct val="100000"/>
              </a:lnSpc>
              <a:spcBef>
                <a:spcPct val="0"/>
              </a:spcBef>
              <a:spcAft>
                <a:spcPts val="800"/>
              </a:spcAft>
              <a:buClrTx/>
              <a:buSzTx/>
              <a:buFontTx/>
              <a:buNone/>
              <a:tabLst/>
              <a:defRPr lang="en-US" sz="4800" b="0" i="0" kern="1200" spc="20" baseline="0" dirty="0">
                <a:solidFill>
                  <a:schemeClr val="tx2"/>
                </a:solidFill>
                <a:latin typeface="Gibson Book" pitchFamily="2" charset="77"/>
                <a:ea typeface="+mj-ea"/>
                <a:cs typeface="+mj-cs"/>
              </a:defRPr>
            </a:lvl1pPr>
          </a:lstStyle>
          <a:p>
            <a:r>
              <a:rPr lang="en-US"/>
              <a:t>Agenda – 10 Up</a:t>
            </a:r>
          </a:p>
        </p:txBody>
      </p:sp>
    </p:spTree>
    <p:extLst>
      <p:ext uri="{BB962C8B-B14F-4D97-AF65-F5344CB8AC3E}">
        <p14:creationId xmlns:p14="http://schemas.microsoft.com/office/powerpoint/2010/main" val="1165134574"/>
      </p:ext>
    </p:extLst>
  </p:cSld>
  <p:clrMapOvr>
    <a:masterClrMapping/>
  </p:clrMapOvr>
  <p:extLst>
    <p:ext uri="{DCECCB84-F9BA-43D5-87BE-67443E8EF086}">
      <p15:sldGuideLst xmlns:p15="http://schemas.microsoft.com/office/powerpoint/2012/main">
        <p15:guide id="2" pos="768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ection – No Image 1 (White)">
    <p:bg>
      <p:bgRef idx="1001">
        <a:schemeClr val="bg1"/>
      </p:bgRef>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E2D6D94-7519-0D3F-A2BD-E51D9819C783}"/>
              </a:ext>
            </a:extLst>
          </p:cNvPr>
          <p:cNvSpPr/>
          <p:nvPr userDrawn="1"/>
        </p:nvSpPr>
        <p:spPr>
          <a:xfrm>
            <a:off x="479685" y="6280879"/>
            <a:ext cx="3117954" cy="419724"/>
          </a:xfrm>
          <a:prstGeom prst="rect">
            <a:avLst/>
          </a:prstGeom>
          <a:solidFill>
            <a:schemeClr val="bg1"/>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15" name="Rectangle 14">
            <a:extLst>
              <a:ext uri="{FF2B5EF4-FFF2-40B4-BE49-F238E27FC236}">
                <a16:creationId xmlns:a16="http://schemas.microsoft.com/office/drawing/2014/main" id="{CE1220A3-5AF8-1C5D-6D3C-83CE9467FA57}"/>
              </a:ext>
              <a:ext uri="{C183D7F6-B498-43B3-948B-1728B52AA6E4}">
                <adec:decorative xmlns:adec="http://schemas.microsoft.com/office/drawing/2017/decorative" val="1"/>
              </a:ext>
            </a:extLst>
          </p:cNvPr>
          <p:cNvSpPr/>
          <p:nvPr userDrawn="1"/>
        </p:nvSpPr>
        <p:spPr>
          <a:xfrm>
            <a:off x="914401" y="5676782"/>
            <a:ext cx="457200" cy="91440"/>
          </a:xfrm>
          <a:prstGeom prst="rect">
            <a:avLst/>
          </a:prstGeom>
          <a:solidFill>
            <a:srgbClr val="FDDA2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Franklin Gothic Book" panose="020B0503020102020204"/>
              <a:ea typeface="+mn-ea"/>
              <a:cs typeface="+mn-cs"/>
            </a:endParaRPr>
          </a:p>
        </p:txBody>
      </p:sp>
      <p:sp>
        <p:nvSpPr>
          <p:cNvPr id="3" name="Title 2">
            <a:extLst>
              <a:ext uri="{FF2B5EF4-FFF2-40B4-BE49-F238E27FC236}">
                <a16:creationId xmlns:a16="http://schemas.microsoft.com/office/drawing/2014/main" id="{4A1FEF60-054F-E975-AAD6-A92B403131E8}"/>
              </a:ext>
            </a:extLst>
          </p:cNvPr>
          <p:cNvSpPr>
            <a:spLocks noGrp="1"/>
          </p:cNvSpPr>
          <p:nvPr>
            <p:ph type="title" hasCustomPrompt="1"/>
          </p:nvPr>
        </p:nvSpPr>
        <p:spPr>
          <a:xfrm>
            <a:off x="914401" y="3090672"/>
            <a:ext cx="8669480" cy="2231136"/>
          </a:xfrm>
        </p:spPr>
        <p:txBody>
          <a:bodyPr anchor="b" anchorCtr="0"/>
          <a:lstStyle>
            <a:lvl1pPr>
              <a:spcAft>
                <a:spcPts val="0"/>
              </a:spcAft>
              <a:defRPr sz="4800"/>
            </a:lvl1pPr>
          </a:lstStyle>
          <a:p>
            <a:pPr lvl="0"/>
            <a:r>
              <a:rPr lang="en-US"/>
              <a:t>Section Slide Title – No Image 1</a:t>
            </a:r>
          </a:p>
        </p:txBody>
      </p:sp>
      <p:sp>
        <p:nvSpPr>
          <p:cNvPr id="12" name="Text Placeholder 8">
            <a:extLst>
              <a:ext uri="{FF2B5EF4-FFF2-40B4-BE49-F238E27FC236}">
                <a16:creationId xmlns:a16="http://schemas.microsoft.com/office/drawing/2014/main" id="{4E6206D3-4FFE-72E3-B504-E627ED7BE5B9}"/>
              </a:ext>
            </a:extLst>
          </p:cNvPr>
          <p:cNvSpPr>
            <a:spLocks noGrp="1"/>
          </p:cNvSpPr>
          <p:nvPr>
            <p:ph type="body" sz="quarter" idx="10" hasCustomPrompt="1"/>
          </p:nvPr>
        </p:nvSpPr>
        <p:spPr>
          <a:xfrm>
            <a:off x="5443304" y="307319"/>
            <a:ext cx="6405796" cy="2754312"/>
          </a:xfrm>
        </p:spPr>
        <p:txBody>
          <a:bodyPr anchor="b" anchorCtr="0"/>
          <a:lstStyle>
            <a:lvl1pPr marL="0" marR="0" indent="0" algn="r" defTabSz="914377" rtl="0" eaLnBrk="1" fontAlgn="auto" latinLnBrk="0" hangingPunct="1">
              <a:lnSpc>
                <a:spcPct val="100000"/>
              </a:lnSpc>
              <a:spcBef>
                <a:spcPct val="0"/>
              </a:spcBef>
              <a:spcAft>
                <a:spcPts val="800"/>
              </a:spcAft>
              <a:buClrTx/>
              <a:buSzTx/>
              <a:buFont typeface="Arial" panose="020B0604020202020204" pitchFamily="34" charset="0"/>
              <a:buNone/>
              <a:tabLst/>
              <a:defRPr lang="en-US" sz="20000" b="1" i="0" kern="1200" spc="20" baseline="0">
                <a:solidFill>
                  <a:schemeClr val="bg1">
                    <a:lumMod val="65000"/>
                    <a:alpha val="15000"/>
                  </a:schemeClr>
                </a:solidFill>
                <a:latin typeface="Gibson SemiBold" pitchFamily="2" charset="77"/>
                <a:ea typeface="+mj-ea"/>
                <a:cs typeface="+mj-cs"/>
              </a:defRPr>
            </a:lvl1pPr>
            <a:lvl2pPr marL="0" marR="0" indent="0" algn="r" defTabSz="914377" rtl="0" eaLnBrk="1" fontAlgn="auto" latinLnBrk="0" hangingPunct="1">
              <a:lnSpc>
                <a:spcPct val="100000"/>
              </a:lnSpc>
              <a:spcBef>
                <a:spcPct val="0"/>
              </a:spcBef>
              <a:spcAft>
                <a:spcPts val="800"/>
              </a:spcAft>
              <a:buClrTx/>
              <a:buSzTx/>
              <a:buFontTx/>
              <a:buNone/>
              <a:tabLst/>
              <a:defRPr lang="en-US" sz="20000" b="1" i="0" kern="1200" spc="20" baseline="0">
                <a:solidFill>
                  <a:srgbClr val="FFFFFF">
                    <a:alpha val="10000"/>
                  </a:srgbClr>
                </a:solidFill>
                <a:latin typeface="Gibson" panose="02000000000000000000" pitchFamily="2" charset="77"/>
                <a:ea typeface="+mj-ea"/>
                <a:cs typeface="+mj-cs"/>
              </a:defRPr>
            </a:lvl2pPr>
            <a:lvl3pPr marL="0" marR="0" indent="0" algn="r" defTabSz="914377" rtl="0" eaLnBrk="1" fontAlgn="auto" latinLnBrk="0" hangingPunct="1">
              <a:lnSpc>
                <a:spcPct val="100000"/>
              </a:lnSpc>
              <a:spcBef>
                <a:spcPct val="0"/>
              </a:spcBef>
              <a:spcAft>
                <a:spcPts val="800"/>
              </a:spcAft>
              <a:buClrTx/>
              <a:buSzTx/>
              <a:buFontTx/>
              <a:buNone/>
              <a:tabLst/>
              <a:defRPr lang="en-US" sz="20000" b="1" i="0" kern="1200" spc="20" baseline="0">
                <a:solidFill>
                  <a:srgbClr val="FFFFFF">
                    <a:alpha val="10000"/>
                  </a:srgbClr>
                </a:solidFill>
                <a:latin typeface="Gibson" panose="02000000000000000000" pitchFamily="2" charset="77"/>
                <a:ea typeface="+mj-ea"/>
                <a:cs typeface="+mj-cs"/>
              </a:defRPr>
            </a:lvl3pPr>
            <a:lvl4pPr marL="0" marR="0" indent="0" algn="r" defTabSz="914377" rtl="0" eaLnBrk="1" fontAlgn="auto" latinLnBrk="0" hangingPunct="1">
              <a:lnSpc>
                <a:spcPct val="100000"/>
              </a:lnSpc>
              <a:spcBef>
                <a:spcPct val="0"/>
              </a:spcBef>
              <a:spcAft>
                <a:spcPts val="800"/>
              </a:spcAft>
              <a:buClrTx/>
              <a:buSzTx/>
              <a:buFontTx/>
              <a:buNone/>
              <a:tabLst/>
              <a:defRPr lang="en-US" sz="20000" b="1" i="0" kern="1200" spc="20" baseline="0">
                <a:solidFill>
                  <a:srgbClr val="FFFFFF">
                    <a:alpha val="10000"/>
                  </a:srgbClr>
                </a:solidFill>
                <a:latin typeface="Gibson" panose="02000000000000000000" pitchFamily="2" charset="77"/>
                <a:ea typeface="+mj-ea"/>
                <a:cs typeface="+mj-cs"/>
              </a:defRPr>
            </a:lvl4pPr>
            <a:lvl5pPr marL="0" marR="0" indent="0" algn="r" defTabSz="914377" rtl="0" eaLnBrk="1" fontAlgn="auto" latinLnBrk="0" hangingPunct="1">
              <a:lnSpc>
                <a:spcPct val="100000"/>
              </a:lnSpc>
              <a:spcBef>
                <a:spcPct val="0"/>
              </a:spcBef>
              <a:spcAft>
                <a:spcPts val="800"/>
              </a:spcAft>
              <a:buClrTx/>
              <a:buSzTx/>
              <a:buFontTx/>
              <a:buNone/>
              <a:tabLst/>
              <a:defRPr lang="en-US" sz="20000" b="1" i="0" kern="1200" spc="20" baseline="0">
                <a:solidFill>
                  <a:srgbClr val="FFFFFF">
                    <a:alpha val="10000"/>
                  </a:srgbClr>
                </a:solidFill>
                <a:latin typeface="Gibson" panose="02000000000000000000" pitchFamily="2" charset="77"/>
                <a:ea typeface="+mj-ea"/>
                <a:cs typeface="+mj-cs"/>
              </a:defRPr>
            </a:lvl5pPr>
          </a:lstStyle>
          <a:p>
            <a:pPr lvl="0"/>
            <a:r>
              <a:rPr lang="en-US"/>
              <a:t>01</a:t>
            </a:r>
          </a:p>
        </p:txBody>
      </p:sp>
      <p:sp>
        <p:nvSpPr>
          <p:cNvPr id="14" name="Text Placeholder 15">
            <a:extLst>
              <a:ext uri="{FF2B5EF4-FFF2-40B4-BE49-F238E27FC236}">
                <a16:creationId xmlns:a16="http://schemas.microsoft.com/office/drawing/2014/main" id="{88B0812D-CAB9-8D28-B8E1-A472912419CF}"/>
              </a:ext>
            </a:extLst>
          </p:cNvPr>
          <p:cNvSpPr>
            <a:spLocks noGrp="1"/>
          </p:cNvSpPr>
          <p:nvPr>
            <p:ph type="body" sz="quarter" idx="19" hasCustomPrompt="1"/>
          </p:nvPr>
        </p:nvSpPr>
        <p:spPr>
          <a:xfrm>
            <a:off x="5854220" y="1362431"/>
            <a:ext cx="5724144" cy="281404"/>
          </a:xfrm>
        </p:spPr>
        <p:txBody>
          <a:bodyPr/>
          <a:lstStyle>
            <a:lvl1pPr marL="0" indent="0" algn="r">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Tree>
    <p:extLst>
      <p:ext uri="{BB962C8B-B14F-4D97-AF65-F5344CB8AC3E}">
        <p14:creationId xmlns:p14="http://schemas.microsoft.com/office/powerpoint/2010/main" val="90244190"/>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76">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ection – No Image 2 (Gray)">
    <p:bg>
      <p:bgRef idx="1001">
        <a:schemeClr val="bg1"/>
      </p:bgRef>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E2D6D94-7519-0D3F-A2BD-E51D9819C783}"/>
              </a:ext>
            </a:extLst>
          </p:cNvPr>
          <p:cNvSpPr/>
          <p:nvPr userDrawn="1"/>
        </p:nvSpPr>
        <p:spPr>
          <a:xfrm>
            <a:off x="479685" y="6280879"/>
            <a:ext cx="3117954" cy="419724"/>
          </a:xfrm>
          <a:prstGeom prst="rect">
            <a:avLst/>
          </a:prstGeom>
          <a:solidFill>
            <a:schemeClr val="bg1"/>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15" name="Rectangle 14">
            <a:extLst>
              <a:ext uri="{FF2B5EF4-FFF2-40B4-BE49-F238E27FC236}">
                <a16:creationId xmlns:a16="http://schemas.microsoft.com/office/drawing/2014/main" id="{CE1220A3-5AF8-1C5D-6D3C-83CE9467FA57}"/>
              </a:ext>
              <a:ext uri="{C183D7F6-B498-43B3-948B-1728B52AA6E4}">
                <adec:decorative xmlns:adec="http://schemas.microsoft.com/office/drawing/2017/decorative" val="1"/>
              </a:ext>
            </a:extLst>
          </p:cNvPr>
          <p:cNvSpPr/>
          <p:nvPr userDrawn="1"/>
        </p:nvSpPr>
        <p:spPr>
          <a:xfrm>
            <a:off x="914400" y="5683997"/>
            <a:ext cx="457200" cy="91440"/>
          </a:xfrm>
          <a:prstGeom prst="rect">
            <a:avLst/>
          </a:prstGeom>
          <a:solidFill>
            <a:srgbClr val="FDDA2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Franklin Gothic Book" panose="020B0503020102020204"/>
              <a:ea typeface="+mn-ea"/>
              <a:cs typeface="+mn-cs"/>
            </a:endParaRPr>
          </a:p>
        </p:txBody>
      </p:sp>
      <p:sp>
        <p:nvSpPr>
          <p:cNvPr id="2" name="Title 1">
            <a:extLst>
              <a:ext uri="{FF2B5EF4-FFF2-40B4-BE49-F238E27FC236}">
                <a16:creationId xmlns:a16="http://schemas.microsoft.com/office/drawing/2014/main" id="{A7809063-098F-D102-CB2D-00EB9662A6BD}"/>
              </a:ext>
            </a:extLst>
          </p:cNvPr>
          <p:cNvSpPr>
            <a:spLocks noGrp="1"/>
          </p:cNvSpPr>
          <p:nvPr>
            <p:ph type="title" hasCustomPrompt="1"/>
          </p:nvPr>
        </p:nvSpPr>
        <p:spPr>
          <a:xfrm>
            <a:off x="914400" y="3097599"/>
            <a:ext cx="8669481" cy="2226732"/>
          </a:xfrm>
        </p:spPr>
        <p:txBody>
          <a:bodyPr anchor="b" anchorCtr="0"/>
          <a:lstStyle>
            <a:lvl1pPr>
              <a:defRPr sz="4800"/>
            </a:lvl1pPr>
          </a:lstStyle>
          <a:p>
            <a:pPr marL="0" marR="0" lvl="0" indent="0" algn="l" defTabSz="914377" rtl="0" eaLnBrk="1" fontAlgn="auto" latinLnBrk="0" hangingPunct="1">
              <a:lnSpc>
                <a:spcPct val="100000"/>
              </a:lnSpc>
              <a:spcBef>
                <a:spcPct val="0"/>
              </a:spcBef>
              <a:spcAft>
                <a:spcPts val="800"/>
              </a:spcAft>
              <a:buClrTx/>
              <a:buSzTx/>
              <a:buFontTx/>
              <a:buNone/>
              <a:tabLst/>
              <a:defRPr/>
            </a:pPr>
            <a:r>
              <a:rPr kumimoji="0" lang="en-US" sz="4800" b="0" i="0" u="none" strike="noStrike" kern="1200" cap="none" spc="20" normalizeH="0" baseline="0" noProof="0">
                <a:ln>
                  <a:noFill/>
                </a:ln>
                <a:solidFill>
                  <a:srgbClr val="FFFFFF"/>
                </a:solidFill>
                <a:effectLst/>
                <a:uLnTx/>
                <a:uFillTx/>
                <a:latin typeface="Gibson Book" pitchFamily="2" charset="77"/>
                <a:ea typeface="+mj-ea"/>
                <a:cs typeface="+mj-cs"/>
              </a:rPr>
              <a:t>Section Slide Title – No Image 2</a:t>
            </a:r>
          </a:p>
        </p:txBody>
      </p:sp>
      <p:sp>
        <p:nvSpPr>
          <p:cNvPr id="12" name="Text Placeholder 8">
            <a:extLst>
              <a:ext uri="{FF2B5EF4-FFF2-40B4-BE49-F238E27FC236}">
                <a16:creationId xmlns:a16="http://schemas.microsoft.com/office/drawing/2014/main" id="{4E6206D3-4FFE-72E3-B504-E627ED7BE5B9}"/>
              </a:ext>
            </a:extLst>
          </p:cNvPr>
          <p:cNvSpPr>
            <a:spLocks noGrp="1"/>
          </p:cNvSpPr>
          <p:nvPr>
            <p:ph type="body" sz="quarter" idx="10" hasCustomPrompt="1"/>
          </p:nvPr>
        </p:nvSpPr>
        <p:spPr>
          <a:xfrm>
            <a:off x="5443304" y="307319"/>
            <a:ext cx="6395803" cy="2754312"/>
          </a:xfrm>
        </p:spPr>
        <p:txBody>
          <a:bodyPr anchor="b" anchorCtr="0"/>
          <a:lstStyle>
            <a:lvl1pPr marL="0" marR="0" indent="0" algn="r" defTabSz="914377" rtl="0" eaLnBrk="1" fontAlgn="auto" latinLnBrk="0" hangingPunct="1">
              <a:lnSpc>
                <a:spcPct val="100000"/>
              </a:lnSpc>
              <a:spcBef>
                <a:spcPct val="0"/>
              </a:spcBef>
              <a:spcAft>
                <a:spcPts val="800"/>
              </a:spcAft>
              <a:buClrTx/>
              <a:buSzTx/>
              <a:buFont typeface="Arial" panose="020B0604020202020204" pitchFamily="34" charset="0"/>
              <a:buNone/>
              <a:tabLst/>
              <a:defRPr lang="en-US" sz="20000" b="1" i="0" kern="1200" spc="20" baseline="0">
                <a:solidFill>
                  <a:srgbClr val="FFFFFF">
                    <a:alpha val="10000"/>
                  </a:srgbClr>
                </a:solidFill>
                <a:latin typeface="Gibson SemiBold" pitchFamily="2" charset="77"/>
                <a:ea typeface="+mj-ea"/>
                <a:cs typeface="+mj-cs"/>
              </a:defRPr>
            </a:lvl1pPr>
            <a:lvl2pPr marL="0" marR="0" indent="0" algn="r" defTabSz="914377" rtl="0" eaLnBrk="1" fontAlgn="auto" latinLnBrk="0" hangingPunct="1">
              <a:lnSpc>
                <a:spcPct val="100000"/>
              </a:lnSpc>
              <a:spcBef>
                <a:spcPct val="0"/>
              </a:spcBef>
              <a:spcAft>
                <a:spcPts val="800"/>
              </a:spcAft>
              <a:buClrTx/>
              <a:buSzTx/>
              <a:buFontTx/>
              <a:buNone/>
              <a:tabLst/>
              <a:defRPr lang="en-US" sz="20000" b="1" i="0" kern="1200" spc="20" baseline="0">
                <a:solidFill>
                  <a:srgbClr val="FFFFFF">
                    <a:alpha val="10000"/>
                  </a:srgbClr>
                </a:solidFill>
                <a:latin typeface="Gibson" panose="02000000000000000000" pitchFamily="2" charset="77"/>
                <a:ea typeface="+mj-ea"/>
                <a:cs typeface="+mj-cs"/>
              </a:defRPr>
            </a:lvl2pPr>
            <a:lvl3pPr marL="0" marR="0" indent="0" algn="r" defTabSz="914377" rtl="0" eaLnBrk="1" fontAlgn="auto" latinLnBrk="0" hangingPunct="1">
              <a:lnSpc>
                <a:spcPct val="100000"/>
              </a:lnSpc>
              <a:spcBef>
                <a:spcPct val="0"/>
              </a:spcBef>
              <a:spcAft>
                <a:spcPts val="800"/>
              </a:spcAft>
              <a:buClrTx/>
              <a:buSzTx/>
              <a:buFontTx/>
              <a:buNone/>
              <a:tabLst/>
              <a:defRPr lang="en-US" sz="20000" b="1" i="0" kern="1200" spc="20" baseline="0">
                <a:solidFill>
                  <a:srgbClr val="FFFFFF">
                    <a:alpha val="10000"/>
                  </a:srgbClr>
                </a:solidFill>
                <a:latin typeface="Gibson" panose="02000000000000000000" pitchFamily="2" charset="77"/>
                <a:ea typeface="+mj-ea"/>
                <a:cs typeface="+mj-cs"/>
              </a:defRPr>
            </a:lvl3pPr>
            <a:lvl4pPr marL="0" marR="0" indent="0" algn="r" defTabSz="914377" rtl="0" eaLnBrk="1" fontAlgn="auto" latinLnBrk="0" hangingPunct="1">
              <a:lnSpc>
                <a:spcPct val="100000"/>
              </a:lnSpc>
              <a:spcBef>
                <a:spcPct val="0"/>
              </a:spcBef>
              <a:spcAft>
                <a:spcPts val="800"/>
              </a:spcAft>
              <a:buClrTx/>
              <a:buSzTx/>
              <a:buFontTx/>
              <a:buNone/>
              <a:tabLst/>
              <a:defRPr lang="en-US" sz="20000" b="1" i="0" kern="1200" spc="20" baseline="0">
                <a:solidFill>
                  <a:srgbClr val="FFFFFF">
                    <a:alpha val="10000"/>
                  </a:srgbClr>
                </a:solidFill>
                <a:latin typeface="Gibson" panose="02000000000000000000" pitchFamily="2" charset="77"/>
                <a:ea typeface="+mj-ea"/>
                <a:cs typeface="+mj-cs"/>
              </a:defRPr>
            </a:lvl4pPr>
            <a:lvl5pPr marL="0" marR="0" indent="0" algn="r" defTabSz="914377" rtl="0" eaLnBrk="1" fontAlgn="auto" latinLnBrk="0" hangingPunct="1">
              <a:lnSpc>
                <a:spcPct val="100000"/>
              </a:lnSpc>
              <a:spcBef>
                <a:spcPct val="0"/>
              </a:spcBef>
              <a:spcAft>
                <a:spcPts val="800"/>
              </a:spcAft>
              <a:buClrTx/>
              <a:buSzTx/>
              <a:buFontTx/>
              <a:buNone/>
              <a:tabLst/>
              <a:defRPr lang="en-US" sz="20000" b="1" i="0" kern="1200" spc="20" baseline="0">
                <a:solidFill>
                  <a:srgbClr val="FFFFFF">
                    <a:alpha val="10000"/>
                  </a:srgbClr>
                </a:solidFill>
                <a:latin typeface="Gibson" panose="02000000000000000000" pitchFamily="2" charset="77"/>
                <a:ea typeface="+mj-ea"/>
                <a:cs typeface="+mj-cs"/>
              </a:defRPr>
            </a:lvl5pPr>
          </a:lstStyle>
          <a:p>
            <a:pPr lvl="0"/>
            <a:r>
              <a:rPr lang="en-US"/>
              <a:t>01</a:t>
            </a:r>
          </a:p>
        </p:txBody>
      </p:sp>
      <p:sp>
        <p:nvSpPr>
          <p:cNvPr id="14" name="Text Placeholder 15">
            <a:extLst>
              <a:ext uri="{FF2B5EF4-FFF2-40B4-BE49-F238E27FC236}">
                <a16:creationId xmlns:a16="http://schemas.microsoft.com/office/drawing/2014/main" id="{88B0812D-CAB9-8D28-B8E1-A472912419CF}"/>
              </a:ext>
            </a:extLst>
          </p:cNvPr>
          <p:cNvSpPr>
            <a:spLocks noGrp="1"/>
          </p:cNvSpPr>
          <p:nvPr>
            <p:ph type="body" sz="quarter" idx="19" hasCustomPrompt="1"/>
          </p:nvPr>
        </p:nvSpPr>
        <p:spPr>
          <a:xfrm>
            <a:off x="5787274" y="1362431"/>
            <a:ext cx="5795125" cy="281404"/>
          </a:xfrm>
        </p:spPr>
        <p:txBody>
          <a:bodyPr/>
          <a:lstStyle>
            <a:lvl1pPr marL="0" indent="0" algn="r">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Tree>
    <p:extLst>
      <p:ext uri="{BB962C8B-B14F-4D97-AF65-F5344CB8AC3E}">
        <p14:creationId xmlns:p14="http://schemas.microsoft.com/office/powerpoint/2010/main" val="212078365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576">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ection – No Image 3 (White)">
    <p:bg>
      <p:bgRef idx="1001">
        <a:schemeClr val="bg1"/>
      </p:bgRef>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70ECDB7-A564-F753-4B9F-BFF54908BED5}"/>
              </a:ext>
            </a:extLst>
          </p:cNvPr>
          <p:cNvSpPr/>
          <p:nvPr userDrawn="1"/>
        </p:nvSpPr>
        <p:spPr>
          <a:xfrm>
            <a:off x="464695" y="6265889"/>
            <a:ext cx="3162925" cy="389744"/>
          </a:xfrm>
          <a:prstGeom prst="rect">
            <a:avLst/>
          </a:prstGeom>
          <a:solidFill>
            <a:schemeClr val="bg1"/>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pic>
        <p:nvPicPr>
          <p:cNvPr id="5" name="Picture 4">
            <a:extLst>
              <a:ext uri="{FF2B5EF4-FFF2-40B4-BE49-F238E27FC236}">
                <a16:creationId xmlns:a16="http://schemas.microsoft.com/office/drawing/2014/main" id="{0BC278CA-159D-1708-7144-3C34A05EFABB}"/>
              </a:ext>
              <a:ext uri="{C183D7F6-B498-43B3-948B-1728B52AA6E4}">
                <adec:decorative xmlns:adec="http://schemas.microsoft.com/office/drawing/2017/decorative" val="1"/>
              </a:ext>
            </a:extLst>
          </p:cNvPr>
          <p:cNvPicPr>
            <a:picLocks noChangeAspect="1"/>
          </p:cNvPicPr>
          <p:nvPr userDrawn="1"/>
        </p:nvPicPr>
        <p:blipFill rotWithShape="1">
          <a:blip r:embed="rId2">
            <a:alphaModFix amt="50000"/>
          </a:blip>
          <a:srcRect l="24109" t="39399" r="24958"/>
          <a:stretch/>
        </p:blipFill>
        <p:spPr>
          <a:xfrm rot="-5400000">
            <a:off x="-970112" y="970117"/>
            <a:ext cx="6858000" cy="4917771"/>
          </a:xfrm>
          <a:prstGeom prst="rect">
            <a:avLst/>
          </a:prstGeom>
        </p:spPr>
      </p:pic>
      <p:sp>
        <p:nvSpPr>
          <p:cNvPr id="10" name="Rectangle 9">
            <a:extLst>
              <a:ext uri="{FF2B5EF4-FFF2-40B4-BE49-F238E27FC236}">
                <a16:creationId xmlns:a16="http://schemas.microsoft.com/office/drawing/2014/main" id="{C5613C10-4E2C-34B1-ED58-B22AF71AC012}"/>
              </a:ext>
              <a:ext uri="{C183D7F6-B498-43B3-948B-1728B52AA6E4}">
                <adec:decorative xmlns:adec="http://schemas.microsoft.com/office/drawing/2017/decorative" val="1"/>
              </a:ext>
            </a:extLst>
          </p:cNvPr>
          <p:cNvSpPr/>
          <p:nvPr userDrawn="1"/>
        </p:nvSpPr>
        <p:spPr>
          <a:xfrm>
            <a:off x="914400" y="5673723"/>
            <a:ext cx="457200" cy="91440"/>
          </a:xfrm>
          <a:prstGeom prst="rect">
            <a:avLst/>
          </a:prstGeom>
          <a:solidFill>
            <a:srgbClr val="FDDA2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Franklin Gothic Book" panose="020B0503020102020204"/>
              <a:ea typeface="+mn-ea"/>
              <a:cs typeface="+mn-cs"/>
            </a:endParaRPr>
          </a:p>
        </p:txBody>
      </p:sp>
      <p:sp>
        <p:nvSpPr>
          <p:cNvPr id="3" name="Title 2">
            <a:extLst>
              <a:ext uri="{FF2B5EF4-FFF2-40B4-BE49-F238E27FC236}">
                <a16:creationId xmlns:a16="http://schemas.microsoft.com/office/drawing/2014/main" id="{E0F45D4F-DFC9-5C00-60CD-90C1619B8AE6}"/>
              </a:ext>
            </a:extLst>
          </p:cNvPr>
          <p:cNvSpPr>
            <a:spLocks noGrp="1"/>
          </p:cNvSpPr>
          <p:nvPr>
            <p:ph type="title" hasCustomPrompt="1"/>
          </p:nvPr>
        </p:nvSpPr>
        <p:spPr>
          <a:xfrm>
            <a:off x="914401" y="3090672"/>
            <a:ext cx="8668512" cy="2231136"/>
          </a:xfrm>
        </p:spPr>
        <p:txBody>
          <a:bodyPr anchor="b" anchorCtr="0"/>
          <a:lstStyle>
            <a:lvl1pPr marL="0" marR="0" indent="0" algn="l" defTabSz="914377" rtl="0" eaLnBrk="1" fontAlgn="auto" latinLnBrk="0" hangingPunct="1">
              <a:lnSpc>
                <a:spcPct val="100000"/>
              </a:lnSpc>
              <a:spcBef>
                <a:spcPct val="0"/>
              </a:spcBef>
              <a:spcAft>
                <a:spcPts val="800"/>
              </a:spcAft>
              <a:buClrTx/>
              <a:buSzTx/>
              <a:buFontTx/>
              <a:buNone/>
              <a:tabLst/>
              <a:defRPr sz="4800"/>
            </a:lvl1pPr>
          </a:lstStyle>
          <a:p>
            <a:r>
              <a:rPr lang="en-US"/>
              <a:t>Section Slide Title – No Image 3</a:t>
            </a:r>
          </a:p>
        </p:txBody>
      </p:sp>
    </p:spTree>
    <p:extLst>
      <p:ext uri="{BB962C8B-B14F-4D97-AF65-F5344CB8AC3E}">
        <p14:creationId xmlns:p14="http://schemas.microsoft.com/office/powerpoint/2010/main" val="62974502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76">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 No Image 4 (Gray)">
    <p:bg>
      <p:bgRef idx="1001">
        <a:schemeClr val="bg1"/>
      </p:bgRef>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E2D6D94-7519-0D3F-A2BD-E51D9819C783}"/>
              </a:ext>
            </a:extLst>
          </p:cNvPr>
          <p:cNvSpPr/>
          <p:nvPr userDrawn="1"/>
        </p:nvSpPr>
        <p:spPr>
          <a:xfrm>
            <a:off x="479685" y="6280879"/>
            <a:ext cx="3117954" cy="419724"/>
          </a:xfrm>
          <a:prstGeom prst="rect">
            <a:avLst/>
          </a:prstGeom>
          <a:solidFill>
            <a:schemeClr val="bg1"/>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pic>
        <p:nvPicPr>
          <p:cNvPr id="8" name="Picture 7">
            <a:extLst>
              <a:ext uri="{FF2B5EF4-FFF2-40B4-BE49-F238E27FC236}">
                <a16:creationId xmlns:a16="http://schemas.microsoft.com/office/drawing/2014/main" id="{F46D2F70-7F11-6940-AD0C-87E3660CFE4C}"/>
              </a:ext>
              <a:ext uri="{C183D7F6-B498-43B3-948B-1728B52AA6E4}">
                <adec:decorative xmlns:adec="http://schemas.microsoft.com/office/drawing/2017/decorative" val="1"/>
              </a:ext>
            </a:extLst>
          </p:cNvPr>
          <p:cNvPicPr>
            <a:picLocks noChangeAspect="1"/>
          </p:cNvPicPr>
          <p:nvPr userDrawn="1"/>
        </p:nvPicPr>
        <p:blipFill rotWithShape="1">
          <a:blip r:embed="rId2">
            <a:alphaModFix amt="12000"/>
          </a:blip>
          <a:srcRect l="24109" t="39399" r="24958"/>
          <a:stretch/>
        </p:blipFill>
        <p:spPr>
          <a:xfrm rot="-5400000">
            <a:off x="-970112" y="970117"/>
            <a:ext cx="6858000" cy="4917771"/>
          </a:xfrm>
          <a:prstGeom prst="rect">
            <a:avLst/>
          </a:prstGeom>
        </p:spPr>
      </p:pic>
      <p:sp>
        <p:nvSpPr>
          <p:cNvPr id="4" name="Rectangle 3">
            <a:extLst>
              <a:ext uri="{FF2B5EF4-FFF2-40B4-BE49-F238E27FC236}">
                <a16:creationId xmlns:a16="http://schemas.microsoft.com/office/drawing/2014/main" id="{952FA1F8-B458-5225-9537-4D763785DA47}"/>
              </a:ext>
              <a:ext uri="{C183D7F6-B498-43B3-948B-1728B52AA6E4}">
                <adec:decorative xmlns:adec="http://schemas.microsoft.com/office/drawing/2017/decorative" val="1"/>
              </a:ext>
            </a:extLst>
          </p:cNvPr>
          <p:cNvSpPr/>
          <p:nvPr userDrawn="1"/>
        </p:nvSpPr>
        <p:spPr>
          <a:xfrm>
            <a:off x="914400" y="5673723"/>
            <a:ext cx="457200" cy="91440"/>
          </a:xfrm>
          <a:prstGeom prst="rect">
            <a:avLst/>
          </a:prstGeom>
          <a:solidFill>
            <a:srgbClr val="FDDA2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Franklin Gothic Book" panose="020B0503020102020204"/>
              <a:ea typeface="+mn-ea"/>
              <a:cs typeface="+mn-cs"/>
            </a:endParaRPr>
          </a:p>
        </p:txBody>
      </p:sp>
      <p:sp>
        <p:nvSpPr>
          <p:cNvPr id="2" name="Title 1">
            <a:extLst>
              <a:ext uri="{FF2B5EF4-FFF2-40B4-BE49-F238E27FC236}">
                <a16:creationId xmlns:a16="http://schemas.microsoft.com/office/drawing/2014/main" id="{A7809063-098F-D102-CB2D-00EB9662A6BD}"/>
              </a:ext>
            </a:extLst>
          </p:cNvPr>
          <p:cNvSpPr>
            <a:spLocks noGrp="1"/>
          </p:cNvSpPr>
          <p:nvPr>
            <p:ph type="title" hasCustomPrompt="1"/>
          </p:nvPr>
        </p:nvSpPr>
        <p:spPr>
          <a:xfrm>
            <a:off x="914400" y="3086631"/>
            <a:ext cx="8652059" cy="2231136"/>
          </a:xfrm>
        </p:spPr>
        <p:txBody>
          <a:bodyPr anchor="b" anchorCtr="0"/>
          <a:lstStyle>
            <a:lvl1pPr>
              <a:defRPr sz="4800"/>
            </a:lvl1pPr>
          </a:lstStyle>
          <a:p>
            <a:pPr marL="0" marR="0" lvl="0" indent="0" algn="l" defTabSz="914377" rtl="0" eaLnBrk="1" fontAlgn="auto" latinLnBrk="0" hangingPunct="1">
              <a:lnSpc>
                <a:spcPct val="100000"/>
              </a:lnSpc>
              <a:spcBef>
                <a:spcPct val="0"/>
              </a:spcBef>
              <a:spcAft>
                <a:spcPts val="800"/>
              </a:spcAft>
              <a:buClrTx/>
              <a:buSzTx/>
              <a:buFontTx/>
              <a:buNone/>
              <a:tabLst/>
              <a:defRPr/>
            </a:pPr>
            <a:r>
              <a:rPr kumimoji="0" lang="en-US" sz="4800" b="0" i="0" u="none" strike="noStrike" kern="1200" cap="none" spc="20" normalizeH="0" baseline="0" noProof="0">
                <a:ln>
                  <a:noFill/>
                </a:ln>
                <a:solidFill>
                  <a:srgbClr val="FFFFFF"/>
                </a:solidFill>
                <a:effectLst/>
                <a:uLnTx/>
                <a:uFillTx/>
                <a:latin typeface="Gibson Book" pitchFamily="2" charset="77"/>
                <a:ea typeface="+mj-ea"/>
                <a:cs typeface="+mj-cs"/>
              </a:rPr>
              <a:t>Section Slide Title – No Image 4</a:t>
            </a:r>
          </a:p>
        </p:txBody>
      </p:sp>
    </p:spTree>
    <p:extLst>
      <p:ext uri="{BB962C8B-B14F-4D97-AF65-F5344CB8AC3E}">
        <p14:creationId xmlns:p14="http://schemas.microsoft.com/office/powerpoint/2010/main" val="405038123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576">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ection – Small Image 1 (Whit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ED6EA82-041E-697C-49A9-3CEA39526D5F}"/>
              </a:ext>
              <a:ext uri="{C183D7F6-B498-43B3-948B-1728B52AA6E4}">
                <adec:decorative xmlns:adec="http://schemas.microsoft.com/office/drawing/2017/decorative" val="1"/>
              </a:ext>
            </a:extLst>
          </p:cNvPr>
          <p:cNvSpPr/>
          <p:nvPr userDrawn="1"/>
        </p:nvSpPr>
        <p:spPr>
          <a:xfrm>
            <a:off x="300038" y="300038"/>
            <a:ext cx="9758362" cy="6256060"/>
          </a:xfrm>
          <a:prstGeom prst="rect">
            <a:avLst/>
          </a:prstGeom>
          <a:solidFill>
            <a:schemeClr val="bg2"/>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7" name="Picture Placeholder 3">
            <a:extLst>
              <a:ext uri="{FF2B5EF4-FFF2-40B4-BE49-F238E27FC236}">
                <a16:creationId xmlns:a16="http://schemas.microsoft.com/office/drawing/2014/main" id="{17A9E4F0-5166-BDDC-DE0C-4A1D5FBF28C2}"/>
              </a:ext>
              <a:ext uri="{C183D7F6-B498-43B3-948B-1728B52AA6E4}">
                <adec:decorative xmlns:adec="http://schemas.microsoft.com/office/drawing/2017/decorative" val="1"/>
              </a:ext>
            </a:extLst>
          </p:cNvPr>
          <p:cNvSpPr>
            <a:spLocks noGrp="1"/>
          </p:cNvSpPr>
          <p:nvPr>
            <p:ph type="pic" sz="quarter" idx="20" hasCustomPrompt="1"/>
          </p:nvPr>
        </p:nvSpPr>
        <p:spPr>
          <a:xfrm>
            <a:off x="7364897" y="685800"/>
            <a:ext cx="4827104" cy="5486401"/>
          </a:xfrm>
          <a:prstGeom prst="rect">
            <a:avLst/>
          </a:prstGeom>
          <a:pattFill prst="pct5">
            <a:fgClr>
              <a:schemeClr val="tx1"/>
            </a:fgClr>
            <a:bgClr>
              <a:schemeClr val="bg1"/>
            </a:bgClr>
          </a:pattFill>
        </p:spPr>
        <p:txBody>
          <a:bodyPr anchor="ctr">
            <a:normAutofit/>
          </a:bodyPr>
          <a:lstStyle>
            <a:lvl1pPr marL="0" marR="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sz="1400" b="1">
                <a:solidFill>
                  <a:schemeClr val="tx1"/>
                </a:solidFill>
              </a:defRPr>
            </a:lvl1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54565C"/>
                </a:solidFill>
                <a:effectLst/>
                <a:uLnTx/>
                <a:uFillTx/>
                <a:latin typeface="Gibson" panose="02000000000000000000" pitchFamily="2" charset="77"/>
                <a:ea typeface="+mn-ea"/>
                <a:cs typeface="+mn-cs"/>
              </a:rPr>
              <a:t>Click to insert image</a:t>
            </a:r>
          </a:p>
        </p:txBody>
      </p:sp>
      <p:sp>
        <p:nvSpPr>
          <p:cNvPr id="3" name="Text Placeholder 15">
            <a:extLst>
              <a:ext uri="{FF2B5EF4-FFF2-40B4-BE49-F238E27FC236}">
                <a16:creationId xmlns:a16="http://schemas.microsoft.com/office/drawing/2014/main" id="{56A5C4BE-095C-6CAF-73DB-C5AB483E5D75}"/>
              </a:ext>
            </a:extLst>
          </p:cNvPr>
          <p:cNvSpPr>
            <a:spLocks noGrp="1"/>
          </p:cNvSpPr>
          <p:nvPr>
            <p:ph type="body" sz="quarter" idx="19" hasCustomPrompt="1"/>
          </p:nvPr>
        </p:nvSpPr>
        <p:spPr>
          <a:xfrm>
            <a:off x="914399" y="5077795"/>
            <a:ext cx="5789408"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
        <p:nvSpPr>
          <p:cNvPr id="4" name="Title 4">
            <a:extLst>
              <a:ext uri="{FF2B5EF4-FFF2-40B4-BE49-F238E27FC236}">
                <a16:creationId xmlns:a16="http://schemas.microsoft.com/office/drawing/2014/main" id="{D6FF6D52-DEE1-6969-4833-C705609F2408}"/>
              </a:ext>
            </a:extLst>
          </p:cNvPr>
          <p:cNvSpPr>
            <a:spLocks noGrp="1"/>
          </p:cNvSpPr>
          <p:nvPr>
            <p:ph type="title" hasCustomPrompt="1"/>
          </p:nvPr>
        </p:nvSpPr>
        <p:spPr>
          <a:xfrm>
            <a:off x="914400" y="2688336"/>
            <a:ext cx="5788152" cy="2231136"/>
          </a:xfrm>
        </p:spPr>
        <p:txBody>
          <a:bodyPr anchor="b">
            <a:noAutofit/>
          </a:bodyPr>
          <a:lstStyle>
            <a:lvl1pPr marL="0" marR="0" indent="0" algn="l" defTabSz="914377" rtl="0" eaLnBrk="1" fontAlgn="auto" latinLnBrk="0" hangingPunct="1">
              <a:lnSpc>
                <a:spcPct val="100000"/>
              </a:lnSpc>
              <a:spcBef>
                <a:spcPct val="0"/>
              </a:spcBef>
              <a:spcAft>
                <a:spcPts val="800"/>
              </a:spcAft>
              <a:buClrTx/>
              <a:buSzTx/>
              <a:buFontTx/>
              <a:buNone/>
              <a:tabLst/>
              <a:defRPr sz="4800" b="0" i="0">
                <a:solidFill>
                  <a:schemeClr val="tx2"/>
                </a:solidFill>
                <a:latin typeface="Gibson Book" pitchFamily="2" charset="77"/>
              </a:defRPr>
            </a:lvl1pPr>
          </a:lstStyle>
          <a:p>
            <a:r>
              <a:rPr lang="en-US"/>
              <a:t>Section Slide Title – Small Image 1</a:t>
            </a:r>
          </a:p>
        </p:txBody>
      </p:sp>
    </p:spTree>
    <p:extLst>
      <p:ext uri="{BB962C8B-B14F-4D97-AF65-F5344CB8AC3E}">
        <p14:creationId xmlns:p14="http://schemas.microsoft.com/office/powerpoint/2010/main" val="3329733437"/>
      </p:ext>
    </p:extLst>
  </p:cSld>
  <p:clrMapOvr>
    <a:masterClrMapping/>
  </p:clrMapOvr>
  <p:extLst>
    <p:ext uri="{DCECCB84-F9BA-43D5-87BE-67443E8EF086}">
      <p15:sldGuideLst xmlns:p15="http://schemas.microsoft.com/office/powerpoint/2012/main">
        <p15:guide id="3" pos="576">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ection – Small Image 2 (CapTech Blu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ED6EA82-041E-697C-49A9-3CEA39526D5F}"/>
              </a:ext>
              <a:ext uri="{C183D7F6-B498-43B3-948B-1728B52AA6E4}">
                <adec:decorative xmlns:adec="http://schemas.microsoft.com/office/drawing/2017/decorative" val="1"/>
              </a:ext>
            </a:extLst>
          </p:cNvPr>
          <p:cNvSpPr/>
          <p:nvPr userDrawn="1"/>
        </p:nvSpPr>
        <p:spPr>
          <a:xfrm>
            <a:off x="300038" y="300038"/>
            <a:ext cx="9758362" cy="6256060"/>
          </a:xfrm>
          <a:prstGeom prst="rect">
            <a:avLst/>
          </a:prstGeom>
          <a:solidFill>
            <a:schemeClr val="tx2"/>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8" name="Picture Placeholder 3">
            <a:extLst>
              <a:ext uri="{FF2B5EF4-FFF2-40B4-BE49-F238E27FC236}">
                <a16:creationId xmlns:a16="http://schemas.microsoft.com/office/drawing/2014/main" id="{B318583A-BCA7-33F7-DB50-37F4C51EE8C4}"/>
              </a:ext>
              <a:ext uri="{C183D7F6-B498-43B3-948B-1728B52AA6E4}">
                <adec:decorative xmlns:adec="http://schemas.microsoft.com/office/drawing/2017/decorative" val="1"/>
              </a:ext>
            </a:extLst>
          </p:cNvPr>
          <p:cNvSpPr>
            <a:spLocks noGrp="1"/>
          </p:cNvSpPr>
          <p:nvPr>
            <p:ph type="pic" sz="quarter" idx="13" hasCustomPrompt="1"/>
          </p:nvPr>
        </p:nvSpPr>
        <p:spPr>
          <a:xfrm>
            <a:off x="7364897" y="685801"/>
            <a:ext cx="4827104" cy="5486400"/>
          </a:xfrm>
          <a:prstGeom prst="rect">
            <a:avLst/>
          </a:prstGeom>
          <a:pattFill prst="pct5">
            <a:fgClr>
              <a:schemeClr val="tx1"/>
            </a:fgClr>
            <a:bgClr>
              <a:schemeClr val="bg1"/>
            </a:bgClr>
          </a:pattFill>
        </p:spPr>
        <p:txBody>
          <a:bodyPr anchor="ctr">
            <a:normAutofit/>
          </a:bodyPr>
          <a:lstStyle>
            <a:lvl1pPr marL="0" marR="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sz="1400" b="1">
                <a:solidFill>
                  <a:schemeClr val="tx1"/>
                </a:solidFill>
              </a:defRPr>
            </a:lvl1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54565C"/>
                </a:solidFill>
                <a:effectLst/>
                <a:uLnTx/>
                <a:uFillTx/>
                <a:latin typeface="Gibson" panose="02000000000000000000" pitchFamily="2" charset="77"/>
                <a:ea typeface="+mn-ea"/>
                <a:cs typeface="+mn-cs"/>
              </a:rPr>
              <a:t>Click to insert image</a:t>
            </a:r>
          </a:p>
        </p:txBody>
      </p:sp>
      <p:sp>
        <p:nvSpPr>
          <p:cNvPr id="3" name="Text Placeholder 15">
            <a:extLst>
              <a:ext uri="{FF2B5EF4-FFF2-40B4-BE49-F238E27FC236}">
                <a16:creationId xmlns:a16="http://schemas.microsoft.com/office/drawing/2014/main" id="{ADB81555-0EB0-273B-7AB8-03ED96A59EFF}"/>
              </a:ext>
            </a:extLst>
          </p:cNvPr>
          <p:cNvSpPr>
            <a:spLocks noGrp="1"/>
          </p:cNvSpPr>
          <p:nvPr>
            <p:ph type="body" sz="quarter" idx="19" hasCustomPrompt="1"/>
          </p:nvPr>
        </p:nvSpPr>
        <p:spPr>
          <a:xfrm>
            <a:off x="914400" y="5077795"/>
            <a:ext cx="5789408" cy="281404"/>
          </a:xfrm>
        </p:spPr>
        <p:txBody>
          <a:bodyPr/>
          <a:lstStyle>
            <a:lvl1pPr marL="0" indent="0" algn="l">
              <a:buNone/>
              <a:defRPr sz="1000" b="1" i="0" kern="1200" spc="150" baseline="0">
                <a:solidFill>
                  <a:schemeClr val="bg1"/>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
        <p:nvSpPr>
          <p:cNvPr id="4" name="Title 4">
            <a:extLst>
              <a:ext uri="{FF2B5EF4-FFF2-40B4-BE49-F238E27FC236}">
                <a16:creationId xmlns:a16="http://schemas.microsoft.com/office/drawing/2014/main" id="{D6FF6D52-DEE1-6969-4833-C705609F2408}"/>
              </a:ext>
            </a:extLst>
          </p:cNvPr>
          <p:cNvSpPr>
            <a:spLocks noGrp="1"/>
          </p:cNvSpPr>
          <p:nvPr>
            <p:ph type="title" hasCustomPrompt="1"/>
          </p:nvPr>
        </p:nvSpPr>
        <p:spPr>
          <a:xfrm>
            <a:off x="914400" y="2688336"/>
            <a:ext cx="5789408" cy="2231136"/>
          </a:xfrm>
        </p:spPr>
        <p:txBody>
          <a:bodyPr anchor="b">
            <a:noAutofit/>
          </a:bodyPr>
          <a:lstStyle>
            <a:lvl1pPr marL="0" marR="0" indent="0" algn="l" defTabSz="914377" rtl="0" eaLnBrk="1" fontAlgn="auto" latinLnBrk="0" hangingPunct="1">
              <a:lnSpc>
                <a:spcPct val="100000"/>
              </a:lnSpc>
              <a:spcBef>
                <a:spcPct val="0"/>
              </a:spcBef>
              <a:spcAft>
                <a:spcPts val="800"/>
              </a:spcAft>
              <a:buClrTx/>
              <a:buSzTx/>
              <a:buFontTx/>
              <a:buNone/>
              <a:tabLst/>
              <a:defRPr sz="4800" b="0" i="0">
                <a:solidFill>
                  <a:schemeClr val="bg1"/>
                </a:solidFill>
                <a:latin typeface="Gibson Book" pitchFamily="2" charset="77"/>
              </a:defRPr>
            </a:lvl1pPr>
          </a:lstStyle>
          <a:p>
            <a:r>
              <a:rPr lang="en-US"/>
              <a:t>Section Slide Title – Small Image 2</a:t>
            </a:r>
          </a:p>
        </p:txBody>
      </p:sp>
    </p:spTree>
    <p:extLst>
      <p:ext uri="{BB962C8B-B14F-4D97-AF65-F5344CB8AC3E}">
        <p14:creationId xmlns:p14="http://schemas.microsoft.com/office/powerpoint/2010/main" val="1811173616"/>
      </p:ext>
    </p:extLst>
  </p:cSld>
  <p:clrMapOvr>
    <a:masterClrMapping/>
  </p:clrMapOvr>
  <p:extLst>
    <p:ext uri="{DCECCB84-F9BA-43D5-87BE-67443E8EF086}">
      <p15:sldGuideLst xmlns:p15="http://schemas.microsoft.com/office/powerpoint/2012/main">
        <p15:guide id="3" pos="576">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ection – Arrow 1 (Whit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ED6EA82-041E-697C-49A9-3CEA39526D5F}"/>
              </a:ext>
              <a:ext uri="{C183D7F6-B498-43B3-948B-1728B52AA6E4}">
                <adec:decorative xmlns:adec="http://schemas.microsoft.com/office/drawing/2017/decorative" val="1"/>
              </a:ext>
            </a:extLst>
          </p:cNvPr>
          <p:cNvSpPr/>
          <p:nvPr userDrawn="1"/>
        </p:nvSpPr>
        <p:spPr>
          <a:xfrm>
            <a:off x="300038" y="685800"/>
            <a:ext cx="7661205" cy="5870298"/>
          </a:xfrm>
          <a:prstGeom prst="rect">
            <a:avLst/>
          </a:prstGeom>
          <a:solidFill>
            <a:schemeClr val="bg2"/>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8" name="Picture Placeholder 3">
            <a:extLst>
              <a:ext uri="{FF2B5EF4-FFF2-40B4-BE49-F238E27FC236}">
                <a16:creationId xmlns:a16="http://schemas.microsoft.com/office/drawing/2014/main" id="{B318583A-BCA7-33F7-DB50-37F4C51EE8C4}"/>
              </a:ext>
              <a:ext uri="{C183D7F6-B498-43B3-948B-1728B52AA6E4}">
                <adec:decorative xmlns:adec="http://schemas.microsoft.com/office/drawing/2017/decorative" val="1"/>
              </a:ext>
            </a:extLst>
          </p:cNvPr>
          <p:cNvSpPr>
            <a:spLocks noGrp="1"/>
          </p:cNvSpPr>
          <p:nvPr>
            <p:ph type="pic" sz="quarter" idx="13" hasCustomPrompt="1"/>
          </p:nvPr>
        </p:nvSpPr>
        <p:spPr>
          <a:xfrm>
            <a:off x="6096000" y="304800"/>
            <a:ext cx="5753100" cy="5867399"/>
          </a:xfrm>
          <a:prstGeom prst="rect">
            <a:avLst/>
          </a:prstGeom>
          <a:pattFill prst="pct5">
            <a:fgClr>
              <a:schemeClr val="tx1"/>
            </a:fgClr>
            <a:bgClr>
              <a:schemeClr val="bg1"/>
            </a:bgClr>
          </a:pattFill>
        </p:spPr>
        <p:txBody>
          <a:bodyPr anchor="ctr">
            <a:normAutofit/>
          </a:bodyPr>
          <a:lstStyle>
            <a:lvl1pPr marL="0" marR="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sz="1400" b="1">
                <a:solidFill>
                  <a:schemeClr val="tx1"/>
                </a:solidFill>
              </a:defRPr>
            </a:lvl1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54565C"/>
                </a:solidFill>
                <a:effectLst/>
                <a:uLnTx/>
                <a:uFillTx/>
                <a:latin typeface="Gibson" panose="02000000000000000000" pitchFamily="2" charset="77"/>
                <a:ea typeface="+mn-ea"/>
                <a:cs typeface="+mn-cs"/>
              </a:rPr>
              <a:t>Click to insert image</a:t>
            </a:r>
          </a:p>
        </p:txBody>
      </p:sp>
      <p:sp>
        <p:nvSpPr>
          <p:cNvPr id="3" name="Text Placeholder 15">
            <a:extLst>
              <a:ext uri="{FF2B5EF4-FFF2-40B4-BE49-F238E27FC236}">
                <a16:creationId xmlns:a16="http://schemas.microsoft.com/office/drawing/2014/main" id="{8D78A0E9-5DBC-671B-B5DC-8BE85ADDE1DE}"/>
              </a:ext>
            </a:extLst>
          </p:cNvPr>
          <p:cNvSpPr>
            <a:spLocks noGrp="1"/>
          </p:cNvSpPr>
          <p:nvPr>
            <p:ph type="body" sz="quarter" idx="19" hasCustomPrompt="1"/>
          </p:nvPr>
        </p:nvSpPr>
        <p:spPr>
          <a:xfrm>
            <a:off x="922011" y="5713756"/>
            <a:ext cx="3767328"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
        <p:nvSpPr>
          <p:cNvPr id="4" name="Title 4">
            <a:extLst>
              <a:ext uri="{FF2B5EF4-FFF2-40B4-BE49-F238E27FC236}">
                <a16:creationId xmlns:a16="http://schemas.microsoft.com/office/drawing/2014/main" id="{D6FF6D52-DEE1-6969-4833-C705609F2408}"/>
              </a:ext>
            </a:extLst>
          </p:cNvPr>
          <p:cNvSpPr>
            <a:spLocks noGrp="1"/>
          </p:cNvSpPr>
          <p:nvPr>
            <p:ph type="title" hasCustomPrompt="1"/>
          </p:nvPr>
        </p:nvSpPr>
        <p:spPr>
          <a:xfrm>
            <a:off x="914400" y="3330808"/>
            <a:ext cx="4760844" cy="2231136"/>
          </a:xfrm>
        </p:spPr>
        <p:txBody>
          <a:bodyPr anchor="b">
            <a:noAutofit/>
          </a:bodyPr>
          <a:lstStyle>
            <a:lvl1pPr marL="0" marR="0" indent="0" algn="l" defTabSz="914377" rtl="0" eaLnBrk="1" fontAlgn="auto" latinLnBrk="0" hangingPunct="1">
              <a:lnSpc>
                <a:spcPct val="100000"/>
              </a:lnSpc>
              <a:spcBef>
                <a:spcPct val="0"/>
              </a:spcBef>
              <a:spcAft>
                <a:spcPts val="800"/>
              </a:spcAft>
              <a:buClrTx/>
              <a:buSzTx/>
              <a:buFontTx/>
              <a:buNone/>
              <a:tabLst/>
              <a:defRPr sz="4800" b="0" i="0">
                <a:solidFill>
                  <a:schemeClr val="tx2"/>
                </a:solidFill>
                <a:latin typeface="Gibson Book" pitchFamily="2" charset="77"/>
              </a:defRPr>
            </a:lvl1pPr>
          </a:lstStyle>
          <a:p>
            <a:r>
              <a:rPr lang="en-US"/>
              <a:t>Section Slide Title – Arrow 1</a:t>
            </a:r>
          </a:p>
        </p:txBody>
      </p:sp>
    </p:spTree>
    <p:extLst>
      <p:ext uri="{BB962C8B-B14F-4D97-AF65-F5344CB8AC3E}">
        <p14:creationId xmlns:p14="http://schemas.microsoft.com/office/powerpoint/2010/main" val="4149851216"/>
      </p:ext>
    </p:extLst>
  </p:cSld>
  <p:clrMapOvr>
    <a:masterClrMapping/>
  </p:clrMapOvr>
  <p:extLst>
    <p:ext uri="{DCECCB84-F9BA-43D5-87BE-67443E8EF086}">
      <p15:sldGuideLst xmlns:p15="http://schemas.microsoft.com/office/powerpoint/2012/main">
        <p15:guide id="3" pos="576">
          <p15:clr>
            <a:srgbClr val="FBAE40"/>
          </p15:clr>
        </p15:guide>
        <p15:guide id="4" pos="6792">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ection – Arrow 2 (CapTech Blu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ED6EA82-041E-697C-49A9-3CEA39526D5F}"/>
              </a:ext>
              <a:ext uri="{C183D7F6-B498-43B3-948B-1728B52AA6E4}">
                <adec:decorative xmlns:adec="http://schemas.microsoft.com/office/drawing/2017/decorative" val="1"/>
              </a:ext>
            </a:extLst>
          </p:cNvPr>
          <p:cNvSpPr/>
          <p:nvPr userDrawn="1"/>
        </p:nvSpPr>
        <p:spPr>
          <a:xfrm>
            <a:off x="300038" y="685800"/>
            <a:ext cx="7661205" cy="5870298"/>
          </a:xfrm>
          <a:prstGeom prst="rect">
            <a:avLst/>
          </a:prstGeom>
          <a:solidFill>
            <a:schemeClr val="tx2"/>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8" name="Picture Placeholder 3">
            <a:extLst>
              <a:ext uri="{FF2B5EF4-FFF2-40B4-BE49-F238E27FC236}">
                <a16:creationId xmlns:a16="http://schemas.microsoft.com/office/drawing/2014/main" id="{B318583A-BCA7-33F7-DB50-37F4C51EE8C4}"/>
              </a:ext>
              <a:ext uri="{C183D7F6-B498-43B3-948B-1728B52AA6E4}">
                <adec:decorative xmlns:adec="http://schemas.microsoft.com/office/drawing/2017/decorative" val="1"/>
              </a:ext>
            </a:extLst>
          </p:cNvPr>
          <p:cNvSpPr>
            <a:spLocks noGrp="1"/>
          </p:cNvSpPr>
          <p:nvPr>
            <p:ph type="pic" sz="quarter" idx="13" hasCustomPrompt="1"/>
          </p:nvPr>
        </p:nvSpPr>
        <p:spPr>
          <a:xfrm>
            <a:off x="6096000" y="304800"/>
            <a:ext cx="5753100" cy="5867399"/>
          </a:xfrm>
          <a:prstGeom prst="rect">
            <a:avLst/>
          </a:prstGeom>
          <a:pattFill prst="pct5">
            <a:fgClr>
              <a:schemeClr val="tx1"/>
            </a:fgClr>
            <a:bgClr>
              <a:schemeClr val="bg1"/>
            </a:bgClr>
          </a:pattFill>
        </p:spPr>
        <p:txBody>
          <a:bodyPr anchor="ctr">
            <a:normAutofit/>
          </a:bodyPr>
          <a:lstStyle>
            <a:lvl1pPr marL="0" marR="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sz="1400" b="1">
                <a:solidFill>
                  <a:schemeClr val="tx1"/>
                </a:solidFill>
              </a:defRPr>
            </a:lvl1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54565C"/>
                </a:solidFill>
                <a:effectLst/>
                <a:uLnTx/>
                <a:uFillTx/>
                <a:latin typeface="Gibson" panose="02000000000000000000" pitchFamily="2" charset="77"/>
                <a:ea typeface="+mn-ea"/>
                <a:cs typeface="+mn-cs"/>
              </a:rPr>
              <a:t>Click to insert image</a:t>
            </a:r>
          </a:p>
        </p:txBody>
      </p:sp>
      <p:sp>
        <p:nvSpPr>
          <p:cNvPr id="7" name="Text Placeholder 15">
            <a:extLst>
              <a:ext uri="{FF2B5EF4-FFF2-40B4-BE49-F238E27FC236}">
                <a16:creationId xmlns:a16="http://schemas.microsoft.com/office/drawing/2014/main" id="{E71DFFC8-5BE2-2D52-C2B1-AE0364BE8F2F}"/>
              </a:ext>
            </a:extLst>
          </p:cNvPr>
          <p:cNvSpPr>
            <a:spLocks noGrp="1"/>
          </p:cNvSpPr>
          <p:nvPr>
            <p:ph type="body" sz="quarter" idx="19" hasCustomPrompt="1"/>
          </p:nvPr>
        </p:nvSpPr>
        <p:spPr>
          <a:xfrm>
            <a:off x="922011" y="5713756"/>
            <a:ext cx="3768463" cy="281404"/>
          </a:xfrm>
        </p:spPr>
        <p:txBody>
          <a:bodyPr/>
          <a:lstStyle>
            <a:lvl1pPr marL="0" indent="0" algn="l">
              <a:buNone/>
              <a:defRPr sz="1000" b="1" i="0" kern="1200" cap="all" spc="150" baseline="0">
                <a:solidFill>
                  <a:schemeClr val="bg1"/>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
        <p:nvSpPr>
          <p:cNvPr id="4" name="Title 4">
            <a:extLst>
              <a:ext uri="{FF2B5EF4-FFF2-40B4-BE49-F238E27FC236}">
                <a16:creationId xmlns:a16="http://schemas.microsoft.com/office/drawing/2014/main" id="{D6FF6D52-DEE1-6969-4833-C705609F2408}"/>
              </a:ext>
            </a:extLst>
          </p:cNvPr>
          <p:cNvSpPr>
            <a:spLocks noGrp="1"/>
          </p:cNvSpPr>
          <p:nvPr>
            <p:ph type="title" hasCustomPrompt="1"/>
          </p:nvPr>
        </p:nvSpPr>
        <p:spPr>
          <a:xfrm>
            <a:off x="914400" y="3328416"/>
            <a:ext cx="4760844" cy="2231136"/>
          </a:xfrm>
        </p:spPr>
        <p:txBody>
          <a:bodyPr anchor="b">
            <a:noAutofit/>
          </a:bodyPr>
          <a:lstStyle>
            <a:lvl1pPr marL="0" marR="0" indent="0" algn="l" defTabSz="914377" rtl="0" eaLnBrk="1" fontAlgn="auto" latinLnBrk="0" hangingPunct="1">
              <a:lnSpc>
                <a:spcPct val="100000"/>
              </a:lnSpc>
              <a:spcBef>
                <a:spcPct val="0"/>
              </a:spcBef>
              <a:spcAft>
                <a:spcPts val="800"/>
              </a:spcAft>
              <a:buClrTx/>
              <a:buSzTx/>
              <a:buFontTx/>
              <a:buNone/>
              <a:tabLst/>
              <a:defRPr sz="4800" b="0" i="0">
                <a:solidFill>
                  <a:schemeClr val="bg1"/>
                </a:solidFill>
                <a:latin typeface="Gibson Book" pitchFamily="2" charset="77"/>
              </a:defRPr>
            </a:lvl1pPr>
          </a:lstStyle>
          <a:p>
            <a:r>
              <a:rPr lang="en-US"/>
              <a:t>Section Slide Title – Arrow 2</a:t>
            </a:r>
          </a:p>
        </p:txBody>
      </p:sp>
    </p:spTree>
    <p:extLst>
      <p:ext uri="{BB962C8B-B14F-4D97-AF65-F5344CB8AC3E}">
        <p14:creationId xmlns:p14="http://schemas.microsoft.com/office/powerpoint/2010/main" val="3437891667"/>
      </p:ext>
    </p:extLst>
  </p:cSld>
  <p:clrMapOvr>
    <a:masterClrMapping/>
  </p:clrMapOvr>
  <p:extLst>
    <p:ext uri="{DCECCB84-F9BA-43D5-87BE-67443E8EF086}">
      <p15:sldGuideLst xmlns:p15="http://schemas.microsoft.com/office/powerpoint/2012/main">
        <p15:guide id="3" pos="576">
          <p15:clr>
            <a:srgbClr val="FBAE40"/>
          </p15:clr>
        </p15:guide>
        <p15:guide id="4" pos="6792">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ection – Long 1 (Whit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ED6EA82-041E-697C-49A9-3CEA39526D5F}"/>
              </a:ext>
              <a:ext uri="{C183D7F6-B498-43B3-948B-1728B52AA6E4}">
                <adec:decorative xmlns:adec="http://schemas.microsoft.com/office/drawing/2017/decorative" val="1"/>
              </a:ext>
            </a:extLst>
          </p:cNvPr>
          <p:cNvSpPr/>
          <p:nvPr userDrawn="1"/>
        </p:nvSpPr>
        <p:spPr>
          <a:xfrm>
            <a:off x="300037" y="3429000"/>
            <a:ext cx="9778241" cy="3127098"/>
          </a:xfrm>
          <a:prstGeom prst="rect">
            <a:avLst/>
          </a:prstGeom>
          <a:solidFill>
            <a:schemeClr val="bg2"/>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3" name="Text Placeholder 15">
            <a:extLst>
              <a:ext uri="{FF2B5EF4-FFF2-40B4-BE49-F238E27FC236}">
                <a16:creationId xmlns:a16="http://schemas.microsoft.com/office/drawing/2014/main" id="{019D4D9D-7018-18DE-7301-B041BBA1BD5D}"/>
              </a:ext>
            </a:extLst>
          </p:cNvPr>
          <p:cNvSpPr>
            <a:spLocks noGrp="1"/>
          </p:cNvSpPr>
          <p:nvPr>
            <p:ph type="body" sz="quarter" idx="19" hasCustomPrompt="1"/>
          </p:nvPr>
        </p:nvSpPr>
        <p:spPr>
          <a:xfrm>
            <a:off x="914399" y="5713756"/>
            <a:ext cx="8806069"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
        <p:nvSpPr>
          <p:cNvPr id="4" name="Title 4">
            <a:extLst>
              <a:ext uri="{FF2B5EF4-FFF2-40B4-BE49-F238E27FC236}">
                <a16:creationId xmlns:a16="http://schemas.microsoft.com/office/drawing/2014/main" id="{D6FF6D52-DEE1-6969-4833-C705609F2408}"/>
              </a:ext>
            </a:extLst>
          </p:cNvPr>
          <p:cNvSpPr>
            <a:spLocks noGrp="1"/>
          </p:cNvSpPr>
          <p:nvPr>
            <p:ph type="title" hasCustomPrompt="1"/>
          </p:nvPr>
        </p:nvSpPr>
        <p:spPr>
          <a:xfrm>
            <a:off x="914399" y="4727448"/>
            <a:ext cx="8806070" cy="822960"/>
          </a:xfrm>
        </p:spPr>
        <p:txBody>
          <a:bodyPr anchor="b">
            <a:noAutofit/>
          </a:bodyPr>
          <a:lstStyle>
            <a:lvl1pPr marL="0" marR="0" indent="0" algn="l" defTabSz="914377" rtl="0" eaLnBrk="1" fontAlgn="auto" latinLnBrk="0" hangingPunct="1">
              <a:lnSpc>
                <a:spcPct val="100000"/>
              </a:lnSpc>
              <a:spcBef>
                <a:spcPct val="0"/>
              </a:spcBef>
              <a:spcAft>
                <a:spcPts val="800"/>
              </a:spcAft>
              <a:buClrTx/>
              <a:buSzTx/>
              <a:buFontTx/>
              <a:buNone/>
              <a:tabLst/>
              <a:defRPr sz="4800" b="0" i="0">
                <a:solidFill>
                  <a:schemeClr val="tx2"/>
                </a:solidFill>
                <a:latin typeface="Gibson Book" pitchFamily="2" charset="77"/>
              </a:defRPr>
            </a:lvl1pPr>
          </a:lstStyle>
          <a:p>
            <a:r>
              <a:rPr lang="en-US"/>
              <a:t>Section Slide Title – Long 1</a:t>
            </a:r>
          </a:p>
        </p:txBody>
      </p:sp>
      <p:sp>
        <p:nvSpPr>
          <p:cNvPr id="8" name="Picture Placeholder 3">
            <a:extLst>
              <a:ext uri="{FF2B5EF4-FFF2-40B4-BE49-F238E27FC236}">
                <a16:creationId xmlns:a16="http://schemas.microsoft.com/office/drawing/2014/main" id="{B318583A-BCA7-33F7-DB50-37F4C51EE8C4}"/>
              </a:ext>
              <a:ext uri="{C183D7F6-B498-43B3-948B-1728B52AA6E4}">
                <adec:decorative xmlns:adec="http://schemas.microsoft.com/office/drawing/2017/decorative" val="1"/>
              </a:ext>
            </a:extLst>
          </p:cNvPr>
          <p:cNvSpPr>
            <a:spLocks noGrp="1"/>
          </p:cNvSpPr>
          <p:nvPr>
            <p:ph type="pic" sz="quarter" idx="13" hasCustomPrompt="1"/>
          </p:nvPr>
        </p:nvSpPr>
        <p:spPr>
          <a:xfrm>
            <a:off x="914399" y="304800"/>
            <a:ext cx="10977564" cy="4118112"/>
          </a:xfrm>
          <a:prstGeom prst="rect">
            <a:avLst/>
          </a:prstGeom>
          <a:pattFill prst="pct5">
            <a:fgClr>
              <a:schemeClr val="tx1"/>
            </a:fgClr>
            <a:bgClr>
              <a:schemeClr val="bg1"/>
            </a:bgClr>
          </a:pattFill>
        </p:spPr>
        <p:txBody>
          <a:bodyPr anchor="ctr">
            <a:normAutofit/>
          </a:bodyPr>
          <a:lstStyle>
            <a:lvl1pPr marL="0" marR="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sz="2400" b="1">
                <a:solidFill>
                  <a:schemeClr val="tx1"/>
                </a:solidFill>
              </a:defRPr>
            </a:lvl1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54565C"/>
                </a:solidFill>
                <a:effectLst/>
                <a:uLnTx/>
                <a:uFillTx/>
                <a:latin typeface="Gibson" panose="02000000000000000000" pitchFamily="2" charset="77"/>
                <a:ea typeface="+mn-ea"/>
                <a:cs typeface="+mn-cs"/>
              </a:rPr>
              <a:t>Click to insert image</a:t>
            </a:r>
          </a:p>
        </p:txBody>
      </p:sp>
    </p:spTree>
    <p:extLst>
      <p:ext uri="{BB962C8B-B14F-4D97-AF65-F5344CB8AC3E}">
        <p14:creationId xmlns:p14="http://schemas.microsoft.com/office/powerpoint/2010/main" val="2762934690"/>
      </p:ext>
    </p:extLst>
  </p:cSld>
  <p:clrMapOvr>
    <a:masterClrMapping/>
  </p:clrMapOvr>
  <p:extLst>
    <p:ext uri="{DCECCB84-F9BA-43D5-87BE-67443E8EF086}">
      <p15:sldGuideLst xmlns:p15="http://schemas.microsoft.com/office/powerpoint/2012/main">
        <p15:guide id="1" orient="horz" pos="4320">
          <p15:clr>
            <a:srgbClr val="FBAE40"/>
          </p15:clr>
        </p15:guide>
        <p15:guide id="3" pos="576">
          <p15:clr>
            <a:srgbClr val="FBAE40"/>
          </p15:clr>
        </p15:guide>
        <p15:guide id="4" pos="6792">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ection – Long 2 (CapTech Blu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ED6EA82-041E-697C-49A9-3CEA39526D5F}"/>
              </a:ext>
              <a:ext uri="{C183D7F6-B498-43B3-948B-1728B52AA6E4}">
                <adec:decorative xmlns:adec="http://schemas.microsoft.com/office/drawing/2017/decorative" val="1"/>
              </a:ext>
            </a:extLst>
          </p:cNvPr>
          <p:cNvSpPr/>
          <p:nvPr userDrawn="1"/>
        </p:nvSpPr>
        <p:spPr>
          <a:xfrm>
            <a:off x="300037" y="3429000"/>
            <a:ext cx="9778241" cy="3127098"/>
          </a:xfrm>
          <a:prstGeom prst="rect">
            <a:avLst/>
          </a:prstGeom>
          <a:solidFill>
            <a:schemeClr val="tx2"/>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3" name="Text Placeholder 15">
            <a:extLst>
              <a:ext uri="{FF2B5EF4-FFF2-40B4-BE49-F238E27FC236}">
                <a16:creationId xmlns:a16="http://schemas.microsoft.com/office/drawing/2014/main" id="{FAB98B68-4CFD-6A3F-8B8F-5D74E930DCEB}"/>
              </a:ext>
            </a:extLst>
          </p:cNvPr>
          <p:cNvSpPr>
            <a:spLocks noGrp="1"/>
          </p:cNvSpPr>
          <p:nvPr>
            <p:ph type="body" sz="quarter" idx="19" hasCustomPrompt="1"/>
          </p:nvPr>
        </p:nvSpPr>
        <p:spPr>
          <a:xfrm>
            <a:off x="914401" y="5713756"/>
            <a:ext cx="8806069" cy="281404"/>
          </a:xfrm>
        </p:spPr>
        <p:txBody>
          <a:bodyPr/>
          <a:lstStyle>
            <a:lvl1pPr marL="0" indent="0" algn="l">
              <a:buNone/>
              <a:defRPr sz="1000" b="1" i="0" kern="1200" cap="all" spc="150" baseline="0">
                <a:solidFill>
                  <a:schemeClr val="bg1"/>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
        <p:nvSpPr>
          <p:cNvPr id="4" name="Title 4">
            <a:extLst>
              <a:ext uri="{FF2B5EF4-FFF2-40B4-BE49-F238E27FC236}">
                <a16:creationId xmlns:a16="http://schemas.microsoft.com/office/drawing/2014/main" id="{D6FF6D52-DEE1-6969-4833-C705609F2408}"/>
              </a:ext>
            </a:extLst>
          </p:cNvPr>
          <p:cNvSpPr>
            <a:spLocks noGrp="1"/>
          </p:cNvSpPr>
          <p:nvPr>
            <p:ph type="title" hasCustomPrompt="1"/>
          </p:nvPr>
        </p:nvSpPr>
        <p:spPr>
          <a:xfrm>
            <a:off x="914401" y="4727448"/>
            <a:ext cx="8805672" cy="822960"/>
          </a:xfrm>
        </p:spPr>
        <p:txBody>
          <a:bodyPr anchor="b">
            <a:noAutofit/>
          </a:bodyPr>
          <a:lstStyle>
            <a:lvl1pPr marL="0" marR="0" indent="0" algn="l" defTabSz="914377" rtl="0" eaLnBrk="1" fontAlgn="auto" latinLnBrk="0" hangingPunct="1">
              <a:lnSpc>
                <a:spcPct val="100000"/>
              </a:lnSpc>
              <a:spcBef>
                <a:spcPct val="0"/>
              </a:spcBef>
              <a:spcAft>
                <a:spcPts val="800"/>
              </a:spcAft>
              <a:buClrTx/>
              <a:buSzTx/>
              <a:buFontTx/>
              <a:buNone/>
              <a:tabLst/>
              <a:defRPr sz="4800" b="0" i="0">
                <a:solidFill>
                  <a:schemeClr val="bg1"/>
                </a:solidFill>
                <a:latin typeface="Gibson Book" pitchFamily="2" charset="77"/>
              </a:defRPr>
            </a:lvl1pPr>
          </a:lstStyle>
          <a:p>
            <a:r>
              <a:rPr lang="en-US"/>
              <a:t>Section Slide Title – Long 2</a:t>
            </a:r>
          </a:p>
        </p:txBody>
      </p:sp>
      <p:sp>
        <p:nvSpPr>
          <p:cNvPr id="2" name="Picture Placeholder 3">
            <a:extLst>
              <a:ext uri="{FF2B5EF4-FFF2-40B4-BE49-F238E27FC236}">
                <a16:creationId xmlns:a16="http://schemas.microsoft.com/office/drawing/2014/main" id="{32B49C33-571A-9C22-1F70-651561CEA5E0}"/>
              </a:ext>
              <a:ext uri="{C183D7F6-B498-43B3-948B-1728B52AA6E4}">
                <adec:decorative xmlns:adec="http://schemas.microsoft.com/office/drawing/2017/decorative" val="1"/>
              </a:ext>
            </a:extLst>
          </p:cNvPr>
          <p:cNvSpPr>
            <a:spLocks noGrp="1"/>
          </p:cNvSpPr>
          <p:nvPr>
            <p:ph type="pic" sz="quarter" idx="13" hasCustomPrompt="1"/>
          </p:nvPr>
        </p:nvSpPr>
        <p:spPr>
          <a:xfrm>
            <a:off x="914399" y="304800"/>
            <a:ext cx="10977564" cy="4118112"/>
          </a:xfrm>
          <a:prstGeom prst="rect">
            <a:avLst/>
          </a:prstGeom>
          <a:pattFill prst="pct5">
            <a:fgClr>
              <a:schemeClr val="tx1"/>
            </a:fgClr>
            <a:bgClr>
              <a:schemeClr val="bg1"/>
            </a:bgClr>
          </a:pattFill>
        </p:spPr>
        <p:txBody>
          <a:bodyPr anchor="ctr">
            <a:normAutofit/>
          </a:bodyPr>
          <a:lstStyle>
            <a:lvl1pPr marL="0" marR="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sz="2400" b="1">
                <a:solidFill>
                  <a:schemeClr val="tx1"/>
                </a:solidFill>
              </a:defRPr>
            </a:lvl1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54565C"/>
                </a:solidFill>
                <a:effectLst/>
                <a:uLnTx/>
                <a:uFillTx/>
                <a:latin typeface="Gibson" panose="02000000000000000000" pitchFamily="2" charset="77"/>
                <a:ea typeface="+mn-ea"/>
                <a:cs typeface="+mn-cs"/>
              </a:rPr>
              <a:t>Click to insert image</a:t>
            </a:r>
          </a:p>
        </p:txBody>
      </p:sp>
    </p:spTree>
    <p:extLst>
      <p:ext uri="{BB962C8B-B14F-4D97-AF65-F5344CB8AC3E}">
        <p14:creationId xmlns:p14="http://schemas.microsoft.com/office/powerpoint/2010/main" val="696206162"/>
      </p:ext>
    </p:extLst>
  </p:cSld>
  <p:clrMapOvr>
    <a:masterClrMapping/>
  </p:clrMapOvr>
  <p:extLst>
    <p:ext uri="{DCECCB84-F9BA-43D5-87BE-67443E8EF086}">
      <p15:sldGuideLst xmlns:p15="http://schemas.microsoft.com/office/powerpoint/2012/main">
        <p15:guide id="3" pos="576">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ent – Title Only">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4BEB2DE-B50C-909E-16B4-0888D050C009}"/>
              </a:ext>
            </a:extLst>
          </p:cNvPr>
          <p:cNvSpPr/>
          <p:nvPr userDrawn="1"/>
        </p:nvSpPr>
        <p:spPr>
          <a:xfrm>
            <a:off x="10214658" y="6065134"/>
            <a:ext cx="1689706" cy="694944"/>
          </a:xfrm>
          <a:prstGeom prst="rect">
            <a:avLst/>
          </a:prstGeom>
          <a:solidFill>
            <a:schemeClr val="bg1"/>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14" name="Title Placeholder 3">
            <a:extLst>
              <a:ext uri="{FF2B5EF4-FFF2-40B4-BE49-F238E27FC236}">
                <a16:creationId xmlns:a16="http://schemas.microsoft.com/office/drawing/2014/main" id="{351BE10D-8724-9EF5-9AAB-C2BF34FFBA38}"/>
              </a:ext>
            </a:extLst>
          </p:cNvPr>
          <p:cNvSpPr>
            <a:spLocks noGrp="1"/>
          </p:cNvSpPr>
          <p:nvPr>
            <p:ph type="title" hasCustomPrompt="1"/>
          </p:nvPr>
        </p:nvSpPr>
        <p:spPr>
          <a:xfrm>
            <a:off x="612648" y="685800"/>
            <a:ext cx="10972800" cy="430887"/>
          </a:xfrm>
          <a:prstGeom prst="rect">
            <a:avLst/>
          </a:prstGeom>
        </p:spPr>
        <p:txBody>
          <a:bodyPr vert="horz" lIns="0" tIns="0" rIns="0" bIns="0" rtlCol="0" anchor="t" anchorCtr="0">
            <a:noAutofit/>
          </a:bodyPr>
          <a:lstStyle>
            <a:lvl1pPr>
              <a:defRPr baseline="0"/>
            </a:lvl1pPr>
          </a:lstStyle>
          <a:p>
            <a:r>
              <a:rPr lang="en-US"/>
              <a:t>Content Slide Title – Title Only</a:t>
            </a:r>
          </a:p>
        </p:txBody>
      </p:sp>
      <p:sp>
        <p:nvSpPr>
          <p:cNvPr id="5" name="Oval 4">
            <a:extLst>
              <a:ext uri="{FF2B5EF4-FFF2-40B4-BE49-F238E27FC236}">
                <a16:creationId xmlns:a16="http://schemas.microsoft.com/office/drawing/2014/main" id="{28639CC4-4AFC-5A9E-DBCC-66C4F1582932}"/>
              </a:ext>
            </a:extLst>
          </p:cNvPr>
          <p:cNvSpPr/>
          <p:nvPr userDrawn="1"/>
        </p:nvSpPr>
        <p:spPr>
          <a:xfrm>
            <a:off x="11209420" y="5970663"/>
            <a:ext cx="694944" cy="694944"/>
          </a:xfrm>
          <a:prstGeom prst="ellipse">
            <a:avLst/>
          </a:prstGeom>
          <a:solidFill>
            <a:srgbClr val="FFFFFF">
              <a:alpha val="30196"/>
            </a:srgbClr>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pic>
        <p:nvPicPr>
          <p:cNvPr id="6" name="Picture 5" descr="300 pixel state seal">
            <a:extLst>
              <a:ext uri="{FF2B5EF4-FFF2-40B4-BE49-F238E27FC236}">
                <a16:creationId xmlns:a16="http://schemas.microsoft.com/office/drawing/2014/main" id="{CFA0DEBE-6DAB-FBA1-418F-7033C45423DB}"/>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1209419" y="5970662"/>
            <a:ext cx="694945" cy="694945"/>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4821C921-B4BE-3BC6-DB4B-3CD5CEDE4B31}"/>
              </a:ext>
            </a:extLst>
          </p:cNvPr>
          <p:cNvSpPr>
            <a:spLocks noGrp="1"/>
          </p:cNvSpPr>
          <p:nvPr>
            <p:ph sz="quarter" idx="10"/>
          </p:nvPr>
        </p:nvSpPr>
        <p:spPr>
          <a:xfrm>
            <a:off x="1212407" y="3211850"/>
            <a:ext cx="3146425" cy="4302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444584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ent – Title with Line">
    <p:spTree>
      <p:nvGrpSpPr>
        <p:cNvPr id="1" name=""/>
        <p:cNvGrpSpPr/>
        <p:nvPr/>
      </p:nvGrpSpPr>
      <p:grpSpPr>
        <a:xfrm>
          <a:off x="0" y="0"/>
          <a:ext cx="0" cy="0"/>
          <a:chOff x="0" y="0"/>
          <a:chExt cx="0" cy="0"/>
        </a:xfrm>
      </p:grpSpPr>
      <p:sp>
        <p:nvSpPr>
          <p:cNvPr id="21" name="Title 1">
            <a:extLst>
              <a:ext uri="{FF2B5EF4-FFF2-40B4-BE49-F238E27FC236}">
                <a16:creationId xmlns:a16="http://schemas.microsoft.com/office/drawing/2014/main" id="{E22432A2-90C0-7145-B85E-104A7329828A}"/>
              </a:ext>
            </a:extLst>
          </p:cNvPr>
          <p:cNvSpPr>
            <a:spLocks noGrp="1"/>
          </p:cNvSpPr>
          <p:nvPr>
            <p:ph type="title" hasCustomPrompt="1"/>
          </p:nvPr>
        </p:nvSpPr>
        <p:spPr>
          <a:xfrm>
            <a:off x="609600" y="1097280"/>
            <a:ext cx="10972800" cy="429768"/>
          </a:xfrm>
        </p:spPr>
        <p:txBody>
          <a:bodyPr lIns="0" tIns="0" rIns="0" bIns="0" anchor="t" anchorCtr="0">
            <a:noAutofit/>
          </a:bodyPr>
          <a:lstStyle>
            <a:lvl1pPr>
              <a:defRPr sz="2800">
                <a:solidFill>
                  <a:schemeClr val="tx2"/>
                </a:solidFill>
              </a:defRPr>
            </a:lvl1pPr>
          </a:lstStyle>
          <a:p>
            <a:r>
              <a:rPr lang="en-US"/>
              <a:t>Content Slide Title – Title with Line</a:t>
            </a:r>
          </a:p>
        </p:txBody>
      </p:sp>
      <p:sp>
        <p:nvSpPr>
          <p:cNvPr id="4" name="Rectangle 3">
            <a:extLst>
              <a:ext uri="{FF2B5EF4-FFF2-40B4-BE49-F238E27FC236}">
                <a16:creationId xmlns:a16="http://schemas.microsoft.com/office/drawing/2014/main" id="{99EDC0DB-E74F-1E5A-24D1-29F215F422FD}"/>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01111479"/>
      </p:ext>
    </p:extLst>
  </p:cSld>
  <p:clrMapOvr>
    <a:masterClrMapping/>
  </p:clrMapOvr>
  <p:extLst>
    <p:ext uri="{DCECCB84-F9BA-43D5-87BE-67443E8EF086}">
      <p15:sldGuideLst xmlns:p15="http://schemas.microsoft.com/office/powerpoint/2012/main"/>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tent – Title with Large Description">
    <p:spTree>
      <p:nvGrpSpPr>
        <p:cNvPr id="1" name=""/>
        <p:cNvGrpSpPr/>
        <p:nvPr/>
      </p:nvGrpSpPr>
      <p:grpSpPr>
        <a:xfrm>
          <a:off x="0" y="0"/>
          <a:ext cx="0" cy="0"/>
          <a:chOff x="0" y="0"/>
          <a:chExt cx="0" cy="0"/>
        </a:xfrm>
      </p:grpSpPr>
      <p:sp>
        <p:nvSpPr>
          <p:cNvPr id="3" name="Text Placeholder 26">
            <a:extLst>
              <a:ext uri="{FF2B5EF4-FFF2-40B4-BE49-F238E27FC236}">
                <a16:creationId xmlns:a16="http://schemas.microsoft.com/office/drawing/2014/main" id="{B4AC1774-F17A-B34C-A218-6526F366A6C1}"/>
              </a:ext>
            </a:extLst>
          </p:cNvPr>
          <p:cNvSpPr>
            <a:spLocks noGrp="1"/>
          </p:cNvSpPr>
          <p:nvPr>
            <p:ph type="body" sz="quarter" idx="79" hasCustomPrompt="1"/>
          </p:nvPr>
        </p:nvSpPr>
        <p:spPr>
          <a:xfrm>
            <a:off x="609600" y="1323670"/>
            <a:ext cx="10972800" cy="566309"/>
          </a:xfrm>
        </p:spPr>
        <p:txBody>
          <a:bodyPr anchor="t" anchorCtr="0">
            <a:noAutofit/>
          </a:bodyPr>
          <a:lstStyle>
            <a:lvl1pPr marL="0" indent="0" algn="l">
              <a:lnSpc>
                <a:spcPct val="120000"/>
              </a:lnSpc>
              <a:spcAft>
                <a:spcPts val="0"/>
              </a:spcAft>
              <a:buNone/>
              <a:defRPr sz="16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p:txBody>
      </p:sp>
      <p:sp>
        <p:nvSpPr>
          <p:cNvPr id="4" name="Title Placeholder 3">
            <a:extLst>
              <a:ext uri="{FF2B5EF4-FFF2-40B4-BE49-F238E27FC236}">
                <a16:creationId xmlns:a16="http://schemas.microsoft.com/office/drawing/2014/main" id="{5D2A7835-0659-2429-1D2F-A1DEE99E9CB5}"/>
              </a:ext>
            </a:extLst>
          </p:cNvPr>
          <p:cNvSpPr>
            <a:spLocks noGrp="1"/>
          </p:cNvSpPr>
          <p:nvPr>
            <p:ph type="title" hasCustomPrompt="1"/>
          </p:nvPr>
        </p:nvSpPr>
        <p:spPr>
          <a:xfrm>
            <a:off x="609600" y="685800"/>
            <a:ext cx="10972800" cy="430887"/>
          </a:xfrm>
          <a:prstGeom prst="rect">
            <a:avLst/>
          </a:prstGeom>
        </p:spPr>
        <p:txBody>
          <a:bodyPr vert="horz" lIns="0" tIns="0" rIns="0" bIns="0" rtlCol="0" anchor="t" anchorCtr="0">
            <a:noAutofit/>
          </a:bodyPr>
          <a:lstStyle>
            <a:lvl1pPr>
              <a:defRPr baseline="0"/>
            </a:lvl1pPr>
          </a:lstStyle>
          <a:p>
            <a:r>
              <a:rPr lang="en-US"/>
              <a:t>Content Slide Title – Title with Large Description</a:t>
            </a:r>
          </a:p>
        </p:txBody>
      </p:sp>
      <p:sp>
        <p:nvSpPr>
          <p:cNvPr id="2" name="Rectangle 1">
            <a:extLst>
              <a:ext uri="{FF2B5EF4-FFF2-40B4-BE49-F238E27FC236}">
                <a16:creationId xmlns:a16="http://schemas.microsoft.com/office/drawing/2014/main" id="{3019C65C-081F-200D-479F-0E4BED159F55}"/>
              </a:ext>
            </a:extLst>
          </p:cNvPr>
          <p:cNvSpPr/>
          <p:nvPr userDrawn="1"/>
        </p:nvSpPr>
        <p:spPr>
          <a:xfrm>
            <a:off x="10214658" y="6065134"/>
            <a:ext cx="1689706" cy="694944"/>
          </a:xfrm>
          <a:prstGeom prst="rect">
            <a:avLst/>
          </a:prstGeom>
          <a:solidFill>
            <a:schemeClr val="bg1"/>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pic>
        <p:nvPicPr>
          <p:cNvPr id="5" name="Picture 4" descr="300 pixel state seal">
            <a:extLst>
              <a:ext uri="{FF2B5EF4-FFF2-40B4-BE49-F238E27FC236}">
                <a16:creationId xmlns:a16="http://schemas.microsoft.com/office/drawing/2014/main" id="{657230E3-38C8-5428-D966-6E763AAE23A4}"/>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1209419" y="5970662"/>
            <a:ext cx="694945" cy="6949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409864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tent – Title with Small Description">
    <p:spTree>
      <p:nvGrpSpPr>
        <p:cNvPr id="1" name=""/>
        <p:cNvGrpSpPr/>
        <p:nvPr/>
      </p:nvGrpSpPr>
      <p:grpSpPr>
        <a:xfrm>
          <a:off x="0" y="0"/>
          <a:ext cx="0" cy="0"/>
          <a:chOff x="0" y="0"/>
          <a:chExt cx="0" cy="0"/>
        </a:xfrm>
      </p:grpSpPr>
      <p:sp>
        <p:nvSpPr>
          <p:cNvPr id="3" name="Text Placeholder 26">
            <a:extLst>
              <a:ext uri="{FF2B5EF4-FFF2-40B4-BE49-F238E27FC236}">
                <a16:creationId xmlns:a16="http://schemas.microsoft.com/office/drawing/2014/main" id="{B4AC1774-F17A-B34C-A218-6526F366A6C1}"/>
              </a:ext>
            </a:extLst>
          </p:cNvPr>
          <p:cNvSpPr>
            <a:spLocks noGrp="1"/>
          </p:cNvSpPr>
          <p:nvPr>
            <p:ph type="body" sz="quarter" idx="79" hasCustomPrompt="1"/>
          </p:nvPr>
        </p:nvSpPr>
        <p:spPr>
          <a:xfrm>
            <a:off x="609600" y="1323670"/>
            <a:ext cx="10972800" cy="424732"/>
          </a:xfrm>
        </p:spPr>
        <p:txBody>
          <a:bodyPr anchor="t" anchorCtr="0">
            <a:noAutofit/>
          </a:bodyPr>
          <a:lstStyle>
            <a:lvl1pPr marL="0" indent="0" algn="l">
              <a:lnSpc>
                <a:spcPct val="120000"/>
              </a:lnSpc>
              <a:spcAft>
                <a:spcPts val="0"/>
              </a:spcAft>
              <a:buNone/>
              <a:defRPr sz="1200" baseline="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p:txBody>
      </p:sp>
      <p:sp>
        <p:nvSpPr>
          <p:cNvPr id="2" name="Title Placeholder 3">
            <a:extLst>
              <a:ext uri="{FF2B5EF4-FFF2-40B4-BE49-F238E27FC236}">
                <a16:creationId xmlns:a16="http://schemas.microsoft.com/office/drawing/2014/main" id="{21608F79-1C7B-1C3D-933A-2322A8540DB6}"/>
              </a:ext>
            </a:extLst>
          </p:cNvPr>
          <p:cNvSpPr>
            <a:spLocks noGrp="1"/>
          </p:cNvSpPr>
          <p:nvPr>
            <p:ph type="title" hasCustomPrompt="1"/>
          </p:nvPr>
        </p:nvSpPr>
        <p:spPr>
          <a:xfrm>
            <a:off x="609600" y="685800"/>
            <a:ext cx="10972800" cy="430887"/>
          </a:xfrm>
          <a:prstGeom prst="rect">
            <a:avLst/>
          </a:prstGeom>
        </p:spPr>
        <p:txBody>
          <a:bodyPr vert="horz" lIns="0" tIns="0" rIns="0" bIns="0" rtlCol="0" anchor="t" anchorCtr="0">
            <a:noAutofit/>
          </a:bodyPr>
          <a:lstStyle>
            <a:lvl1pPr>
              <a:defRPr baseline="0"/>
            </a:lvl1pPr>
          </a:lstStyle>
          <a:p>
            <a:r>
              <a:rPr lang="en-US"/>
              <a:t>Content Slide Title – Title with Small Description</a:t>
            </a:r>
          </a:p>
        </p:txBody>
      </p:sp>
    </p:spTree>
    <p:extLst>
      <p:ext uri="{BB962C8B-B14F-4D97-AF65-F5344CB8AC3E}">
        <p14:creationId xmlns:p14="http://schemas.microsoft.com/office/powerpoint/2010/main" val="21172431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ntent – Overview Left">
    <p:spTree>
      <p:nvGrpSpPr>
        <p:cNvPr id="1" name=""/>
        <p:cNvGrpSpPr/>
        <p:nvPr/>
      </p:nvGrpSpPr>
      <p:grpSpPr>
        <a:xfrm>
          <a:off x="0" y="0"/>
          <a:ext cx="0" cy="0"/>
          <a:chOff x="0" y="0"/>
          <a:chExt cx="0" cy="0"/>
        </a:xfrm>
      </p:grpSpPr>
      <p:sp>
        <p:nvSpPr>
          <p:cNvPr id="27" name="Text Placeholder 26">
            <a:extLst>
              <a:ext uri="{FF2B5EF4-FFF2-40B4-BE49-F238E27FC236}">
                <a16:creationId xmlns:a16="http://schemas.microsoft.com/office/drawing/2014/main" id="{3E869AD0-0347-160A-6938-5FF63D1FF663}"/>
              </a:ext>
            </a:extLst>
          </p:cNvPr>
          <p:cNvSpPr>
            <a:spLocks noGrp="1"/>
          </p:cNvSpPr>
          <p:nvPr>
            <p:ph type="body" sz="quarter" idx="70" hasCustomPrompt="1"/>
          </p:nvPr>
        </p:nvSpPr>
        <p:spPr>
          <a:xfrm>
            <a:off x="1134257" y="3697341"/>
            <a:ext cx="7172324" cy="2474859"/>
          </a:xfrm>
        </p:spPr>
        <p:txBody>
          <a:bodyPr/>
          <a:lstStyle>
            <a:lvl1pPr marL="0" indent="0" algn="l">
              <a:lnSpc>
                <a:spcPct val="120000"/>
              </a:lnSpc>
              <a:spcAft>
                <a:spcPts val="0"/>
              </a:spcAft>
              <a:buNone/>
              <a:defRPr sz="16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Insert your executive summary here. This slide helps align priorities, reassure stakeholders, and give an overview of the presentation’s purpose.</a:t>
            </a:r>
          </a:p>
        </p:txBody>
      </p:sp>
      <p:sp>
        <p:nvSpPr>
          <p:cNvPr id="3" name="Title Placeholder 3">
            <a:extLst>
              <a:ext uri="{FF2B5EF4-FFF2-40B4-BE49-F238E27FC236}">
                <a16:creationId xmlns:a16="http://schemas.microsoft.com/office/drawing/2014/main" id="{0C1004E2-A0EF-4BE4-85A2-C560BF169AF1}"/>
              </a:ext>
              <a:ext uri="{C183D7F6-B498-43B3-948B-1728B52AA6E4}">
                <adec:decorative xmlns:adec="http://schemas.microsoft.com/office/drawing/2017/decorative" val="1"/>
              </a:ext>
            </a:extLst>
          </p:cNvPr>
          <p:cNvSpPr>
            <a:spLocks noGrp="1"/>
          </p:cNvSpPr>
          <p:nvPr>
            <p:ph type="title" hasCustomPrompt="1"/>
          </p:nvPr>
        </p:nvSpPr>
        <p:spPr>
          <a:xfrm>
            <a:off x="304800" y="685800"/>
            <a:ext cx="11582400" cy="2743200"/>
          </a:xfrm>
          <a:prstGeom prst="rect">
            <a:avLst/>
          </a:prstGeom>
        </p:spPr>
        <p:txBody>
          <a:bodyPr vert="horz" lIns="0" tIns="0" rIns="0" bIns="0" rtlCol="0" anchor="t" anchorCtr="0">
            <a:noAutofit/>
          </a:bodyPr>
          <a:lstStyle>
            <a:lvl1pPr marL="0" marR="0" indent="0" algn="l" defTabSz="914377" rtl="0" eaLnBrk="1" fontAlgn="auto" latinLnBrk="0" hangingPunct="1">
              <a:lnSpc>
                <a:spcPct val="100000"/>
              </a:lnSpc>
              <a:spcBef>
                <a:spcPct val="0"/>
              </a:spcBef>
              <a:spcAft>
                <a:spcPts val="800"/>
              </a:spcAft>
              <a:buClrTx/>
              <a:buSzTx/>
              <a:buFontTx/>
              <a:buNone/>
              <a:tabLst/>
              <a:defRPr lang="en-US" sz="20000" b="1" i="0" kern="1200" spc="20" baseline="0" dirty="0">
                <a:solidFill>
                  <a:schemeClr val="bg2"/>
                </a:solidFill>
                <a:latin typeface="Gibson SemiBold" panose="02000000000000000000" pitchFamily="2" charset="77"/>
                <a:ea typeface="+mj-ea"/>
                <a:cs typeface="+mj-cs"/>
              </a:defRPr>
            </a:lvl1pPr>
          </a:lstStyle>
          <a:p>
            <a:r>
              <a:rPr lang="en-US"/>
              <a:t>Overview</a:t>
            </a:r>
          </a:p>
        </p:txBody>
      </p:sp>
      <p:sp>
        <p:nvSpPr>
          <p:cNvPr id="34" name="Text Placeholder 33">
            <a:extLst>
              <a:ext uri="{FF2B5EF4-FFF2-40B4-BE49-F238E27FC236}">
                <a16:creationId xmlns:a16="http://schemas.microsoft.com/office/drawing/2014/main" id="{7FDEF446-A102-325D-2709-0544DF36F4B4}"/>
              </a:ext>
            </a:extLst>
          </p:cNvPr>
          <p:cNvSpPr>
            <a:spLocks noGrp="1"/>
          </p:cNvSpPr>
          <p:nvPr>
            <p:ph type="body" sz="quarter" idx="71" hasCustomPrompt="1"/>
          </p:nvPr>
        </p:nvSpPr>
        <p:spPr>
          <a:xfrm>
            <a:off x="1134257" y="2627078"/>
            <a:ext cx="7172325" cy="893763"/>
          </a:xfrm>
        </p:spPr>
        <p:txBody>
          <a:bodyPr anchor="b"/>
          <a:lstStyle>
            <a:lvl1pPr marL="0" marR="0" indent="0" algn="l" defTabSz="914377" rtl="0" eaLnBrk="1" fontAlgn="auto" latinLnBrk="0" hangingPunct="1">
              <a:lnSpc>
                <a:spcPct val="100000"/>
              </a:lnSpc>
              <a:spcBef>
                <a:spcPct val="0"/>
              </a:spcBef>
              <a:spcAft>
                <a:spcPts val="800"/>
              </a:spcAft>
              <a:buClrTx/>
              <a:buSzTx/>
              <a:buFontTx/>
              <a:buNone/>
              <a:tabLst/>
              <a:defRPr lang="en-US" sz="4800" b="0" i="0" kern="1200" spc="20" baseline="0" dirty="0" smtClean="0">
                <a:solidFill>
                  <a:schemeClr val="tx2"/>
                </a:solidFill>
                <a:latin typeface="Gibson Book" pitchFamily="2" charset="77"/>
                <a:ea typeface="+mj-ea"/>
                <a:cs typeface="+mj-cs"/>
              </a:defRPr>
            </a:lvl1pPr>
            <a:lvl2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2pPr>
            <a:lvl3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3pPr>
            <a:lvl4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4pPr>
            <a:lvl5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a:solidFill>
                  <a:schemeClr val="tx2"/>
                </a:solidFill>
                <a:latin typeface="Gibson Book" pitchFamily="2" charset="77"/>
                <a:ea typeface="+mj-ea"/>
                <a:cs typeface="+mj-cs"/>
              </a:defRPr>
            </a:lvl5pPr>
          </a:lstStyle>
          <a:p>
            <a:pPr lvl="0"/>
            <a:r>
              <a:rPr lang="en-US"/>
              <a:t>Overview</a:t>
            </a:r>
          </a:p>
        </p:txBody>
      </p:sp>
    </p:spTree>
    <p:extLst>
      <p:ext uri="{BB962C8B-B14F-4D97-AF65-F5344CB8AC3E}">
        <p14:creationId xmlns:p14="http://schemas.microsoft.com/office/powerpoint/2010/main" val="2450665307"/>
      </p:ext>
    </p:extLst>
  </p:cSld>
  <p:clrMapOvr>
    <a:masterClrMapping/>
  </p:clrMapOvr>
  <p:extLst>
    <p:ext uri="{DCECCB84-F9BA-43D5-87BE-67443E8EF086}">
      <p15:sldGuideLst xmlns:p15="http://schemas.microsoft.com/office/powerpoint/2012/main"/>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ontent – Overview Left with Gray">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1316003-798D-0C45-B783-FADD3FF2DCF6}"/>
              </a:ext>
              <a:ext uri="{C183D7F6-B498-43B3-948B-1728B52AA6E4}">
                <adec:decorative xmlns:adec="http://schemas.microsoft.com/office/drawing/2017/decorative" val="1"/>
              </a:ext>
            </a:extLst>
          </p:cNvPr>
          <p:cNvSpPr/>
          <p:nvPr userDrawn="1"/>
        </p:nvSpPr>
        <p:spPr>
          <a:xfrm>
            <a:off x="7623424" y="0"/>
            <a:ext cx="4568575"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5" name="Logo">
            <a:extLst>
              <a:ext uri="{FF2B5EF4-FFF2-40B4-BE49-F238E27FC236}">
                <a16:creationId xmlns:a16="http://schemas.microsoft.com/office/drawing/2014/main" id="{EBB7BBB2-4383-23F0-5942-767FE5D36B29}"/>
              </a:ext>
              <a:ext uri="{C183D7F6-B498-43B3-948B-1728B52AA6E4}">
                <adec:decorative xmlns:adec="http://schemas.microsoft.com/office/drawing/2017/decorative" val="1"/>
              </a:ext>
            </a:extLst>
          </p:cNvPr>
          <p:cNvPicPr>
            <a:picLocks noChangeAspect="1"/>
          </p:cNvPicPr>
          <p:nvPr userDrawn="1"/>
        </p:nvPicPr>
        <p:blipFill>
          <a:blip r:embed="rId2">
            <a:duotone>
              <a:schemeClr val="bg2">
                <a:shade val="45000"/>
                <a:satMod val="135000"/>
              </a:schemeClr>
              <a:prstClr val="white"/>
            </a:duotone>
            <a:alphaModFix amt="66000"/>
            <a:lum bright="100000"/>
          </a:blip>
          <a:srcRect/>
          <a:stretch/>
        </p:blipFill>
        <p:spPr>
          <a:xfrm>
            <a:off x="10693685" y="6392510"/>
            <a:ext cx="888715" cy="215445"/>
          </a:xfrm>
          <a:prstGeom prst="rect">
            <a:avLst/>
          </a:prstGeom>
        </p:spPr>
      </p:pic>
      <p:sp>
        <p:nvSpPr>
          <p:cNvPr id="10" name="Text Placeholder 15">
            <a:extLst>
              <a:ext uri="{FF2B5EF4-FFF2-40B4-BE49-F238E27FC236}">
                <a16:creationId xmlns:a16="http://schemas.microsoft.com/office/drawing/2014/main" id="{65102A22-84B5-4756-F3A3-C1EF1E96D287}"/>
              </a:ext>
            </a:extLst>
          </p:cNvPr>
          <p:cNvSpPr>
            <a:spLocks noGrp="1"/>
          </p:cNvSpPr>
          <p:nvPr>
            <p:ph type="body" sz="quarter" idx="72" hasCustomPrompt="1"/>
          </p:nvPr>
        </p:nvSpPr>
        <p:spPr>
          <a:xfrm>
            <a:off x="8181838" y="2436726"/>
            <a:ext cx="3451747" cy="3705739"/>
          </a:xfrm>
        </p:spPr>
        <p:txBody>
          <a:bodyPr>
            <a:noAutofit/>
          </a:bodyPr>
          <a:lstStyle>
            <a:lvl1pPr marL="0" indent="0" algn="ctr">
              <a:lnSpc>
                <a:spcPct val="120000"/>
              </a:lnSpc>
              <a:spcAft>
                <a:spcPts val="1200"/>
              </a:spcAft>
              <a:buNone/>
              <a:defRPr sz="1600" b="0" i="0" kern="1200" cap="none" spc="0" baseline="0">
                <a:solidFill>
                  <a:schemeClr val="bg1"/>
                </a:solidFill>
                <a:latin typeface="Gibson" panose="02000000000000000000" pitchFamily="2" charset="77"/>
              </a:defRPr>
            </a:lvl1pPr>
            <a:lvl2pPr>
              <a:defRPr sz="1800"/>
            </a:lvl2pPr>
            <a:lvl3pPr>
              <a:defRPr sz="1800"/>
            </a:lvl3pPr>
            <a:lvl4pPr>
              <a:defRPr sz="1800"/>
            </a:lvl4pPr>
            <a:lvl5pPr>
              <a:defRPr sz="1800"/>
            </a:lvl5pPr>
          </a:lstStyle>
          <a:p>
            <a:pPr lvl="0"/>
            <a:r>
              <a:rPr lang="en-US"/>
              <a:t>Lorem Ipsum</a:t>
            </a:r>
          </a:p>
          <a:p>
            <a:pPr lvl="0"/>
            <a:r>
              <a:rPr lang="en-US"/>
              <a:t>Lorem Ipsum</a:t>
            </a:r>
          </a:p>
          <a:p>
            <a:pPr lvl="0"/>
            <a:r>
              <a:rPr lang="en-US"/>
              <a:t>Lorem Ipsum</a:t>
            </a:r>
          </a:p>
          <a:p>
            <a:pPr lvl="0"/>
            <a:r>
              <a:rPr lang="en-US"/>
              <a:t>Lorem Ipsum</a:t>
            </a:r>
          </a:p>
          <a:p>
            <a:pPr lvl="0"/>
            <a:r>
              <a:rPr lang="en-US"/>
              <a:t>Lorem Ipsum</a:t>
            </a:r>
          </a:p>
          <a:p>
            <a:pPr lvl="0"/>
            <a:r>
              <a:rPr lang="en-US"/>
              <a:t>Lorem Ipsum</a:t>
            </a:r>
          </a:p>
          <a:p>
            <a:pPr lvl="0"/>
            <a:r>
              <a:rPr lang="en-US"/>
              <a:t>Lorem Ipsum</a:t>
            </a:r>
          </a:p>
          <a:p>
            <a:pPr lvl="0"/>
            <a:r>
              <a:rPr lang="en-US"/>
              <a:t>Lorem Ipsum</a:t>
            </a:r>
          </a:p>
        </p:txBody>
      </p:sp>
      <p:sp>
        <p:nvSpPr>
          <p:cNvPr id="2" name="Text Placeholder 15">
            <a:extLst>
              <a:ext uri="{FF2B5EF4-FFF2-40B4-BE49-F238E27FC236}">
                <a16:creationId xmlns:a16="http://schemas.microsoft.com/office/drawing/2014/main" id="{5908FDAE-CC33-0662-D87B-E0046AEEF2A1}"/>
              </a:ext>
            </a:extLst>
          </p:cNvPr>
          <p:cNvSpPr>
            <a:spLocks noGrp="1"/>
          </p:cNvSpPr>
          <p:nvPr>
            <p:ph type="body" sz="quarter" idx="60" hasCustomPrompt="1"/>
          </p:nvPr>
        </p:nvSpPr>
        <p:spPr>
          <a:xfrm>
            <a:off x="8181838" y="1226107"/>
            <a:ext cx="3451747" cy="281404"/>
          </a:xfrm>
        </p:spPr>
        <p:txBody>
          <a:bodyPr/>
          <a:lstStyle>
            <a:lvl1pPr marL="0" indent="0" algn="ctr">
              <a:buNone/>
              <a:defRPr sz="1000" b="1" i="0" kern="1200" cap="all" spc="150" baseline="0">
                <a:solidFill>
                  <a:schemeClr val="bg1"/>
                </a:solidFill>
                <a:latin typeface="Gibson SemiBold" pitchFamily="2" charset="77"/>
              </a:defRPr>
            </a:lvl1pPr>
            <a:lvl2pPr>
              <a:defRPr sz="1800"/>
            </a:lvl2pPr>
            <a:lvl3pPr>
              <a:defRPr sz="1800"/>
            </a:lvl3pPr>
            <a:lvl4pPr>
              <a:defRPr sz="1800"/>
            </a:lvl4pPr>
            <a:lvl5pPr>
              <a:defRPr sz="1800"/>
            </a:lvl5pPr>
          </a:lstStyle>
          <a:p>
            <a:pPr lvl="0"/>
            <a:r>
              <a:rPr lang="en-US"/>
              <a:t>OUR SERVICES</a:t>
            </a:r>
          </a:p>
        </p:txBody>
      </p:sp>
      <p:sp>
        <p:nvSpPr>
          <p:cNvPr id="11" name="Text Placeholder 15">
            <a:extLst>
              <a:ext uri="{FF2B5EF4-FFF2-40B4-BE49-F238E27FC236}">
                <a16:creationId xmlns:a16="http://schemas.microsoft.com/office/drawing/2014/main" id="{4467AF85-2845-685E-DAD9-52FB5A1A22B8}"/>
              </a:ext>
            </a:extLst>
          </p:cNvPr>
          <p:cNvSpPr>
            <a:spLocks noGrp="1"/>
          </p:cNvSpPr>
          <p:nvPr>
            <p:ph type="body" sz="quarter" idx="73" hasCustomPrompt="1"/>
          </p:nvPr>
        </p:nvSpPr>
        <p:spPr>
          <a:xfrm>
            <a:off x="612648" y="3281231"/>
            <a:ext cx="6452362" cy="2890969"/>
          </a:xfrm>
        </p:spPr>
        <p:txBody>
          <a:bodyPr>
            <a:noAutofit/>
          </a:bodyPr>
          <a:lstStyle>
            <a:lvl1pPr marL="0" indent="0" algn="l">
              <a:lnSpc>
                <a:spcPct val="120000"/>
              </a:lnSpc>
              <a:spcAft>
                <a:spcPts val="600"/>
              </a:spcAft>
              <a:buNone/>
              <a:defRPr sz="1600" b="0" i="0" kern="1200" cap="none" spc="0" baseline="0">
                <a:solidFill>
                  <a:schemeClr val="tx1"/>
                </a:solidFill>
                <a:latin typeface="Gibson" panose="02000000000000000000" pitchFamily="2" charset="77"/>
              </a:defRPr>
            </a:lvl1pPr>
            <a:lvl2pPr>
              <a:defRPr sz="1800"/>
            </a:lvl2pPr>
            <a:lvl3pPr>
              <a:defRPr sz="1800"/>
            </a:lvl3pPr>
            <a:lvl4pPr>
              <a:defRPr sz="1800"/>
            </a:lvl4pPr>
            <a:lvl5pPr>
              <a:defRPr sz="1800"/>
            </a:lvl5pPr>
          </a:lstStyle>
          <a:p>
            <a:pPr marL="0" marR="0" lvl="0" indent="0" algn="l" defTabSz="914400"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sz="1600">
                <a:latin typeface="Gibson" panose="02000000000000000000" pitchFamily="2" charset="77"/>
              </a:rPr>
              <a:t>Lorem ipsum dolor sit </a:t>
            </a:r>
            <a:r>
              <a:rPr lang="en-US" sz="1600" err="1">
                <a:latin typeface="Gibson" panose="02000000000000000000" pitchFamily="2" charset="77"/>
              </a:rPr>
              <a:t>amet</a:t>
            </a:r>
            <a:r>
              <a:rPr lang="en-US" sz="1600">
                <a:latin typeface="Gibson" panose="02000000000000000000" pitchFamily="2" charset="77"/>
              </a:rPr>
              <a:t>, Lorem ipsum dolor sit </a:t>
            </a:r>
            <a:r>
              <a:rPr lang="en-US" sz="1600" err="1">
                <a:latin typeface="Gibson" panose="02000000000000000000" pitchFamily="2" charset="77"/>
              </a:rPr>
              <a:t>amet</a:t>
            </a:r>
            <a:r>
              <a:rPr lang="en-US" sz="1600">
                <a:latin typeface="Gibson" panose="02000000000000000000" pitchFamily="2" charset="77"/>
              </a:rPr>
              <a:t>, </a:t>
            </a:r>
            <a:r>
              <a:rPr lang="en-US" sz="1600" err="1">
                <a:latin typeface="Gibson" panose="02000000000000000000" pitchFamily="2" charset="77"/>
              </a:rPr>
              <a:t>consectetur</a:t>
            </a:r>
            <a:r>
              <a:rPr lang="en-US" sz="1600">
                <a:latin typeface="Gibson" panose="02000000000000000000" pitchFamily="2" charset="77"/>
              </a:rPr>
              <a:t> </a:t>
            </a:r>
            <a:r>
              <a:rPr lang="en-US" sz="1600" err="1">
                <a:latin typeface="Gibson" panose="02000000000000000000" pitchFamily="2" charset="77"/>
              </a:rPr>
              <a:t>adipiscing</a:t>
            </a:r>
            <a:r>
              <a:rPr lang="en-US" sz="1600">
                <a:latin typeface="Gibson" panose="02000000000000000000" pitchFamily="2" charset="77"/>
              </a:rPr>
              <a:t> </a:t>
            </a:r>
            <a:r>
              <a:rPr lang="en-US" sz="1600" err="1">
                <a:latin typeface="Gibson" panose="02000000000000000000" pitchFamily="2" charset="77"/>
              </a:rPr>
              <a:t>elit</a:t>
            </a:r>
            <a:r>
              <a:rPr lang="en-US" sz="1600">
                <a:latin typeface="Gibson" panose="02000000000000000000" pitchFamily="2" charset="77"/>
              </a:rPr>
              <a:t>, sed do </a:t>
            </a:r>
            <a:r>
              <a:rPr lang="en-US" sz="1600" err="1">
                <a:latin typeface="Gibson" panose="02000000000000000000" pitchFamily="2" charset="77"/>
              </a:rPr>
              <a:t>eiusmod</a:t>
            </a:r>
            <a:r>
              <a:rPr lang="en-US" sz="1600">
                <a:latin typeface="Gibson" panose="02000000000000000000" pitchFamily="2" charset="77"/>
              </a:rPr>
              <a:t> </a:t>
            </a:r>
            <a:r>
              <a:rPr lang="en-US" sz="1600" err="1">
                <a:latin typeface="Gibson" panose="02000000000000000000" pitchFamily="2" charset="77"/>
              </a:rPr>
              <a:t>tempor</a:t>
            </a:r>
            <a:r>
              <a:rPr lang="en-US" sz="1600">
                <a:latin typeface="Gibson" panose="02000000000000000000" pitchFamily="2" charset="77"/>
              </a:rPr>
              <a:t> </a:t>
            </a:r>
            <a:r>
              <a:rPr lang="en-US" sz="1600" err="1">
                <a:latin typeface="Gibson" panose="02000000000000000000" pitchFamily="2" charset="77"/>
              </a:rPr>
              <a:t>incididunt</a:t>
            </a:r>
            <a:r>
              <a:rPr lang="en-US" sz="1600">
                <a:latin typeface="Gibson" panose="02000000000000000000" pitchFamily="2" charset="77"/>
              </a:rPr>
              <a:t> </a:t>
            </a:r>
            <a:r>
              <a:rPr lang="en-US" sz="1600" err="1">
                <a:latin typeface="Gibson" panose="02000000000000000000" pitchFamily="2" charset="77"/>
              </a:rPr>
              <a:t>ut</a:t>
            </a:r>
            <a:r>
              <a:rPr lang="en-US" sz="1600">
                <a:latin typeface="Gibson" panose="02000000000000000000" pitchFamily="2" charset="77"/>
              </a:rPr>
              <a:t> labore et dolore. Lorem ipsum dolor sit </a:t>
            </a:r>
            <a:r>
              <a:rPr lang="en-US" sz="1600" err="1">
                <a:latin typeface="Gibson" panose="02000000000000000000" pitchFamily="2" charset="77"/>
              </a:rPr>
              <a:t>amet</a:t>
            </a:r>
            <a:r>
              <a:rPr lang="en-US" sz="1600">
                <a:latin typeface="Gibson" panose="02000000000000000000" pitchFamily="2" charset="77"/>
              </a:rPr>
              <a:t>.</a:t>
            </a:r>
            <a:br>
              <a:rPr lang="en-US" sz="1600">
                <a:latin typeface="Gibson" panose="02000000000000000000" pitchFamily="2" charset="77"/>
              </a:rPr>
            </a:br>
            <a:br>
              <a:rPr lang="en-US" sz="1600">
                <a:latin typeface="Gibson" panose="02000000000000000000" pitchFamily="2" charset="77"/>
              </a:rPr>
            </a:br>
            <a:r>
              <a:rPr lang="en-US" sz="1600">
                <a:latin typeface="Gibson" panose="02000000000000000000" pitchFamily="2" charset="77"/>
              </a:rPr>
              <a:t>Lorem ipsum dolor sit </a:t>
            </a:r>
            <a:r>
              <a:rPr lang="en-US" sz="1600" err="1">
                <a:latin typeface="Gibson" panose="02000000000000000000" pitchFamily="2" charset="77"/>
              </a:rPr>
              <a:t>amet</a:t>
            </a:r>
            <a:r>
              <a:rPr lang="en-US" sz="1600">
                <a:latin typeface="Gibson" panose="02000000000000000000" pitchFamily="2" charset="77"/>
              </a:rPr>
              <a:t>, Lorem ipsum dolor sit </a:t>
            </a:r>
            <a:r>
              <a:rPr lang="en-US" sz="1600" err="1">
                <a:latin typeface="Gibson" panose="02000000000000000000" pitchFamily="2" charset="77"/>
              </a:rPr>
              <a:t>amet</a:t>
            </a:r>
            <a:r>
              <a:rPr lang="en-US" sz="1600">
                <a:latin typeface="Gibson" panose="02000000000000000000" pitchFamily="2" charset="77"/>
              </a:rPr>
              <a:t>, </a:t>
            </a:r>
            <a:r>
              <a:rPr lang="en-US" sz="1600" err="1">
                <a:latin typeface="Gibson" panose="02000000000000000000" pitchFamily="2" charset="77"/>
              </a:rPr>
              <a:t>consectetur</a:t>
            </a:r>
            <a:r>
              <a:rPr lang="en-US" sz="1600">
                <a:latin typeface="Gibson" panose="02000000000000000000" pitchFamily="2" charset="77"/>
              </a:rPr>
              <a:t> </a:t>
            </a:r>
            <a:r>
              <a:rPr lang="en-US" sz="1600" err="1">
                <a:latin typeface="Gibson" panose="02000000000000000000" pitchFamily="2" charset="77"/>
              </a:rPr>
              <a:t>adipiscing</a:t>
            </a:r>
            <a:r>
              <a:rPr lang="en-US" sz="1600">
                <a:latin typeface="Gibson" panose="02000000000000000000" pitchFamily="2" charset="77"/>
              </a:rPr>
              <a:t> </a:t>
            </a:r>
            <a:r>
              <a:rPr lang="en-US" sz="1600" err="1">
                <a:latin typeface="Gibson" panose="02000000000000000000" pitchFamily="2" charset="77"/>
              </a:rPr>
              <a:t>elit</a:t>
            </a:r>
            <a:r>
              <a:rPr lang="en-US" sz="1600">
                <a:latin typeface="Gibson" panose="02000000000000000000" pitchFamily="2" charset="77"/>
              </a:rPr>
              <a:t>, sed do </a:t>
            </a:r>
            <a:r>
              <a:rPr lang="en-US" sz="1600" err="1">
                <a:latin typeface="Gibson" panose="02000000000000000000" pitchFamily="2" charset="77"/>
              </a:rPr>
              <a:t>eiusmod</a:t>
            </a:r>
            <a:r>
              <a:rPr lang="en-US" sz="1600">
                <a:latin typeface="Gibson" panose="02000000000000000000" pitchFamily="2" charset="77"/>
              </a:rPr>
              <a:t> </a:t>
            </a:r>
            <a:r>
              <a:rPr lang="en-US" sz="1600" err="1">
                <a:latin typeface="Gibson" panose="02000000000000000000" pitchFamily="2" charset="77"/>
              </a:rPr>
              <a:t>tempor</a:t>
            </a:r>
            <a:r>
              <a:rPr lang="en-US" sz="1600">
                <a:latin typeface="Gibson" panose="02000000000000000000" pitchFamily="2" charset="77"/>
              </a:rPr>
              <a:t> </a:t>
            </a:r>
            <a:r>
              <a:rPr lang="en-US" sz="1600" err="1">
                <a:latin typeface="Gibson" panose="02000000000000000000" pitchFamily="2" charset="77"/>
              </a:rPr>
              <a:t>incididunt</a:t>
            </a:r>
            <a:r>
              <a:rPr lang="en-US" sz="1600">
                <a:latin typeface="Gibson" panose="02000000000000000000" pitchFamily="2" charset="77"/>
              </a:rPr>
              <a:t> </a:t>
            </a:r>
            <a:r>
              <a:rPr lang="en-US" sz="1600" err="1">
                <a:latin typeface="Gibson" panose="02000000000000000000" pitchFamily="2" charset="77"/>
              </a:rPr>
              <a:t>ut</a:t>
            </a:r>
            <a:r>
              <a:rPr lang="en-US" sz="1600">
                <a:latin typeface="Gibson" panose="02000000000000000000" pitchFamily="2" charset="77"/>
              </a:rPr>
              <a:t> labore et dolore. Lorem ipsum dolor sit </a:t>
            </a:r>
            <a:r>
              <a:rPr lang="en-US" sz="1600" err="1">
                <a:latin typeface="Gibson" panose="02000000000000000000" pitchFamily="2" charset="77"/>
              </a:rPr>
              <a:t>amet</a:t>
            </a:r>
            <a:r>
              <a:rPr lang="en-US" sz="1600">
                <a:latin typeface="Gibson" panose="02000000000000000000" pitchFamily="2" charset="77"/>
              </a:rPr>
              <a:t>. </a:t>
            </a:r>
          </a:p>
        </p:txBody>
      </p:sp>
      <p:sp>
        <p:nvSpPr>
          <p:cNvPr id="16" name="Title Placeholder 3">
            <a:extLst>
              <a:ext uri="{FF2B5EF4-FFF2-40B4-BE49-F238E27FC236}">
                <a16:creationId xmlns:a16="http://schemas.microsoft.com/office/drawing/2014/main" id="{803D997E-6F3B-A10D-D59C-254CF496E501}"/>
              </a:ext>
              <a:ext uri="{C183D7F6-B498-43B3-948B-1728B52AA6E4}">
                <adec:decorative xmlns:adec="http://schemas.microsoft.com/office/drawing/2017/decorative" val="1"/>
              </a:ext>
            </a:extLst>
          </p:cNvPr>
          <p:cNvSpPr>
            <a:spLocks noGrp="1"/>
          </p:cNvSpPr>
          <p:nvPr>
            <p:ph type="title" hasCustomPrompt="1"/>
          </p:nvPr>
        </p:nvSpPr>
        <p:spPr>
          <a:xfrm>
            <a:off x="612648" y="194648"/>
            <a:ext cx="6452362" cy="2743200"/>
          </a:xfrm>
          <a:prstGeom prst="rect">
            <a:avLst/>
          </a:prstGeom>
        </p:spPr>
        <p:txBody>
          <a:bodyPr vert="horz" lIns="0" tIns="0" rIns="0" bIns="0" rtlCol="0" anchor="t" anchorCtr="0">
            <a:noAutofit/>
          </a:bodyPr>
          <a:lstStyle>
            <a:lvl1pPr marL="0" marR="0" indent="0" algn="l" defTabSz="914377" rtl="0" eaLnBrk="1" fontAlgn="auto" latinLnBrk="0" hangingPunct="1">
              <a:lnSpc>
                <a:spcPct val="100000"/>
              </a:lnSpc>
              <a:spcBef>
                <a:spcPct val="0"/>
              </a:spcBef>
              <a:spcAft>
                <a:spcPts val="800"/>
              </a:spcAft>
              <a:buClrTx/>
              <a:buSzTx/>
              <a:buFontTx/>
              <a:buNone/>
              <a:tabLst/>
              <a:defRPr lang="en-US" sz="20000" b="1" i="0" kern="1200" spc="20" baseline="0" dirty="0">
                <a:solidFill>
                  <a:schemeClr val="bg2"/>
                </a:solidFill>
                <a:latin typeface="Gibson SemiBold" panose="02000000000000000000" pitchFamily="2" charset="77"/>
                <a:ea typeface="+mj-ea"/>
                <a:cs typeface="+mj-cs"/>
              </a:defRPr>
            </a:lvl1pPr>
          </a:lstStyle>
          <a:p>
            <a:r>
              <a:rPr lang="en-US"/>
              <a:t>Title</a:t>
            </a:r>
          </a:p>
        </p:txBody>
      </p:sp>
      <p:sp>
        <p:nvSpPr>
          <p:cNvPr id="13" name="Text Placeholder 33">
            <a:extLst>
              <a:ext uri="{FF2B5EF4-FFF2-40B4-BE49-F238E27FC236}">
                <a16:creationId xmlns:a16="http://schemas.microsoft.com/office/drawing/2014/main" id="{756437FA-4736-D88C-6AB5-906F1E4B4B47}"/>
              </a:ext>
            </a:extLst>
          </p:cNvPr>
          <p:cNvSpPr>
            <a:spLocks noGrp="1"/>
          </p:cNvSpPr>
          <p:nvPr>
            <p:ph type="body" sz="quarter" idx="71" hasCustomPrompt="1"/>
          </p:nvPr>
        </p:nvSpPr>
        <p:spPr>
          <a:xfrm>
            <a:off x="612648" y="2044085"/>
            <a:ext cx="6452362" cy="893763"/>
          </a:xfrm>
        </p:spPr>
        <p:txBody>
          <a:bodyPr anchor="b"/>
          <a:lstStyle>
            <a:lvl1pPr marL="0" marR="0" indent="0" algn="l" defTabSz="914377" rtl="0" eaLnBrk="1" fontAlgn="auto" latinLnBrk="0" hangingPunct="1">
              <a:lnSpc>
                <a:spcPct val="100000"/>
              </a:lnSpc>
              <a:spcBef>
                <a:spcPct val="0"/>
              </a:spcBef>
              <a:spcAft>
                <a:spcPts val="800"/>
              </a:spcAft>
              <a:buClrTx/>
              <a:buSzTx/>
              <a:buFontTx/>
              <a:buNone/>
              <a:tabLst/>
              <a:defRPr lang="en-US" sz="4800" b="0" i="0" kern="1200" spc="20" baseline="0" dirty="0" smtClean="0">
                <a:solidFill>
                  <a:schemeClr val="tx2"/>
                </a:solidFill>
                <a:latin typeface="Gibson Book" pitchFamily="2" charset="77"/>
                <a:ea typeface="+mj-ea"/>
                <a:cs typeface="+mj-cs"/>
              </a:defRPr>
            </a:lvl1pPr>
            <a:lvl2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2pPr>
            <a:lvl3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3pPr>
            <a:lvl4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4pPr>
            <a:lvl5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a:solidFill>
                  <a:schemeClr val="tx2"/>
                </a:solidFill>
                <a:latin typeface="Gibson Book" pitchFamily="2" charset="77"/>
                <a:ea typeface="+mj-ea"/>
                <a:cs typeface="+mj-cs"/>
              </a:defRPr>
            </a:lvl5pPr>
          </a:lstStyle>
          <a:p>
            <a:pPr lvl="0"/>
            <a:r>
              <a:rPr lang="en-US"/>
              <a:t>Title</a:t>
            </a:r>
          </a:p>
        </p:txBody>
      </p:sp>
    </p:spTree>
    <p:extLst>
      <p:ext uri="{BB962C8B-B14F-4D97-AF65-F5344CB8AC3E}">
        <p14:creationId xmlns:p14="http://schemas.microsoft.com/office/powerpoint/2010/main" val="425341797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ntent – Overview Centered">
    <p:bg>
      <p:bgPr>
        <a:solidFill>
          <a:schemeClr val="tx1"/>
        </a:solidFill>
        <a:effectLst/>
      </p:bgPr>
    </p:bg>
    <p:spTree>
      <p:nvGrpSpPr>
        <p:cNvPr id="1" name=""/>
        <p:cNvGrpSpPr/>
        <p:nvPr/>
      </p:nvGrpSpPr>
      <p:grpSpPr>
        <a:xfrm>
          <a:off x="0" y="0"/>
          <a:ext cx="0" cy="0"/>
          <a:chOff x="0" y="0"/>
          <a:chExt cx="0" cy="0"/>
        </a:xfrm>
      </p:grpSpPr>
      <p:sp>
        <p:nvSpPr>
          <p:cNvPr id="36" name="Text Placeholder 26">
            <a:extLst>
              <a:ext uri="{FF2B5EF4-FFF2-40B4-BE49-F238E27FC236}">
                <a16:creationId xmlns:a16="http://schemas.microsoft.com/office/drawing/2014/main" id="{E55BB7B9-E16B-0901-3A25-664AC010CAC6}"/>
              </a:ext>
            </a:extLst>
          </p:cNvPr>
          <p:cNvSpPr>
            <a:spLocks noGrp="1"/>
          </p:cNvSpPr>
          <p:nvPr>
            <p:ph type="body" sz="quarter" idx="70" hasCustomPrompt="1"/>
          </p:nvPr>
        </p:nvSpPr>
        <p:spPr>
          <a:xfrm>
            <a:off x="1654175" y="5040976"/>
            <a:ext cx="8883650" cy="1131224"/>
          </a:xfrm>
        </p:spPr>
        <p:txBody>
          <a:bodyPr/>
          <a:lstStyle>
            <a:lvl1pPr marL="0" indent="0" algn="ctr">
              <a:lnSpc>
                <a:spcPct val="120000"/>
              </a:lnSpc>
              <a:spcAft>
                <a:spcPts val="0"/>
              </a:spcAft>
              <a:buNone/>
              <a:defRPr sz="1600">
                <a:solidFill>
                  <a:schemeClr val="bg1"/>
                </a:solidFill>
              </a:defRPr>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a:t>
            </a:r>
          </a:p>
        </p:txBody>
      </p:sp>
      <p:sp>
        <p:nvSpPr>
          <p:cNvPr id="31" name="Text Placeholder 30">
            <a:extLst>
              <a:ext uri="{FF2B5EF4-FFF2-40B4-BE49-F238E27FC236}">
                <a16:creationId xmlns:a16="http://schemas.microsoft.com/office/drawing/2014/main" id="{2FEE0553-B0CA-103A-9158-6056BFF94413}"/>
              </a:ext>
            </a:extLst>
          </p:cNvPr>
          <p:cNvSpPr>
            <a:spLocks noGrp="1"/>
          </p:cNvSpPr>
          <p:nvPr>
            <p:ph type="body" sz="quarter" idx="20" hasCustomPrompt="1"/>
          </p:nvPr>
        </p:nvSpPr>
        <p:spPr>
          <a:xfrm>
            <a:off x="1654175" y="2501429"/>
            <a:ext cx="8883650" cy="2215991"/>
          </a:xfrm>
        </p:spPr>
        <p:txBody>
          <a:bodyPr anchor="t">
            <a:noAutofit/>
          </a:bodyPr>
          <a:lstStyle>
            <a:lvl1pPr marL="0" indent="0" algn="ctr">
              <a:lnSpc>
                <a:spcPct val="100000"/>
              </a:lnSpc>
              <a:buNone/>
              <a:defRPr lang="en-US" sz="4800" b="0" i="0" kern="1200" spc="20" baseline="0" dirty="0" smtClean="0">
                <a:solidFill>
                  <a:schemeClr val="bg2"/>
                </a:solidFill>
                <a:latin typeface="Gibson Book" pitchFamily="2" charset="77"/>
                <a:ea typeface="+mj-ea"/>
                <a:cs typeface="+mj-cs"/>
              </a:defRPr>
            </a:lvl1pPr>
            <a:lvl2pPr>
              <a:defRPr lang="en-US" sz="4800" b="0" i="0" kern="1200" spc="20" baseline="0" dirty="0" smtClean="0">
                <a:solidFill>
                  <a:schemeClr val="bg2"/>
                </a:solidFill>
                <a:latin typeface="Gibson Book" pitchFamily="2" charset="77"/>
                <a:ea typeface="+mj-ea"/>
                <a:cs typeface="+mj-cs"/>
              </a:defRPr>
            </a:lvl2pPr>
            <a:lvl3pPr>
              <a:defRPr lang="en-US" sz="4800" b="0" i="0" kern="1200" spc="20" baseline="0" dirty="0" smtClean="0">
                <a:solidFill>
                  <a:schemeClr val="bg2"/>
                </a:solidFill>
                <a:latin typeface="Gibson Book" pitchFamily="2" charset="77"/>
                <a:ea typeface="+mj-ea"/>
                <a:cs typeface="+mj-cs"/>
              </a:defRPr>
            </a:lvl3pPr>
            <a:lvl4pPr>
              <a:defRPr lang="en-US" sz="4800" b="0" i="0" kern="1200" spc="20" baseline="0" dirty="0" smtClean="0">
                <a:solidFill>
                  <a:schemeClr val="bg2"/>
                </a:solidFill>
                <a:latin typeface="Gibson Book" pitchFamily="2" charset="77"/>
                <a:ea typeface="+mj-ea"/>
                <a:cs typeface="+mj-cs"/>
              </a:defRPr>
            </a:lvl4pPr>
            <a:lvl5pPr>
              <a:defRPr lang="en-US" sz="4800" b="0" i="0" kern="1200" spc="20" baseline="0" dirty="0">
                <a:solidFill>
                  <a:schemeClr val="bg2"/>
                </a:solidFill>
                <a:latin typeface="Gibson Book" pitchFamily="2" charset="77"/>
                <a:ea typeface="+mj-ea"/>
                <a:cs typeface="+mj-cs"/>
              </a:defRPr>
            </a:lvl5pPr>
          </a:lstStyle>
          <a:p>
            <a:pPr lvl="0"/>
            <a:r>
              <a:rPr lang="en-US"/>
              <a:t>Content slide title goes here, and can stretch up to a maximum of three lines.</a:t>
            </a:r>
          </a:p>
        </p:txBody>
      </p:sp>
      <p:sp>
        <p:nvSpPr>
          <p:cNvPr id="4" name="Rectangle 3">
            <a:extLst>
              <a:ext uri="{FF2B5EF4-FFF2-40B4-BE49-F238E27FC236}">
                <a16:creationId xmlns:a16="http://schemas.microsoft.com/office/drawing/2014/main" id="{C26C0C40-6BD6-8BFB-25B8-2E9F69876F07}"/>
              </a:ext>
              <a:ext uri="{C183D7F6-B498-43B3-948B-1728B52AA6E4}">
                <adec:decorative xmlns:adec="http://schemas.microsoft.com/office/drawing/2017/decorative" val="1"/>
              </a:ext>
            </a:extLst>
          </p:cNvPr>
          <p:cNvSpPr/>
          <p:nvPr userDrawn="1"/>
        </p:nvSpPr>
        <p:spPr>
          <a:xfrm>
            <a:off x="0" y="-15051"/>
            <a:ext cx="12192000" cy="188195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5" name="Straight Arrow Connector 34">
            <a:extLst>
              <a:ext uri="{FF2B5EF4-FFF2-40B4-BE49-F238E27FC236}">
                <a16:creationId xmlns:a16="http://schemas.microsoft.com/office/drawing/2014/main" id="{E4097EEA-4DDC-7C88-6BB9-FA77061E8C65}"/>
              </a:ext>
              <a:ext uri="{C183D7F6-B498-43B3-948B-1728B52AA6E4}">
                <adec:decorative xmlns:adec="http://schemas.microsoft.com/office/drawing/2017/decorative" val="1"/>
              </a:ext>
            </a:extLst>
          </p:cNvPr>
          <p:cNvCxnSpPr>
            <a:cxnSpLocks/>
          </p:cNvCxnSpPr>
          <p:nvPr userDrawn="1"/>
        </p:nvCxnSpPr>
        <p:spPr>
          <a:xfrm>
            <a:off x="6096000" y="1442955"/>
            <a:ext cx="0" cy="910525"/>
          </a:xfrm>
          <a:prstGeom prst="straightConnector1">
            <a:avLst/>
          </a:prstGeom>
          <a:ln w="19050" cap="flat">
            <a:solidFill>
              <a:schemeClr val="accent3"/>
            </a:solidFill>
            <a:tailEnd type="arrow" w="med"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9FBB74D0-FD0B-ED55-F6C7-A7A6364669DC}"/>
              </a:ext>
            </a:extLst>
          </p:cNvPr>
          <p:cNvSpPr>
            <a:spLocks noGrp="1"/>
          </p:cNvSpPr>
          <p:nvPr>
            <p:ph type="title" hasCustomPrompt="1"/>
          </p:nvPr>
        </p:nvSpPr>
        <p:spPr>
          <a:xfrm>
            <a:off x="1649857" y="997530"/>
            <a:ext cx="8887968" cy="281405"/>
          </a:xfrm>
        </p:spPr>
        <p:txBody>
          <a:bodyPr/>
          <a:lstStyle>
            <a:lvl1pPr algn="ctr">
              <a:lnSpc>
                <a:spcPts val="2000"/>
              </a:lnSpc>
              <a:spcAft>
                <a:spcPts val="600"/>
              </a:spcAft>
              <a:defRPr sz="1000" b="1" i="0" cap="all" spc="150" baseline="0">
                <a:solidFill>
                  <a:schemeClr val="bg2"/>
                </a:solidFill>
                <a:latin typeface="Gibson SemiBold" pitchFamily="2" charset="77"/>
              </a:defRPr>
            </a:lvl1pPr>
          </a:lstStyle>
          <a:p>
            <a:r>
              <a:rPr lang="en-US"/>
              <a:t>OPTIONAL SUBHEADER</a:t>
            </a:r>
          </a:p>
        </p:txBody>
      </p:sp>
      <p:sp>
        <p:nvSpPr>
          <p:cNvPr id="3" name="Rectangle 2">
            <a:extLst>
              <a:ext uri="{FF2B5EF4-FFF2-40B4-BE49-F238E27FC236}">
                <a16:creationId xmlns:a16="http://schemas.microsoft.com/office/drawing/2014/main" id="{772870B0-5EF2-0B6D-A46B-D913D9D34BD5}"/>
              </a:ext>
              <a:ext uri="{C183D7F6-B498-43B3-948B-1728B52AA6E4}">
                <adec:decorative xmlns:adec="http://schemas.microsoft.com/office/drawing/2017/decorative" val="1"/>
              </a:ext>
            </a:extLst>
          </p:cNvPr>
          <p:cNvSpPr/>
          <p:nvPr userDrawn="1"/>
        </p:nvSpPr>
        <p:spPr>
          <a:xfrm>
            <a:off x="5867400" y="685800"/>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8690857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ntent – 2 Boxes with Icons">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FDADF518-ACA9-2467-7AF7-278CE91ED328}"/>
              </a:ext>
              <a:ext uri="{C183D7F6-B498-43B3-948B-1728B52AA6E4}">
                <adec:decorative xmlns:adec="http://schemas.microsoft.com/office/drawing/2017/decorative" val="1"/>
              </a:ext>
            </a:extLst>
          </p:cNvPr>
          <p:cNvSpPr/>
          <p:nvPr userDrawn="1"/>
        </p:nvSpPr>
        <p:spPr>
          <a:xfrm>
            <a:off x="6327638" y="1600200"/>
            <a:ext cx="5254765" cy="4572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26">
            <a:extLst>
              <a:ext uri="{FF2B5EF4-FFF2-40B4-BE49-F238E27FC236}">
                <a16:creationId xmlns:a16="http://schemas.microsoft.com/office/drawing/2014/main" id="{F9C1DA07-E7A2-0FE3-BF4B-E765EA93B898}"/>
              </a:ext>
            </a:extLst>
          </p:cNvPr>
          <p:cNvSpPr>
            <a:spLocks noGrp="1"/>
          </p:cNvSpPr>
          <p:nvPr>
            <p:ph type="body" sz="quarter" idx="71" hasCustomPrompt="1"/>
          </p:nvPr>
        </p:nvSpPr>
        <p:spPr>
          <a:xfrm>
            <a:off x="6599782" y="3466573"/>
            <a:ext cx="4708828" cy="2248481"/>
          </a:xfrm>
        </p:spPr>
        <p:txBody>
          <a:bodyPr/>
          <a:lstStyle>
            <a:lvl1pPr marL="0" indent="0" algn="l">
              <a:lnSpc>
                <a:spcPct val="120000"/>
              </a:lnSpc>
              <a:spcAft>
                <a:spcPts val="0"/>
              </a:spcAft>
              <a:buNone/>
              <a:defRPr sz="1600">
                <a:solidFill>
                  <a:schemeClr val="tx1"/>
                </a:solidFill>
              </a:defRPr>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a:t>
            </a:r>
          </a:p>
        </p:txBody>
      </p:sp>
      <p:sp>
        <p:nvSpPr>
          <p:cNvPr id="33" name="Text Placeholder 3">
            <a:extLst>
              <a:ext uri="{FF2B5EF4-FFF2-40B4-BE49-F238E27FC236}">
                <a16:creationId xmlns:a16="http://schemas.microsoft.com/office/drawing/2014/main" id="{086E74DB-A8B5-98DC-48B9-4C4C5F84F2E3}"/>
              </a:ext>
            </a:extLst>
          </p:cNvPr>
          <p:cNvSpPr>
            <a:spLocks noGrp="1"/>
          </p:cNvSpPr>
          <p:nvPr>
            <p:ph type="body" sz="quarter" idx="69" hasCustomPrompt="1"/>
          </p:nvPr>
        </p:nvSpPr>
        <p:spPr>
          <a:xfrm>
            <a:off x="6599782" y="2745165"/>
            <a:ext cx="4710473" cy="571933"/>
          </a:xfrm>
        </p:spPr>
        <p:txBody>
          <a:bodyPr wrap="square" lIns="0" tIns="0" rIns="0" bIns="0" anchor="b">
            <a:noAutofit/>
          </a:bodyPr>
          <a:lstStyle>
            <a:lvl1pPr marL="0" marR="0" indent="0" algn="l" defTabSz="914377" rtl="0" eaLnBrk="1" fontAlgn="auto" latinLnBrk="0" hangingPunct="1">
              <a:lnSpc>
                <a:spcPct val="12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#2</a:t>
            </a:r>
          </a:p>
        </p:txBody>
      </p:sp>
      <p:sp>
        <p:nvSpPr>
          <p:cNvPr id="22" name="Picture Placeholder 3">
            <a:extLst>
              <a:ext uri="{FF2B5EF4-FFF2-40B4-BE49-F238E27FC236}">
                <a16:creationId xmlns:a16="http://schemas.microsoft.com/office/drawing/2014/main" id="{5218B7FD-FEA4-0465-CF62-5C80BBABBF81}"/>
              </a:ext>
              <a:ext uri="{C183D7F6-B498-43B3-948B-1728B52AA6E4}">
                <adec:decorative xmlns:adec="http://schemas.microsoft.com/office/drawing/2017/decorative" val="1"/>
              </a:ext>
            </a:extLst>
          </p:cNvPr>
          <p:cNvSpPr>
            <a:spLocks noGrp="1" noChangeAspect="1"/>
          </p:cNvSpPr>
          <p:nvPr>
            <p:ph type="pic" sz="quarter" idx="67" hasCustomPrompt="1"/>
          </p:nvPr>
        </p:nvSpPr>
        <p:spPr>
          <a:xfrm>
            <a:off x="6599782" y="2138489"/>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30" name="Rectangle 29">
            <a:extLst>
              <a:ext uri="{FF2B5EF4-FFF2-40B4-BE49-F238E27FC236}">
                <a16:creationId xmlns:a16="http://schemas.microsoft.com/office/drawing/2014/main" id="{4EF7A675-C0E8-E246-9DC4-8EA0C6676616}"/>
              </a:ext>
              <a:ext uri="{C183D7F6-B498-43B3-948B-1728B52AA6E4}">
                <adec:decorative xmlns:adec="http://schemas.microsoft.com/office/drawing/2017/decorative" val="1"/>
              </a:ext>
            </a:extLst>
          </p:cNvPr>
          <p:cNvSpPr/>
          <p:nvPr userDrawn="1"/>
        </p:nvSpPr>
        <p:spPr>
          <a:xfrm>
            <a:off x="609599" y="1600200"/>
            <a:ext cx="5254765" cy="4572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 Placeholder 26">
            <a:extLst>
              <a:ext uri="{FF2B5EF4-FFF2-40B4-BE49-F238E27FC236}">
                <a16:creationId xmlns:a16="http://schemas.microsoft.com/office/drawing/2014/main" id="{93A3695F-77BC-0761-A901-178A37DF30FF}"/>
              </a:ext>
            </a:extLst>
          </p:cNvPr>
          <p:cNvSpPr>
            <a:spLocks noGrp="1"/>
          </p:cNvSpPr>
          <p:nvPr>
            <p:ph type="body" sz="quarter" idx="70" hasCustomPrompt="1"/>
          </p:nvPr>
        </p:nvSpPr>
        <p:spPr>
          <a:xfrm>
            <a:off x="881743" y="3466573"/>
            <a:ext cx="4708828" cy="2248481"/>
          </a:xfrm>
        </p:spPr>
        <p:txBody>
          <a:bodyPr/>
          <a:lstStyle>
            <a:lvl1pPr marL="0" indent="0" algn="l">
              <a:lnSpc>
                <a:spcPct val="120000"/>
              </a:lnSpc>
              <a:spcAft>
                <a:spcPts val="0"/>
              </a:spcAft>
              <a:buNone/>
              <a:defRPr sz="1600">
                <a:solidFill>
                  <a:schemeClr val="tx1"/>
                </a:solidFill>
              </a:defRPr>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a:t>
            </a:r>
          </a:p>
        </p:txBody>
      </p:sp>
      <p:sp>
        <p:nvSpPr>
          <p:cNvPr id="4" name="Text Placeholder 3">
            <a:extLst>
              <a:ext uri="{FF2B5EF4-FFF2-40B4-BE49-F238E27FC236}">
                <a16:creationId xmlns:a16="http://schemas.microsoft.com/office/drawing/2014/main" id="{57A664C8-895B-C44D-BC54-539EBB616A1A}"/>
              </a:ext>
            </a:extLst>
          </p:cNvPr>
          <p:cNvSpPr>
            <a:spLocks noGrp="1"/>
          </p:cNvSpPr>
          <p:nvPr>
            <p:ph type="body" sz="quarter" idx="30" hasCustomPrompt="1"/>
          </p:nvPr>
        </p:nvSpPr>
        <p:spPr>
          <a:xfrm>
            <a:off x="881744" y="2745166"/>
            <a:ext cx="4708828" cy="571933"/>
          </a:xfrm>
        </p:spPr>
        <p:txBody>
          <a:bodyPr wrap="square" lIns="0" tIns="0" rIns="0" bIns="0" anchor="b">
            <a:noAutofit/>
          </a:bodyPr>
          <a:lstStyle>
            <a:lvl1pPr marL="0" marR="0" indent="0" algn="l" defTabSz="914377" rtl="0" eaLnBrk="1" fontAlgn="auto" latinLnBrk="0" hangingPunct="1">
              <a:lnSpc>
                <a:spcPct val="12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#1</a:t>
            </a:r>
          </a:p>
        </p:txBody>
      </p:sp>
      <p:sp>
        <p:nvSpPr>
          <p:cNvPr id="18" name="Picture Placeholder 3">
            <a:extLst>
              <a:ext uri="{FF2B5EF4-FFF2-40B4-BE49-F238E27FC236}">
                <a16:creationId xmlns:a16="http://schemas.microsoft.com/office/drawing/2014/main" id="{C621139E-EBE4-9247-96E6-1DF876681DFB}"/>
              </a:ext>
              <a:ext uri="{C183D7F6-B498-43B3-948B-1728B52AA6E4}">
                <adec:decorative xmlns:adec="http://schemas.microsoft.com/office/drawing/2017/decorative" val="1"/>
              </a:ext>
            </a:extLst>
          </p:cNvPr>
          <p:cNvSpPr>
            <a:spLocks noGrp="1" noChangeAspect="1"/>
          </p:cNvSpPr>
          <p:nvPr>
            <p:ph type="pic" sz="quarter" idx="14" hasCustomPrompt="1"/>
          </p:nvPr>
        </p:nvSpPr>
        <p:spPr>
          <a:xfrm>
            <a:off x="881743" y="2138489"/>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3" name="Title Placeholder 3">
            <a:extLst>
              <a:ext uri="{FF2B5EF4-FFF2-40B4-BE49-F238E27FC236}">
                <a16:creationId xmlns:a16="http://schemas.microsoft.com/office/drawing/2014/main" id="{632C5047-266A-5E06-C616-51F297EC6E2C}"/>
              </a:ext>
            </a:extLst>
          </p:cNvPr>
          <p:cNvSpPr>
            <a:spLocks noGrp="1"/>
          </p:cNvSpPr>
          <p:nvPr>
            <p:ph type="title" hasCustomPrompt="1"/>
          </p:nvPr>
        </p:nvSpPr>
        <p:spPr>
          <a:xfrm>
            <a:off x="609600" y="685800"/>
            <a:ext cx="10972800" cy="430887"/>
          </a:xfrm>
          <a:prstGeom prst="rect">
            <a:avLst/>
          </a:prstGeom>
        </p:spPr>
        <p:txBody>
          <a:bodyPr vert="horz" lIns="0" tIns="0" rIns="0" bIns="0" rtlCol="0" anchor="t" anchorCtr="0">
            <a:noAutofit/>
          </a:bodyPr>
          <a:lstStyle/>
          <a:p>
            <a:r>
              <a:rPr lang="en-US"/>
              <a:t>Content Slide Title – 2 Boxes with Icons</a:t>
            </a:r>
          </a:p>
        </p:txBody>
      </p:sp>
    </p:spTree>
    <p:extLst>
      <p:ext uri="{BB962C8B-B14F-4D97-AF65-F5344CB8AC3E}">
        <p14:creationId xmlns:p14="http://schemas.microsoft.com/office/powerpoint/2010/main" val="53965768"/>
      </p:ext>
    </p:extLst>
  </p:cSld>
  <p:clrMapOvr>
    <a:masterClrMapping/>
  </p:clrMapOvr>
  <p:extLst>
    <p:ext uri="{DCECCB84-F9BA-43D5-87BE-67443E8EF086}">
      <p15:sldGuideLst xmlns:p15="http://schemas.microsoft.com/office/powerpoint/2012/main">
        <p15:guide id="1" orient="horz" pos="1008">
          <p15:clr>
            <a:srgbClr val="FBAE40"/>
          </p15:clr>
        </p15:guide>
        <p15:guide id="3" pos="3696">
          <p15:clr>
            <a:srgbClr val="FBAE40"/>
          </p15:clr>
        </p15:guide>
        <p15:guide id="4" pos="3984">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ntent – 3 Boxes with Icons">
    <p:spTree>
      <p:nvGrpSpPr>
        <p:cNvPr id="1" name=""/>
        <p:cNvGrpSpPr/>
        <p:nvPr/>
      </p:nvGrpSpPr>
      <p:grpSpPr>
        <a:xfrm>
          <a:off x="0" y="0"/>
          <a:ext cx="0" cy="0"/>
          <a:chOff x="0" y="0"/>
          <a:chExt cx="0" cy="0"/>
        </a:xfrm>
      </p:grpSpPr>
      <p:sp>
        <p:nvSpPr>
          <p:cNvPr id="35" name="Rectangle 34">
            <a:extLst>
              <a:ext uri="{FF2B5EF4-FFF2-40B4-BE49-F238E27FC236}">
                <a16:creationId xmlns:a16="http://schemas.microsoft.com/office/drawing/2014/main" id="{DF367D17-F0CD-A0A5-F9B9-A373EA8D23B2}"/>
              </a:ext>
              <a:ext uri="{C183D7F6-B498-43B3-948B-1728B52AA6E4}">
                <adec:decorative xmlns:adec="http://schemas.microsoft.com/office/drawing/2017/decorative" val="1"/>
              </a:ext>
            </a:extLst>
          </p:cNvPr>
          <p:cNvSpPr/>
          <p:nvPr userDrawn="1"/>
        </p:nvSpPr>
        <p:spPr>
          <a:xfrm>
            <a:off x="8229600" y="1600200"/>
            <a:ext cx="3352800" cy="4572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 Placeholder 9">
            <a:extLst>
              <a:ext uri="{FF2B5EF4-FFF2-40B4-BE49-F238E27FC236}">
                <a16:creationId xmlns:a16="http://schemas.microsoft.com/office/drawing/2014/main" id="{E3EC736C-7300-B5E4-71EC-AB5E2BF31ACD}"/>
              </a:ext>
            </a:extLst>
          </p:cNvPr>
          <p:cNvSpPr>
            <a:spLocks noGrp="1"/>
          </p:cNvSpPr>
          <p:nvPr>
            <p:ph type="body" sz="quarter" idx="72" hasCustomPrompt="1"/>
          </p:nvPr>
        </p:nvSpPr>
        <p:spPr>
          <a:xfrm>
            <a:off x="8501743" y="3466573"/>
            <a:ext cx="2808514" cy="2248480"/>
          </a:xfrm>
        </p:spPr>
        <p:txBody>
          <a:bodyPr/>
          <a:lstStyle>
            <a:lvl1pPr marL="0" indent="0" algn="l" defTabSz="914377" rtl="0" eaLnBrk="1" latinLnBrk="0" hangingPunct="1">
              <a:lnSpc>
                <a:spcPct val="120000"/>
              </a:lnSpc>
              <a:spcBef>
                <a:spcPts val="0"/>
              </a:spcBef>
              <a:spcAft>
                <a:spcPts val="600"/>
              </a:spcAft>
              <a:buClr>
                <a:schemeClr val="tx1"/>
              </a:buClr>
              <a:buFont typeface="Arial" panose="020B0604020202020204" pitchFamily="34" charset="0"/>
              <a:buNone/>
              <a:tabLst/>
              <a:defRPr lang="en-US" sz="1200" b="0" i="0" kern="900" spc="0" baseline="0" dirty="0">
                <a:solidFill>
                  <a:schemeClr val="tx1"/>
                </a:solidFill>
                <a:latin typeface="Gibson" panose="02000000000000000000" pitchFamily="2" charset="77"/>
                <a:ea typeface="+mn-ea"/>
                <a:cs typeface="+mn-cs"/>
              </a:defRPr>
            </a:lvl1pPr>
            <a:lvl5pPr marL="1825625" indent="0">
              <a:lnSpc>
                <a:spcPct val="100000"/>
              </a:lnSpc>
              <a:spcAft>
                <a:spcPts val="1000"/>
              </a:spcAft>
              <a:buFont typeface="Arial" panose="020B0604020202020204" pitchFamily="34" charset="0"/>
              <a:buNone/>
              <a:defRPr/>
            </a:lvl5pPr>
          </a:lstStyle>
          <a:p>
            <a:pPr marL="0" marR="0" lvl="0" indent="0" algn="l" defTabSz="914377" rtl="0" eaLnBrk="1" fontAlgn="auto" latinLnBrk="0" hangingPunct="1">
              <a:lnSpc>
                <a:spcPts val="2000"/>
              </a:lnSpc>
              <a:spcBef>
                <a:spcPts val="0"/>
              </a:spcBef>
              <a:spcAft>
                <a:spcPts val="600"/>
              </a:spcAft>
              <a:buClr>
                <a:schemeClr val="tx1"/>
              </a:buClr>
              <a:buSzTx/>
              <a:buFont typeface="Arial" panose="020B0604020202020204" pitchFamily="34" charset="0"/>
              <a:buNone/>
              <a:tabLst/>
              <a:defRPr/>
            </a:pPr>
            <a:r>
              <a:rPr lang="en-US" sz="1200"/>
              <a:t>Body lorem ipsum dolor sit </a:t>
            </a:r>
            <a:r>
              <a:rPr lang="en-US" sz="1200" err="1"/>
              <a:t>amet</a:t>
            </a:r>
            <a:r>
              <a:rPr lang="en-US" sz="1200"/>
              <a:t>, </a:t>
            </a:r>
            <a:r>
              <a:rPr lang="en-US" sz="1200" err="1"/>
              <a:t>consectetur</a:t>
            </a:r>
            <a:r>
              <a:rPr lang="en-US" sz="1200"/>
              <a:t> </a:t>
            </a:r>
            <a:r>
              <a:rPr lang="en-US" sz="1200" err="1"/>
              <a:t>adipiscing</a:t>
            </a:r>
            <a:r>
              <a:rPr lang="en-US" sz="1200"/>
              <a:t> </a:t>
            </a:r>
            <a:r>
              <a:rPr lang="en-US" sz="1200" err="1"/>
              <a:t>elit</a:t>
            </a:r>
            <a:r>
              <a:rPr lang="en-US" sz="1200"/>
              <a:t>, sed do </a:t>
            </a:r>
            <a:r>
              <a:rPr lang="en-US" sz="1200" err="1"/>
              <a:t>eiusmod</a:t>
            </a:r>
            <a:r>
              <a:rPr lang="en-US" sz="1200"/>
              <a:t> </a:t>
            </a:r>
            <a:r>
              <a:rPr lang="en-US" sz="1200" err="1"/>
              <a:t>tempor</a:t>
            </a:r>
            <a:r>
              <a:rPr lang="en-US" sz="1200"/>
              <a:t> </a:t>
            </a:r>
            <a:r>
              <a:rPr lang="en-US" sz="1200" err="1"/>
              <a:t>incididunt</a:t>
            </a:r>
            <a:r>
              <a:rPr lang="en-US" sz="1200"/>
              <a:t> </a:t>
            </a:r>
            <a:r>
              <a:rPr lang="en-US" sz="1200" err="1"/>
              <a:t>ut</a:t>
            </a:r>
            <a:r>
              <a:rPr lang="en-US" sz="1200"/>
              <a:t> labore et </a:t>
            </a:r>
            <a:r>
              <a:rPr lang="en-US" sz="1200" spc="0"/>
              <a:t>dolore</a:t>
            </a:r>
            <a:r>
              <a:rPr lang="en-US" sz="1200"/>
              <a:t> magna. Vitae </a:t>
            </a:r>
            <a:r>
              <a:rPr lang="en-US" sz="1200" err="1"/>
              <a:t>justo</a:t>
            </a:r>
            <a:r>
              <a:rPr lang="en-US" sz="1200"/>
              <a:t> </a:t>
            </a:r>
            <a:r>
              <a:rPr lang="en-US" sz="1200" err="1"/>
              <a:t>eget</a:t>
            </a:r>
            <a:r>
              <a:rPr lang="en-US" sz="1200"/>
              <a:t> magna fermentum </a:t>
            </a:r>
            <a:r>
              <a:rPr lang="en-US" sz="1200" err="1"/>
              <a:t>iaculis</a:t>
            </a:r>
            <a:r>
              <a:rPr lang="en-US" sz="1200"/>
              <a:t> </a:t>
            </a:r>
            <a:r>
              <a:rPr lang="en-US" sz="1200" err="1"/>
              <a:t>eu</a:t>
            </a:r>
            <a:r>
              <a:rPr lang="en-US" sz="1200"/>
              <a:t>. Donec </a:t>
            </a:r>
            <a:r>
              <a:rPr lang="en-US" sz="1200" err="1"/>
              <a:t>adipiscing</a:t>
            </a:r>
            <a:r>
              <a:rPr lang="en-US" sz="1200"/>
              <a:t> </a:t>
            </a:r>
            <a:r>
              <a:rPr lang="en-US" sz="1200" err="1"/>
              <a:t>tristique</a:t>
            </a:r>
            <a:r>
              <a:rPr lang="en-US" sz="1200"/>
              <a:t> </a:t>
            </a:r>
            <a:r>
              <a:rPr lang="en-US" sz="1200" err="1"/>
              <a:t>risus</a:t>
            </a:r>
            <a:r>
              <a:rPr lang="en-US" sz="1200"/>
              <a:t> </a:t>
            </a:r>
            <a:r>
              <a:rPr lang="en-US" sz="1200" err="1"/>
              <a:t>nec</a:t>
            </a:r>
            <a:r>
              <a:rPr lang="en-US" sz="1200"/>
              <a:t> </a:t>
            </a:r>
            <a:r>
              <a:rPr lang="en-US" sz="1200" err="1"/>
              <a:t>feugiat</a:t>
            </a:r>
            <a:r>
              <a:rPr lang="en-US" sz="1200"/>
              <a:t> in fermentum.</a:t>
            </a:r>
          </a:p>
        </p:txBody>
      </p:sp>
      <p:sp>
        <p:nvSpPr>
          <p:cNvPr id="47" name="Text Placeholder 3">
            <a:extLst>
              <a:ext uri="{FF2B5EF4-FFF2-40B4-BE49-F238E27FC236}">
                <a16:creationId xmlns:a16="http://schemas.microsoft.com/office/drawing/2014/main" id="{050E68BB-5426-3BA4-6350-9437E1C1BA8F}"/>
              </a:ext>
            </a:extLst>
          </p:cNvPr>
          <p:cNvSpPr>
            <a:spLocks noGrp="1"/>
          </p:cNvSpPr>
          <p:nvPr>
            <p:ph type="body" sz="quarter" idx="73" hasCustomPrompt="1"/>
          </p:nvPr>
        </p:nvSpPr>
        <p:spPr>
          <a:xfrm>
            <a:off x="8501744" y="2745166"/>
            <a:ext cx="2808514" cy="571933"/>
          </a:xfrm>
        </p:spPr>
        <p:txBody>
          <a:bodyPr wrap="square" lIns="0" tIns="0" rIns="0" bIns="0" anchor="b">
            <a:noAutofit/>
          </a:bodyPr>
          <a:lstStyle>
            <a:lvl1pPr marL="0" marR="0" indent="0" algn="l" defTabSz="914377" rtl="0" eaLnBrk="1" fontAlgn="auto" latinLnBrk="0" hangingPunct="1">
              <a:lnSpc>
                <a:spcPct val="12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#3</a:t>
            </a:r>
          </a:p>
        </p:txBody>
      </p:sp>
      <p:sp>
        <p:nvSpPr>
          <p:cNvPr id="36" name="Picture Placeholder 3">
            <a:extLst>
              <a:ext uri="{FF2B5EF4-FFF2-40B4-BE49-F238E27FC236}">
                <a16:creationId xmlns:a16="http://schemas.microsoft.com/office/drawing/2014/main" id="{64362FB1-E76A-3AA3-381F-F401F9075A19}"/>
              </a:ext>
              <a:ext uri="{C183D7F6-B498-43B3-948B-1728B52AA6E4}">
                <adec:decorative xmlns:adec="http://schemas.microsoft.com/office/drawing/2017/decorative" val="1"/>
              </a:ext>
            </a:extLst>
          </p:cNvPr>
          <p:cNvSpPr>
            <a:spLocks noGrp="1" noChangeAspect="1"/>
          </p:cNvSpPr>
          <p:nvPr>
            <p:ph type="pic" sz="quarter" idx="71" hasCustomPrompt="1"/>
          </p:nvPr>
        </p:nvSpPr>
        <p:spPr>
          <a:xfrm>
            <a:off x="8501743" y="2138489"/>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0" name="Rectangle 19">
            <a:extLst>
              <a:ext uri="{FF2B5EF4-FFF2-40B4-BE49-F238E27FC236}">
                <a16:creationId xmlns:a16="http://schemas.microsoft.com/office/drawing/2014/main" id="{FDADF518-ACA9-2467-7AF7-278CE91ED328}"/>
              </a:ext>
              <a:ext uri="{C183D7F6-B498-43B3-948B-1728B52AA6E4}">
                <adec:decorative xmlns:adec="http://schemas.microsoft.com/office/drawing/2017/decorative" val="1"/>
              </a:ext>
            </a:extLst>
          </p:cNvPr>
          <p:cNvSpPr/>
          <p:nvPr userDrawn="1"/>
        </p:nvSpPr>
        <p:spPr>
          <a:xfrm>
            <a:off x="4419600" y="1600200"/>
            <a:ext cx="3352800" cy="4572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 Placeholder 9">
            <a:extLst>
              <a:ext uri="{FF2B5EF4-FFF2-40B4-BE49-F238E27FC236}">
                <a16:creationId xmlns:a16="http://schemas.microsoft.com/office/drawing/2014/main" id="{AE102EAF-8BC3-46D2-0B60-DD58604964D7}"/>
              </a:ext>
            </a:extLst>
          </p:cNvPr>
          <p:cNvSpPr>
            <a:spLocks noGrp="1"/>
          </p:cNvSpPr>
          <p:nvPr>
            <p:ph type="body" sz="quarter" idx="68" hasCustomPrompt="1"/>
          </p:nvPr>
        </p:nvSpPr>
        <p:spPr>
          <a:xfrm>
            <a:off x="4691743" y="3466573"/>
            <a:ext cx="2808514" cy="2248480"/>
          </a:xfrm>
        </p:spPr>
        <p:txBody>
          <a:bodyPr/>
          <a:lstStyle>
            <a:lvl1pPr marL="0" indent="0" algn="l" defTabSz="914377" rtl="0" eaLnBrk="1" latinLnBrk="0" hangingPunct="1">
              <a:lnSpc>
                <a:spcPct val="120000"/>
              </a:lnSpc>
              <a:spcBef>
                <a:spcPts val="0"/>
              </a:spcBef>
              <a:spcAft>
                <a:spcPts val="600"/>
              </a:spcAft>
              <a:buClr>
                <a:schemeClr val="tx1"/>
              </a:buClr>
              <a:buFont typeface="Arial" panose="020B0604020202020204" pitchFamily="34" charset="0"/>
              <a:buNone/>
              <a:tabLst/>
              <a:defRPr lang="en-US" sz="1200" b="0" i="0" kern="900" spc="0" baseline="0" dirty="0">
                <a:solidFill>
                  <a:schemeClr val="tx1"/>
                </a:solidFill>
                <a:latin typeface="Gibson" panose="02000000000000000000" pitchFamily="2" charset="77"/>
                <a:ea typeface="+mn-ea"/>
                <a:cs typeface="+mn-cs"/>
              </a:defRPr>
            </a:lvl1pPr>
            <a:lvl5pPr marL="1825625" indent="0">
              <a:lnSpc>
                <a:spcPct val="100000"/>
              </a:lnSpc>
              <a:spcAft>
                <a:spcPts val="1000"/>
              </a:spcAft>
              <a:buFont typeface="Arial" panose="020B0604020202020204" pitchFamily="34" charset="0"/>
              <a:buNone/>
              <a:defRPr/>
            </a:lvl5pPr>
          </a:lstStyle>
          <a:p>
            <a:pPr marL="0" marR="0" lvl="0" indent="0" algn="l" defTabSz="914377" rtl="0" eaLnBrk="1" fontAlgn="auto" latinLnBrk="0" hangingPunct="1">
              <a:lnSpc>
                <a:spcPts val="2000"/>
              </a:lnSpc>
              <a:spcBef>
                <a:spcPts val="0"/>
              </a:spcBef>
              <a:spcAft>
                <a:spcPts val="600"/>
              </a:spcAft>
              <a:buClr>
                <a:schemeClr val="tx1"/>
              </a:buClr>
              <a:buSzTx/>
              <a:buFont typeface="Arial" panose="020B0604020202020204" pitchFamily="34" charset="0"/>
              <a:buNone/>
              <a:tabLst/>
              <a:defRPr/>
            </a:pPr>
            <a:r>
              <a:rPr lang="en-US" sz="1200"/>
              <a:t>Body lorem ipsum dolor sit </a:t>
            </a:r>
            <a:r>
              <a:rPr lang="en-US" sz="1200" err="1"/>
              <a:t>amet</a:t>
            </a:r>
            <a:r>
              <a:rPr lang="en-US" sz="1200"/>
              <a:t>, </a:t>
            </a:r>
            <a:r>
              <a:rPr lang="en-US" sz="1200" err="1"/>
              <a:t>consectetur</a:t>
            </a:r>
            <a:r>
              <a:rPr lang="en-US" sz="1200"/>
              <a:t> </a:t>
            </a:r>
            <a:r>
              <a:rPr lang="en-US" sz="1200" err="1"/>
              <a:t>adipiscing</a:t>
            </a:r>
            <a:r>
              <a:rPr lang="en-US" sz="1200"/>
              <a:t> </a:t>
            </a:r>
            <a:r>
              <a:rPr lang="en-US" sz="1200" err="1"/>
              <a:t>elit</a:t>
            </a:r>
            <a:r>
              <a:rPr lang="en-US" sz="1200"/>
              <a:t>, sed do </a:t>
            </a:r>
            <a:r>
              <a:rPr lang="en-US" sz="1200" err="1"/>
              <a:t>eiusmod</a:t>
            </a:r>
            <a:r>
              <a:rPr lang="en-US" sz="1200"/>
              <a:t> </a:t>
            </a:r>
            <a:r>
              <a:rPr lang="en-US" sz="1200" err="1"/>
              <a:t>tempor</a:t>
            </a:r>
            <a:r>
              <a:rPr lang="en-US" sz="1200"/>
              <a:t> </a:t>
            </a:r>
            <a:r>
              <a:rPr lang="en-US" sz="1200" err="1"/>
              <a:t>incididunt</a:t>
            </a:r>
            <a:r>
              <a:rPr lang="en-US" sz="1200"/>
              <a:t> </a:t>
            </a:r>
            <a:r>
              <a:rPr lang="en-US" sz="1200" err="1"/>
              <a:t>ut</a:t>
            </a:r>
            <a:r>
              <a:rPr lang="en-US" sz="1200"/>
              <a:t> labore et </a:t>
            </a:r>
            <a:r>
              <a:rPr lang="en-US" sz="1200" spc="0"/>
              <a:t>dolore</a:t>
            </a:r>
            <a:r>
              <a:rPr lang="en-US" sz="1200"/>
              <a:t> magna. Vitae </a:t>
            </a:r>
            <a:r>
              <a:rPr lang="en-US" sz="1200" err="1"/>
              <a:t>justo</a:t>
            </a:r>
            <a:r>
              <a:rPr lang="en-US" sz="1200"/>
              <a:t> </a:t>
            </a:r>
            <a:r>
              <a:rPr lang="en-US" sz="1200" err="1"/>
              <a:t>eget</a:t>
            </a:r>
            <a:r>
              <a:rPr lang="en-US" sz="1200"/>
              <a:t> magna fermentum </a:t>
            </a:r>
            <a:r>
              <a:rPr lang="en-US" sz="1200" err="1"/>
              <a:t>iaculis</a:t>
            </a:r>
            <a:r>
              <a:rPr lang="en-US" sz="1200"/>
              <a:t> </a:t>
            </a:r>
            <a:r>
              <a:rPr lang="en-US" sz="1200" err="1"/>
              <a:t>eu</a:t>
            </a:r>
            <a:r>
              <a:rPr lang="en-US" sz="1200"/>
              <a:t>. Donec </a:t>
            </a:r>
            <a:r>
              <a:rPr lang="en-US" sz="1200" err="1"/>
              <a:t>adipiscing</a:t>
            </a:r>
            <a:r>
              <a:rPr lang="en-US" sz="1200"/>
              <a:t> </a:t>
            </a:r>
            <a:r>
              <a:rPr lang="en-US" sz="1200" err="1"/>
              <a:t>tristique</a:t>
            </a:r>
            <a:r>
              <a:rPr lang="en-US" sz="1200"/>
              <a:t> </a:t>
            </a:r>
            <a:r>
              <a:rPr lang="en-US" sz="1200" err="1"/>
              <a:t>risus</a:t>
            </a:r>
            <a:r>
              <a:rPr lang="en-US" sz="1200"/>
              <a:t> </a:t>
            </a:r>
            <a:r>
              <a:rPr lang="en-US" sz="1200" err="1"/>
              <a:t>nec</a:t>
            </a:r>
            <a:r>
              <a:rPr lang="en-US" sz="1200"/>
              <a:t> </a:t>
            </a:r>
            <a:r>
              <a:rPr lang="en-US" sz="1200" err="1"/>
              <a:t>feugiat</a:t>
            </a:r>
            <a:r>
              <a:rPr lang="en-US" sz="1200"/>
              <a:t> in fermentum.</a:t>
            </a:r>
          </a:p>
        </p:txBody>
      </p:sp>
      <p:sp>
        <p:nvSpPr>
          <p:cNvPr id="33" name="Text Placeholder 3">
            <a:extLst>
              <a:ext uri="{FF2B5EF4-FFF2-40B4-BE49-F238E27FC236}">
                <a16:creationId xmlns:a16="http://schemas.microsoft.com/office/drawing/2014/main" id="{086E74DB-A8B5-98DC-48B9-4C4C5F84F2E3}"/>
              </a:ext>
            </a:extLst>
          </p:cNvPr>
          <p:cNvSpPr>
            <a:spLocks noGrp="1"/>
          </p:cNvSpPr>
          <p:nvPr>
            <p:ph type="body" sz="quarter" idx="69" hasCustomPrompt="1"/>
          </p:nvPr>
        </p:nvSpPr>
        <p:spPr>
          <a:xfrm>
            <a:off x="4691744" y="2745166"/>
            <a:ext cx="2808514" cy="571933"/>
          </a:xfrm>
        </p:spPr>
        <p:txBody>
          <a:bodyPr wrap="square" lIns="0" tIns="0" rIns="0" bIns="0" anchor="b">
            <a:noAutofit/>
          </a:bodyPr>
          <a:lstStyle>
            <a:lvl1pPr marL="0" marR="0" indent="0" algn="l" defTabSz="914377" rtl="0" eaLnBrk="1" fontAlgn="auto" latinLnBrk="0" hangingPunct="1">
              <a:lnSpc>
                <a:spcPct val="12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#2</a:t>
            </a:r>
          </a:p>
        </p:txBody>
      </p:sp>
      <p:sp>
        <p:nvSpPr>
          <p:cNvPr id="22" name="Picture Placeholder 3">
            <a:extLst>
              <a:ext uri="{FF2B5EF4-FFF2-40B4-BE49-F238E27FC236}">
                <a16:creationId xmlns:a16="http://schemas.microsoft.com/office/drawing/2014/main" id="{5218B7FD-FEA4-0465-CF62-5C80BBABBF81}"/>
              </a:ext>
              <a:ext uri="{C183D7F6-B498-43B3-948B-1728B52AA6E4}">
                <adec:decorative xmlns:adec="http://schemas.microsoft.com/office/drawing/2017/decorative" val="1"/>
              </a:ext>
            </a:extLst>
          </p:cNvPr>
          <p:cNvSpPr>
            <a:spLocks noGrp="1" noChangeAspect="1"/>
          </p:cNvSpPr>
          <p:nvPr>
            <p:ph type="pic" sz="quarter" idx="67" hasCustomPrompt="1"/>
          </p:nvPr>
        </p:nvSpPr>
        <p:spPr>
          <a:xfrm>
            <a:off x="4691743" y="2138489"/>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30" name="Rectangle 29">
            <a:extLst>
              <a:ext uri="{FF2B5EF4-FFF2-40B4-BE49-F238E27FC236}">
                <a16:creationId xmlns:a16="http://schemas.microsoft.com/office/drawing/2014/main" id="{4EF7A675-C0E8-E246-9DC4-8EA0C6676616}"/>
              </a:ext>
              <a:ext uri="{C183D7F6-B498-43B3-948B-1728B52AA6E4}">
                <adec:decorative xmlns:adec="http://schemas.microsoft.com/office/drawing/2017/decorative" val="1"/>
              </a:ext>
            </a:extLst>
          </p:cNvPr>
          <p:cNvSpPr/>
          <p:nvPr userDrawn="1"/>
        </p:nvSpPr>
        <p:spPr>
          <a:xfrm>
            <a:off x="609600" y="1600200"/>
            <a:ext cx="3352800" cy="4572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 Placeholder 9">
            <a:extLst>
              <a:ext uri="{FF2B5EF4-FFF2-40B4-BE49-F238E27FC236}">
                <a16:creationId xmlns:a16="http://schemas.microsoft.com/office/drawing/2014/main" id="{B9B944DB-0C87-5B42-8097-7CC2D328AFB2}"/>
              </a:ext>
            </a:extLst>
          </p:cNvPr>
          <p:cNvSpPr>
            <a:spLocks noGrp="1"/>
          </p:cNvSpPr>
          <p:nvPr>
            <p:ph type="body" sz="quarter" idx="53" hasCustomPrompt="1"/>
          </p:nvPr>
        </p:nvSpPr>
        <p:spPr>
          <a:xfrm>
            <a:off x="881743" y="3466573"/>
            <a:ext cx="2808514" cy="2248481"/>
          </a:xfrm>
        </p:spPr>
        <p:txBody>
          <a:bodyPr/>
          <a:lstStyle>
            <a:lvl1pPr marL="0" indent="0" algn="l" defTabSz="914377" rtl="0" eaLnBrk="1" latinLnBrk="0" hangingPunct="1">
              <a:lnSpc>
                <a:spcPct val="120000"/>
              </a:lnSpc>
              <a:spcBef>
                <a:spcPts val="0"/>
              </a:spcBef>
              <a:spcAft>
                <a:spcPts val="600"/>
              </a:spcAft>
              <a:buClr>
                <a:schemeClr val="tx1"/>
              </a:buClr>
              <a:buFont typeface="Arial" panose="020B0604020202020204" pitchFamily="34" charset="0"/>
              <a:buNone/>
              <a:tabLst/>
              <a:defRPr lang="en-US" sz="1200" b="0" i="0" kern="900" spc="0" baseline="0" dirty="0">
                <a:solidFill>
                  <a:schemeClr val="tx1"/>
                </a:solidFill>
                <a:latin typeface="Gibson" panose="02000000000000000000" pitchFamily="2" charset="77"/>
                <a:ea typeface="+mn-ea"/>
                <a:cs typeface="+mn-cs"/>
              </a:defRPr>
            </a:lvl1pPr>
            <a:lvl5pPr marL="1825625" indent="0">
              <a:lnSpc>
                <a:spcPct val="100000"/>
              </a:lnSpc>
              <a:spcAft>
                <a:spcPts val="1000"/>
              </a:spcAft>
              <a:buFont typeface="Arial" panose="020B0604020202020204" pitchFamily="34" charset="0"/>
              <a:buNone/>
              <a:defRPr/>
            </a:lvl5pPr>
          </a:lstStyle>
          <a:p>
            <a:pPr marL="0" marR="0" lvl="0" indent="0" algn="l" defTabSz="914377" rtl="0" eaLnBrk="1" fontAlgn="auto" latinLnBrk="0" hangingPunct="1">
              <a:lnSpc>
                <a:spcPts val="2000"/>
              </a:lnSpc>
              <a:spcBef>
                <a:spcPts val="0"/>
              </a:spcBef>
              <a:spcAft>
                <a:spcPts val="600"/>
              </a:spcAft>
              <a:buClr>
                <a:schemeClr val="tx1"/>
              </a:buClr>
              <a:buSzTx/>
              <a:buFont typeface="Arial" panose="020B0604020202020204" pitchFamily="34" charset="0"/>
              <a:buNone/>
              <a:tabLst/>
              <a:defRPr/>
            </a:pPr>
            <a:r>
              <a:rPr lang="en-US" sz="1200"/>
              <a:t>Body lorem ipsum dolor sit </a:t>
            </a:r>
            <a:r>
              <a:rPr lang="en-US" sz="1200" err="1"/>
              <a:t>amet</a:t>
            </a:r>
            <a:r>
              <a:rPr lang="en-US" sz="1200"/>
              <a:t>, </a:t>
            </a:r>
            <a:r>
              <a:rPr lang="en-US" sz="1200" err="1"/>
              <a:t>consectetur</a:t>
            </a:r>
            <a:r>
              <a:rPr lang="en-US" sz="1200"/>
              <a:t> </a:t>
            </a:r>
            <a:r>
              <a:rPr lang="en-US" sz="1200" err="1"/>
              <a:t>adipiscing</a:t>
            </a:r>
            <a:r>
              <a:rPr lang="en-US" sz="1200"/>
              <a:t> </a:t>
            </a:r>
            <a:r>
              <a:rPr lang="en-US" sz="1200" err="1"/>
              <a:t>elit</a:t>
            </a:r>
            <a:r>
              <a:rPr lang="en-US" sz="1200"/>
              <a:t>, sed do </a:t>
            </a:r>
            <a:r>
              <a:rPr lang="en-US" sz="1200" err="1"/>
              <a:t>eiusmod</a:t>
            </a:r>
            <a:r>
              <a:rPr lang="en-US" sz="1200"/>
              <a:t> </a:t>
            </a:r>
            <a:r>
              <a:rPr lang="en-US" sz="1200" err="1"/>
              <a:t>tempor</a:t>
            </a:r>
            <a:r>
              <a:rPr lang="en-US" sz="1200"/>
              <a:t> </a:t>
            </a:r>
            <a:r>
              <a:rPr lang="en-US" sz="1200" err="1"/>
              <a:t>incididunt</a:t>
            </a:r>
            <a:r>
              <a:rPr lang="en-US" sz="1200"/>
              <a:t> </a:t>
            </a:r>
            <a:r>
              <a:rPr lang="en-US" sz="1200" err="1"/>
              <a:t>ut</a:t>
            </a:r>
            <a:r>
              <a:rPr lang="en-US" sz="1200"/>
              <a:t> labore et </a:t>
            </a:r>
            <a:r>
              <a:rPr lang="en-US" sz="1200" spc="0"/>
              <a:t>dolore</a:t>
            </a:r>
            <a:r>
              <a:rPr lang="en-US" sz="1200"/>
              <a:t> magna. Vitae </a:t>
            </a:r>
            <a:r>
              <a:rPr lang="en-US" sz="1200" err="1"/>
              <a:t>justo</a:t>
            </a:r>
            <a:r>
              <a:rPr lang="en-US" sz="1200"/>
              <a:t> </a:t>
            </a:r>
            <a:r>
              <a:rPr lang="en-US" sz="1200" err="1"/>
              <a:t>eget</a:t>
            </a:r>
            <a:r>
              <a:rPr lang="en-US" sz="1200"/>
              <a:t> magna fermentum </a:t>
            </a:r>
            <a:r>
              <a:rPr lang="en-US" sz="1200" err="1"/>
              <a:t>iaculis</a:t>
            </a:r>
            <a:r>
              <a:rPr lang="en-US" sz="1200"/>
              <a:t> </a:t>
            </a:r>
            <a:r>
              <a:rPr lang="en-US" sz="1200" err="1"/>
              <a:t>eu</a:t>
            </a:r>
            <a:r>
              <a:rPr lang="en-US" sz="1200"/>
              <a:t>. Donec </a:t>
            </a:r>
            <a:r>
              <a:rPr lang="en-US" sz="1200" err="1"/>
              <a:t>adipiscing</a:t>
            </a:r>
            <a:r>
              <a:rPr lang="en-US" sz="1200"/>
              <a:t> </a:t>
            </a:r>
            <a:r>
              <a:rPr lang="en-US" sz="1200" err="1"/>
              <a:t>tristique</a:t>
            </a:r>
            <a:r>
              <a:rPr lang="en-US" sz="1200"/>
              <a:t> </a:t>
            </a:r>
            <a:r>
              <a:rPr lang="en-US" sz="1200" err="1"/>
              <a:t>risus</a:t>
            </a:r>
            <a:r>
              <a:rPr lang="en-US" sz="1200"/>
              <a:t> </a:t>
            </a:r>
            <a:r>
              <a:rPr lang="en-US" sz="1200" err="1"/>
              <a:t>nec</a:t>
            </a:r>
            <a:r>
              <a:rPr lang="en-US" sz="1200"/>
              <a:t> </a:t>
            </a:r>
            <a:r>
              <a:rPr lang="en-US" sz="1200" err="1"/>
              <a:t>feugiat</a:t>
            </a:r>
            <a:r>
              <a:rPr lang="en-US" sz="1200"/>
              <a:t> in fermentum.</a:t>
            </a:r>
          </a:p>
        </p:txBody>
      </p:sp>
      <p:sp>
        <p:nvSpPr>
          <p:cNvPr id="4" name="Text Placeholder 3">
            <a:extLst>
              <a:ext uri="{FF2B5EF4-FFF2-40B4-BE49-F238E27FC236}">
                <a16:creationId xmlns:a16="http://schemas.microsoft.com/office/drawing/2014/main" id="{57A664C8-895B-C44D-BC54-539EBB616A1A}"/>
              </a:ext>
            </a:extLst>
          </p:cNvPr>
          <p:cNvSpPr>
            <a:spLocks noGrp="1"/>
          </p:cNvSpPr>
          <p:nvPr>
            <p:ph type="body" sz="quarter" idx="30" hasCustomPrompt="1"/>
          </p:nvPr>
        </p:nvSpPr>
        <p:spPr>
          <a:xfrm>
            <a:off x="881744" y="2745166"/>
            <a:ext cx="2808514" cy="571933"/>
          </a:xfrm>
        </p:spPr>
        <p:txBody>
          <a:bodyPr wrap="square" lIns="0" tIns="0" rIns="0" bIns="0" anchor="b">
            <a:noAutofit/>
          </a:bodyPr>
          <a:lstStyle>
            <a:lvl1pPr marL="0" marR="0" indent="0" algn="l" defTabSz="914377" rtl="0" eaLnBrk="1" fontAlgn="auto" latinLnBrk="0" hangingPunct="1">
              <a:lnSpc>
                <a:spcPct val="12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#1</a:t>
            </a:r>
          </a:p>
        </p:txBody>
      </p:sp>
      <p:sp>
        <p:nvSpPr>
          <p:cNvPr id="18" name="Picture Placeholder 3">
            <a:extLst>
              <a:ext uri="{FF2B5EF4-FFF2-40B4-BE49-F238E27FC236}">
                <a16:creationId xmlns:a16="http://schemas.microsoft.com/office/drawing/2014/main" id="{C621139E-EBE4-9247-96E6-1DF876681DFB}"/>
              </a:ext>
              <a:ext uri="{C183D7F6-B498-43B3-948B-1728B52AA6E4}">
                <adec:decorative xmlns:adec="http://schemas.microsoft.com/office/drawing/2017/decorative" val="1"/>
              </a:ext>
            </a:extLst>
          </p:cNvPr>
          <p:cNvSpPr>
            <a:spLocks noGrp="1" noChangeAspect="1"/>
          </p:cNvSpPr>
          <p:nvPr>
            <p:ph type="pic" sz="quarter" idx="14" hasCustomPrompt="1"/>
          </p:nvPr>
        </p:nvSpPr>
        <p:spPr>
          <a:xfrm>
            <a:off x="881743" y="2138489"/>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3" name="Title Placeholder 3">
            <a:extLst>
              <a:ext uri="{FF2B5EF4-FFF2-40B4-BE49-F238E27FC236}">
                <a16:creationId xmlns:a16="http://schemas.microsoft.com/office/drawing/2014/main" id="{632C5047-266A-5E06-C616-51F297EC6E2C}"/>
              </a:ext>
            </a:extLst>
          </p:cNvPr>
          <p:cNvSpPr>
            <a:spLocks noGrp="1"/>
          </p:cNvSpPr>
          <p:nvPr>
            <p:ph type="title" hasCustomPrompt="1"/>
          </p:nvPr>
        </p:nvSpPr>
        <p:spPr>
          <a:xfrm>
            <a:off x="609600" y="685800"/>
            <a:ext cx="10972800" cy="430887"/>
          </a:xfrm>
          <a:prstGeom prst="rect">
            <a:avLst/>
          </a:prstGeom>
        </p:spPr>
        <p:txBody>
          <a:bodyPr vert="horz" lIns="0" tIns="0" rIns="0" bIns="0" rtlCol="0" anchor="t" anchorCtr="0">
            <a:noAutofit/>
          </a:bodyPr>
          <a:lstStyle/>
          <a:p>
            <a:r>
              <a:rPr lang="en-US"/>
              <a:t>Content Slide Title – 3 Boxes with Icons</a:t>
            </a:r>
          </a:p>
        </p:txBody>
      </p:sp>
    </p:spTree>
    <p:extLst>
      <p:ext uri="{BB962C8B-B14F-4D97-AF65-F5344CB8AC3E}">
        <p14:creationId xmlns:p14="http://schemas.microsoft.com/office/powerpoint/2010/main" val="2221310119"/>
      </p:ext>
    </p:extLst>
  </p:cSld>
  <p:clrMapOvr>
    <a:masterClrMapping/>
  </p:clrMapOvr>
  <p:extLst>
    <p:ext uri="{DCECCB84-F9BA-43D5-87BE-67443E8EF086}">
      <p15:sldGuideLst xmlns:p15="http://schemas.microsoft.com/office/powerpoint/2012/main">
        <p15:guide id="1" orient="horz" pos="1008">
          <p15:clr>
            <a:srgbClr val="FBAE40"/>
          </p15:clr>
        </p15:guide>
        <p15:guide id="2" pos="2496">
          <p15:clr>
            <a:srgbClr val="FBAE40"/>
          </p15:clr>
        </p15:guide>
        <p15:guide id="3" pos="2784">
          <p15:clr>
            <a:srgbClr val="FBAE40"/>
          </p15:clr>
        </p15:guide>
        <p15:guide id="4" pos="4896">
          <p15:clr>
            <a:srgbClr val="FBAE40"/>
          </p15:clr>
        </p15:guide>
        <p15:guide id="5" pos="5184">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ontent – 3 Up Left with Icons (White)">
    <p:bg>
      <p:bgPr>
        <a:solidFill>
          <a:schemeClr val="tx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2B46ACE0-3852-6C81-4259-779180CA8E72}"/>
              </a:ext>
              <a:ext uri="{C183D7F6-B498-43B3-948B-1728B52AA6E4}">
                <adec:decorative xmlns:adec="http://schemas.microsoft.com/office/drawing/2017/decorative" val="1"/>
              </a:ext>
            </a:extLst>
          </p:cNvPr>
          <p:cNvSpPr/>
          <p:nvPr userDrawn="1"/>
        </p:nvSpPr>
        <p:spPr>
          <a:xfrm>
            <a:off x="0" y="1"/>
            <a:ext cx="12191999" cy="2669556"/>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23" name="Text Placeholder 2">
            <a:extLst>
              <a:ext uri="{FF2B5EF4-FFF2-40B4-BE49-F238E27FC236}">
                <a16:creationId xmlns:a16="http://schemas.microsoft.com/office/drawing/2014/main" id="{1E2E25FD-2957-C5ED-4C30-5D9C5F54775A}"/>
              </a:ext>
            </a:extLst>
          </p:cNvPr>
          <p:cNvSpPr>
            <a:spLocks noGrp="1"/>
          </p:cNvSpPr>
          <p:nvPr>
            <p:ph type="body" sz="quarter" idx="95" hasCustomPrompt="1"/>
          </p:nvPr>
        </p:nvSpPr>
        <p:spPr>
          <a:xfrm>
            <a:off x="8283855" y="3770552"/>
            <a:ext cx="3282462" cy="2401647"/>
          </a:xfrm>
        </p:spPr>
        <p:txBody>
          <a:bodyPr>
            <a:noAutofit/>
          </a:bodyPr>
          <a:lstStyle>
            <a:lvl1pPr marL="0" indent="0" algn="l">
              <a:lnSpc>
                <a:spcPct val="120000"/>
              </a:lnSpc>
              <a:spcBef>
                <a:spcPts val="0"/>
              </a:spcBef>
              <a:spcAft>
                <a:spcPts val="0"/>
              </a:spcAft>
              <a:buFont typeface="Arial" panose="020B0604020202020204" pitchFamily="34" charset="0"/>
              <a:buNone/>
              <a:tabLst/>
              <a:defRPr sz="1200" b="0" i="0" spc="0" baseline="0">
                <a:solidFill>
                  <a:schemeClr val="bg1"/>
                </a:solidFill>
                <a:latin typeface="Gibson" panose="02000000000000000000" pitchFamily="2" charset="77"/>
              </a:defRPr>
            </a:lvl1pPr>
          </a:lstStyle>
          <a:p>
            <a:pPr lvl="0"/>
            <a:r>
              <a:rPr lang="en-US">
                <a:effectLst/>
              </a:rPr>
              <a:t>Body lorem ipsum dolor sit amet consectetur adipiscing elit lorem ipsum dolor sit amet consectetur</a:t>
            </a:r>
          </a:p>
        </p:txBody>
      </p:sp>
      <p:sp>
        <p:nvSpPr>
          <p:cNvPr id="24" name="Text Placeholder 1">
            <a:extLst>
              <a:ext uri="{FF2B5EF4-FFF2-40B4-BE49-F238E27FC236}">
                <a16:creationId xmlns:a16="http://schemas.microsoft.com/office/drawing/2014/main" id="{6397701E-3D43-5576-AFCA-6B6E4D61F2AA}"/>
              </a:ext>
            </a:extLst>
          </p:cNvPr>
          <p:cNvSpPr>
            <a:spLocks noGrp="1"/>
          </p:cNvSpPr>
          <p:nvPr>
            <p:ph type="body" sz="quarter" idx="96" hasCustomPrompt="1"/>
          </p:nvPr>
        </p:nvSpPr>
        <p:spPr>
          <a:xfrm>
            <a:off x="8283856" y="3078617"/>
            <a:ext cx="3282462" cy="549940"/>
          </a:xfrm>
        </p:spPr>
        <p:txBody>
          <a:bodyPr anchor="b" anchorCtr="0">
            <a:noAutofit/>
          </a:bodyPr>
          <a:lstStyle>
            <a:lvl1pPr marL="0" indent="0" algn="l">
              <a:lnSpc>
                <a:spcPct val="120000"/>
              </a:lnSpc>
              <a:buNone/>
              <a:defRPr sz="1600" b="0" i="0" spc="0" baseline="0">
                <a:solidFill>
                  <a:schemeClr val="bg1"/>
                </a:solidFill>
                <a:latin typeface="Gibson Medium" panose="02000000000000000000" pitchFamily="2" charset="77"/>
              </a:defRPr>
            </a:lvl1pPr>
          </a:lstStyle>
          <a:p>
            <a:pPr lvl="0"/>
            <a:r>
              <a:rPr lang="en-US" err="1"/>
              <a:t>Subheader</a:t>
            </a:r>
            <a:r>
              <a:rPr lang="en-US"/>
              <a:t> #3</a:t>
            </a:r>
          </a:p>
        </p:txBody>
      </p:sp>
      <p:sp>
        <p:nvSpPr>
          <p:cNvPr id="17" name="Rectangle 16">
            <a:extLst>
              <a:ext uri="{FF2B5EF4-FFF2-40B4-BE49-F238E27FC236}">
                <a16:creationId xmlns:a16="http://schemas.microsoft.com/office/drawing/2014/main" id="{1C90C4D8-8C2E-C345-5EF7-228475D24CB6}"/>
              </a:ext>
              <a:ext uri="{C183D7F6-B498-43B3-948B-1728B52AA6E4}">
                <adec:decorative xmlns:adec="http://schemas.microsoft.com/office/drawing/2017/decorative" val="1"/>
              </a:ext>
            </a:extLst>
          </p:cNvPr>
          <p:cNvSpPr/>
          <p:nvPr userDrawn="1"/>
        </p:nvSpPr>
        <p:spPr>
          <a:xfrm>
            <a:off x="8283856" y="2222283"/>
            <a:ext cx="723295"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8" name="Picture Placeholder 3">
            <a:extLst>
              <a:ext uri="{FF2B5EF4-FFF2-40B4-BE49-F238E27FC236}">
                <a16:creationId xmlns:a16="http://schemas.microsoft.com/office/drawing/2014/main" id="{40C8DBB6-3019-2FD5-D652-6187775EFD10}"/>
              </a:ext>
              <a:ext uri="{C183D7F6-B498-43B3-948B-1728B52AA6E4}">
                <adec:decorative xmlns:adec="http://schemas.microsoft.com/office/drawing/2017/decorative" val="1"/>
              </a:ext>
            </a:extLst>
          </p:cNvPr>
          <p:cNvSpPr>
            <a:spLocks noGrp="1" noChangeAspect="1"/>
          </p:cNvSpPr>
          <p:nvPr>
            <p:ph type="pic" sz="quarter" idx="82" hasCustomPrompt="1"/>
          </p:nvPr>
        </p:nvSpPr>
        <p:spPr>
          <a:xfrm>
            <a:off x="8416903" y="2359443"/>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21" name="Text Placeholder 2">
            <a:extLst>
              <a:ext uri="{FF2B5EF4-FFF2-40B4-BE49-F238E27FC236}">
                <a16:creationId xmlns:a16="http://schemas.microsoft.com/office/drawing/2014/main" id="{589D21BC-3950-0EB4-8C3F-211310735A56}"/>
              </a:ext>
            </a:extLst>
          </p:cNvPr>
          <p:cNvSpPr>
            <a:spLocks noGrp="1"/>
          </p:cNvSpPr>
          <p:nvPr>
            <p:ph type="body" sz="quarter" idx="93" hasCustomPrompt="1"/>
          </p:nvPr>
        </p:nvSpPr>
        <p:spPr>
          <a:xfrm>
            <a:off x="4430870" y="3770552"/>
            <a:ext cx="3282462" cy="2401647"/>
          </a:xfrm>
        </p:spPr>
        <p:txBody>
          <a:bodyPr>
            <a:noAutofit/>
          </a:bodyPr>
          <a:lstStyle>
            <a:lvl1pPr marL="0" indent="0" algn="l">
              <a:lnSpc>
                <a:spcPct val="120000"/>
              </a:lnSpc>
              <a:spcBef>
                <a:spcPts val="0"/>
              </a:spcBef>
              <a:spcAft>
                <a:spcPts val="0"/>
              </a:spcAft>
              <a:buFont typeface="Arial" panose="020B0604020202020204" pitchFamily="34" charset="0"/>
              <a:buNone/>
              <a:tabLst/>
              <a:defRPr sz="1200" b="0" i="0" spc="0" baseline="0">
                <a:solidFill>
                  <a:schemeClr val="bg1"/>
                </a:solidFill>
                <a:latin typeface="Gibson" panose="02000000000000000000" pitchFamily="2" charset="77"/>
              </a:defRPr>
            </a:lvl1pPr>
          </a:lstStyle>
          <a:p>
            <a:pPr lvl="0"/>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lorem ipsum dolor sit </a:t>
            </a:r>
            <a:r>
              <a:rPr lang="en-US" err="1">
                <a:effectLst/>
              </a:rPr>
              <a:t>amet</a:t>
            </a:r>
            <a:r>
              <a:rPr lang="en-US">
                <a:effectLst/>
              </a:rPr>
              <a:t> </a:t>
            </a:r>
            <a:r>
              <a:rPr lang="en-US" err="1">
                <a:effectLst/>
              </a:rPr>
              <a:t>consectetur</a:t>
            </a:r>
            <a:endParaRPr lang="en-US">
              <a:effectLst/>
            </a:endParaRPr>
          </a:p>
        </p:txBody>
      </p:sp>
      <p:sp>
        <p:nvSpPr>
          <p:cNvPr id="22" name="Text Placeholder 1">
            <a:extLst>
              <a:ext uri="{FF2B5EF4-FFF2-40B4-BE49-F238E27FC236}">
                <a16:creationId xmlns:a16="http://schemas.microsoft.com/office/drawing/2014/main" id="{2A87D8E6-C2AF-BDAB-DFF3-9B96FF527928}"/>
              </a:ext>
            </a:extLst>
          </p:cNvPr>
          <p:cNvSpPr>
            <a:spLocks noGrp="1"/>
          </p:cNvSpPr>
          <p:nvPr>
            <p:ph type="body" sz="quarter" idx="94" hasCustomPrompt="1"/>
          </p:nvPr>
        </p:nvSpPr>
        <p:spPr>
          <a:xfrm>
            <a:off x="4430870" y="3078617"/>
            <a:ext cx="3282462" cy="549940"/>
          </a:xfrm>
        </p:spPr>
        <p:txBody>
          <a:bodyPr anchor="b" anchorCtr="0">
            <a:noAutofit/>
          </a:bodyPr>
          <a:lstStyle>
            <a:lvl1pPr marL="0" indent="0" algn="l">
              <a:lnSpc>
                <a:spcPct val="120000"/>
              </a:lnSpc>
              <a:buNone/>
              <a:defRPr sz="1600" b="0" i="0" spc="0" baseline="0">
                <a:solidFill>
                  <a:schemeClr val="bg1"/>
                </a:solidFill>
                <a:latin typeface="Gibson Medium" panose="02000000000000000000" pitchFamily="2" charset="77"/>
              </a:defRPr>
            </a:lvl1pPr>
          </a:lstStyle>
          <a:p>
            <a:pPr lvl="0"/>
            <a:r>
              <a:rPr lang="en-US" err="1"/>
              <a:t>Subheader</a:t>
            </a:r>
            <a:r>
              <a:rPr lang="en-US"/>
              <a:t> #2</a:t>
            </a:r>
          </a:p>
        </p:txBody>
      </p:sp>
      <p:sp>
        <p:nvSpPr>
          <p:cNvPr id="15" name="Rectangle 14">
            <a:extLst>
              <a:ext uri="{FF2B5EF4-FFF2-40B4-BE49-F238E27FC236}">
                <a16:creationId xmlns:a16="http://schemas.microsoft.com/office/drawing/2014/main" id="{5AA456B7-04FC-C0E7-00E0-32C08F3FBE7A}"/>
              </a:ext>
              <a:ext uri="{C183D7F6-B498-43B3-948B-1728B52AA6E4}">
                <adec:decorative xmlns:adec="http://schemas.microsoft.com/office/drawing/2017/decorative" val="1"/>
              </a:ext>
            </a:extLst>
          </p:cNvPr>
          <p:cNvSpPr/>
          <p:nvPr userDrawn="1"/>
        </p:nvSpPr>
        <p:spPr>
          <a:xfrm>
            <a:off x="4430870" y="2222283"/>
            <a:ext cx="723295"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6" name="Picture Placeholder 3">
            <a:extLst>
              <a:ext uri="{FF2B5EF4-FFF2-40B4-BE49-F238E27FC236}">
                <a16:creationId xmlns:a16="http://schemas.microsoft.com/office/drawing/2014/main" id="{40A3582C-65DB-5075-5058-5BE20C24C99C}"/>
              </a:ext>
              <a:ext uri="{C183D7F6-B498-43B3-948B-1728B52AA6E4}">
                <adec:decorative xmlns:adec="http://schemas.microsoft.com/office/drawing/2017/decorative" val="1"/>
              </a:ext>
            </a:extLst>
          </p:cNvPr>
          <p:cNvSpPr>
            <a:spLocks noGrp="1" noChangeAspect="1"/>
          </p:cNvSpPr>
          <p:nvPr>
            <p:ph type="pic" sz="quarter" idx="81" hasCustomPrompt="1"/>
          </p:nvPr>
        </p:nvSpPr>
        <p:spPr>
          <a:xfrm>
            <a:off x="4563917" y="2359443"/>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10" name="Text Placeholder 2">
            <a:extLst>
              <a:ext uri="{FF2B5EF4-FFF2-40B4-BE49-F238E27FC236}">
                <a16:creationId xmlns:a16="http://schemas.microsoft.com/office/drawing/2014/main" id="{E3299AB0-64D1-E3F0-1973-C402EF18DF9D}"/>
              </a:ext>
            </a:extLst>
          </p:cNvPr>
          <p:cNvSpPr>
            <a:spLocks noGrp="1"/>
          </p:cNvSpPr>
          <p:nvPr>
            <p:ph type="body" sz="quarter" idx="91" hasCustomPrompt="1"/>
          </p:nvPr>
        </p:nvSpPr>
        <p:spPr>
          <a:xfrm>
            <a:off x="609600" y="3770552"/>
            <a:ext cx="3282462" cy="2401647"/>
          </a:xfrm>
        </p:spPr>
        <p:txBody>
          <a:bodyPr>
            <a:noAutofit/>
          </a:bodyPr>
          <a:lstStyle>
            <a:lvl1pPr marL="0" indent="0" algn="l">
              <a:lnSpc>
                <a:spcPct val="120000"/>
              </a:lnSpc>
              <a:spcBef>
                <a:spcPts val="0"/>
              </a:spcBef>
              <a:spcAft>
                <a:spcPts val="0"/>
              </a:spcAft>
              <a:buFont typeface="Arial" panose="020B0604020202020204" pitchFamily="34" charset="0"/>
              <a:buNone/>
              <a:tabLst/>
              <a:defRPr sz="1200" b="0" i="0" spc="0" baseline="0">
                <a:solidFill>
                  <a:schemeClr val="bg1"/>
                </a:solidFill>
                <a:latin typeface="Gibson" panose="02000000000000000000" pitchFamily="2" charset="77"/>
              </a:defRPr>
            </a:lvl1pPr>
          </a:lstStyle>
          <a:p>
            <a:pPr lvl="0"/>
            <a:r>
              <a:rPr lang="en-US">
                <a:effectLst/>
              </a:rPr>
              <a:t>Body lorem ipsum dolor sit amet consectetur adipiscing elit lorem ipsum dolor sit amet consectetur</a:t>
            </a:r>
          </a:p>
        </p:txBody>
      </p:sp>
      <p:sp>
        <p:nvSpPr>
          <p:cNvPr id="19" name="Text Placeholder 1">
            <a:extLst>
              <a:ext uri="{FF2B5EF4-FFF2-40B4-BE49-F238E27FC236}">
                <a16:creationId xmlns:a16="http://schemas.microsoft.com/office/drawing/2014/main" id="{D01FF8CA-628C-EE14-9172-3D8FC5506A15}"/>
              </a:ext>
            </a:extLst>
          </p:cNvPr>
          <p:cNvSpPr>
            <a:spLocks noGrp="1"/>
          </p:cNvSpPr>
          <p:nvPr>
            <p:ph type="body" sz="quarter" idx="92" hasCustomPrompt="1"/>
          </p:nvPr>
        </p:nvSpPr>
        <p:spPr>
          <a:xfrm>
            <a:off x="609600" y="3078617"/>
            <a:ext cx="3282462" cy="549940"/>
          </a:xfrm>
        </p:spPr>
        <p:txBody>
          <a:bodyPr anchor="b" anchorCtr="0">
            <a:noAutofit/>
          </a:bodyPr>
          <a:lstStyle>
            <a:lvl1pPr marL="0" indent="0" algn="l">
              <a:lnSpc>
                <a:spcPct val="120000"/>
              </a:lnSpc>
              <a:buNone/>
              <a:defRPr sz="1600" b="0" i="0" spc="0" baseline="0">
                <a:solidFill>
                  <a:schemeClr val="bg1"/>
                </a:solidFill>
                <a:latin typeface="Gibson Medium" panose="02000000000000000000" pitchFamily="2" charset="77"/>
              </a:defRPr>
            </a:lvl1pPr>
          </a:lstStyle>
          <a:p>
            <a:pPr lvl="0"/>
            <a:r>
              <a:rPr lang="en-US" err="1"/>
              <a:t>Subheader</a:t>
            </a:r>
            <a:r>
              <a:rPr lang="en-US"/>
              <a:t> #1</a:t>
            </a:r>
          </a:p>
        </p:txBody>
      </p:sp>
      <p:sp>
        <p:nvSpPr>
          <p:cNvPr id="13" name="Rectangle 12">
            <a:extLst>
              <a:ext uri="{FF2B5EF4-FFF2-40B4-BE49-F238E27FC236}">
                <a16:creationId xmlns:a16="http://schemas.microsoft.com/office/drawing/2014/main" id="{99283DC9-621F-1048-E997-42F25D50BB71}"/>
              </a:ext>
              <a:ext uri="{C183D7F6-B498-43B3-948B-1728B52AA6E4}">
                <adec:decorative xmlns:adec="http://schemas.microsoft.com/office/drawing/2017/decorative" val="1"/>
              </a:ext>
            </a:extLst>
          </p:cNvPr>
          <p:cNvSpPr>
            <a:spLocks noChangeAspect="1"/>
          </p:cNvSpPr>
          <p:nvPr userDrawn="1"/>
        </p:nvSpPr>
        <p:spPr>
          <a:xfrm>
            <a:off x="609600" y="2222283"/>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4" name="Picture Placeholder 3">
            <a:extLst>
              <a:ext uri="{FF2B5EF4-FFF2-40B4-BE49-F238E27FC236}">
                <a16:creationId xmlns:a16="http://schemas.microsoft.com/office/drawing/2014/main" id="{EF29FCF4-E446-F2E9-89BB-191CC0F48648}"/>
              </a:ext>
              <a:ext uri="{C183D7F6-B498-43B3-948B-1728B52AA6E4}">
                <adec:decorative xmlns:adec="http://schemas.microsoft.com/office/drawing/2017/decorative" val="1"/>
              </a:ext>
            </a:extLst>
          </p:cNvPr>
          <p:cNvSpPr>
            <a:spLocks noGrp="1" noChangeAspect="1"/>
          </p:cNvSpPr>
          <p:nvPr>
            <p:ph type="pic" sz="quarter" idx="14" hasCustomPrompt="1"/>
          </p:nvPr>
        </p:nvSpPr>
        <p:spPr>
          <a:xfrm>
            <a:off x="746760" y="2359443"/>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8" name="Title Placeholder 3">
            <a:extLst>
              <a:ext uri="{FF2B5EF4-FFF2-40B4-BE49-F238E27FC236}">
                <a16:creationId xmlns:a16="http://schemas.microsoft.com/office/drawing/2014/main" id="{A385884D-6A53-606D-0763-8F8F5FF44EB0}"/>
              </a:ext>
            </a:extLst>
          </p:cNvPr>
          <p:cNvSpPr>
            <a:spLocks noGrp="1"/>
          </p:cNvSpPr>
          <p:nvPr>
            <p:ph type="title" hasCustomPrompt="1"/>
          </p:nvPr>
        </p:nvSpPr>
        <p:spPr>
          <a:xfrm>
            <a:off x="609600" y="1095623"/>
            <a:ext cx="10972800" cy="430887"/>
          </a:xfrm>
          <a:prstGeom prst="rect">
            <a:avLst/>
          </a:prstGeom>
        </p:spPr>
        <p:txBody>
          <a:bodyPr vert="horz" lIns="0" tIns="0" rIns="0" bIns="0" rtlCol="0" anchor="t" anchorCtr="0">
            <a:noAutofit/>
          </a:bodyPr>
          <a:lstStyle>
            <a:lvl1pPr algn="l">
              <a:defRPr>
                <a:solidFill>
                  <a:schemeClr val="bg2"/>
                </a:solidFill>
              </a:defRPr>
            </a:lvl1pPr>
          </a:lstStyle>
          <a:p>
            <a:r>
              <a:rPr lang="en-US"/>
              <a:t>Content Slide Title – 3 Up Left with Icons 1</a:t>
            </a:r>
          </a:p>
        </p:txBody>
      </p:sp>
      <p:sp>
        <p:nvSpPr>
          <p:cNvPr id="40" name="Text Placeholder 15">
            <a:extLst>
              <a:ext uri="{FF2B5EF4-FFF2-40B4-BE49-F238E27FC236}">
                <a16:creationId xmlns:a16="http://schemas.microsoft.com/office/drawing/2014/main" id="{F8B0D948-F048-CE6D-DA97-B5FAA9538F26}"/>
              </a:ext>
            </a:extLst>
          </p:cNvPr>
          <p:cNvSpPr>
            <a:spLocks noGrp="1"/>
          </p:cNvSpPr>
          <p:nvPr>
            <p:ph type="body" sz="quarter" idx="19" hasCustomPrompt="1"/>
          </p:nvPr>
        </p:nvSpPr>
        <p:spPr>
          <a:xfrm>
            <a:off x="609599" y="699590"/>
            <a:ext cx="10972801" cy="283464"/>
          </a:xfrm>
        </p:spPr>
        <p:txBody>
          <a:bodyPr anchor="t" anchorCtr="0"/>
          <a:lstStyle>
            <a:lvl1pPr marL="0" indent="0" algn="l">
              <a:buNone/>
              <a:defRPr sz="1000" b="1" i="0" kern="1200" cap="all" spc="150" baseline="0">
                <a:solidFill>
                  <a:schemeClr val="bg2"/>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Tree>
    <p:extLst>
      <p:ext uri="{BB962C8B-B14F-4D97-AF65-F5344CB8AC3E}">
        <p14:creationId xmlns:p14="http://schemas.microsoft.com/office/powerpoint/2010/main" val="2458722800"/>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ontent – 3 Up Centered with Icons (White)">
    <p:bg>
      <p:bgPr>
        <a:solidFill>
          <a:schemeClr val="tx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83343797-0418-2264-9E04-916BBC1602A6}"/>
              </a:ext>
              <a:ext uri="{C183D7F6-B498-43B3-948B-1728B52AA6E4}">
                <adec:decorative xmlns:adec="http://schemas.microsoft.com/office/drawing/2017/decorative" val="1"/>
              </a:ext>
            </a:extLst>
          </p:cNvPr>
          <p:cNvSpPr/>
          <p:nvPr userDrawn="1"/>
        </p:nvSpPr>
        <p:spPr>
          <a:xfrm>
            <a:off x="0" y="0"/>
            <a:ext cx="12191999" cy="2860169"/>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28" name="Text Placeholder 2">
            <a:extLst>
              <a:ext uri="{FF2B5EF4-FFF2-40B4-BE49-F238E27FC236}">
                <a16:creationId xmlns:a16="http://schemas.microsoft.com/office/drawing/2014/main" id="{FBFE951A-A4B4-8F9B-7D9E-AF088E346F0A}"/>
              </a:ext>
            </a:extLst>
          </p:cNvPr>
          <p:cNvSpPr>
            <a:spLocks noGrp="1"/>
          </p:cNvSpPr>
          <p:nvPr>
            <p:ph type="body" sz="quarter" idx="79" hasCustomPrompt="1"/>
          </p:nvPr>
        </p:nvSpPr>
        <p:spPr>
          <a:xfrm>
            <a:off x="8065023" y="3961164"/>
            <a:ext cx="2560115" cy="2211036"/>
          </a:xfrm>
        </p:spPr>
        <p:txBody>
          <a:bodyPr>
            <a:noAutofit/>
          </a:bodyPr>
          <a:lstStyle>
            <a:lvl1pPr marL="0" indent="0" algn="ctr">
              <a:lnSpc>
                <a:spcPct val="120000"/>
              </a:lnSpc>
              <a:spcBef>
                <a:spcPts val="0"/>
              </a:spcBef>
              <a:spcAft>
                <a:spcPts val="800"/>
              </a:spcAft>
              <a:buFont typeface="Arial" panose="020B0604020202020204" pitchFamily="34" charset="0"/>
              <a:buNone/>
              <a:tabLst/>
              <a:defRPr sz="1200" b="0" i="0" spc="0">
                <a:solidFill>
                  <a:schemeClr val="bg1"/>
                </a:solidFill>
                <a:latin typeface="Gibson" panose="02000000000000000000" pitchFamily="2" charset="77"/>
              </a:defRPr>
            </a:lvl1pPr>
          </a:lstStyle>
          <a:p>
            <a:pPr lvl="0"/>
            <a:r>
              <a:rPr lang="en-US">
                <a:effectLst/>
              </a:rPr>
              <a:t>Lorem ipsum dolor sit </a:t>
            </a:r>
            <a:r>
              <a:rPr lang="en-US" err="1">
                <a:effectLst/>
              </a:rPr>
              <a:t>amet</a:t>
            </a:r>
            <a:endParaRPr lang="en-US"/>
          </a:p>
        </p:txBody>
      </p:sp>
      <p:sp>
        <p:nvSpPr>
          <p:cNvPr id="32" name="Text Placeholder 1">
            <a:extLst>
              <a:ext uri="{FF2B5EF4-FFF2-40B4-BE49-F238E27FC236}">
                <a16:creationId xmlns:a16="http://schemas.microsoft.com/office/drawing/2014/main" id="{E3BF0086-CBAF-3235-56E7-CFDBB9D21FF5}"/>
              </a:ext>
            </a:extLst>
          </p:cNvPr>
          <p:cNvSpPr>
            <a:spLocks noGrp="1"/>
          </p:cNvSpPr>
          <p:nvPr>
            <p:ph type="body" sz="quarter" idx="81" hasCustomPrompt="1"/>
          </p:nvPr>
        </p:nvSpPr>
        <p:spPr>
          <a:xfrm>
            <a:off x="8066845" y="3269229"/>
            <a:ext cx="2556471" cy="549940"/>
          </a:xfrm>
        </p:spPr>
        <p:txBody>
          <a:bodyPr anchor="b">
            <a:noAutofit/>
          </a:bodyPr>
          <a:lstStyle>
            <a:lvl1pPr marL="0" indent="0" algn="ctr">
              <a:lnSpc>
                <a:spcPct val="120000"/>
              </a:lnSpc>
              <a:buNone/>
              <a:defRPr sz="1600" b="0" i="0" spc="0" baseline="0">
                <a:solidFill>
                  <a:schemeClr val="bg1"/>
                </a:solidFill>
                <a:latin typeface="Gibson Medium" panose="02000000000000000000" pitchFamily="2" charset="77"/>
              </a:defRPr>
            </a:lvl1pPr>
          </a:lstStyle>
          <a:p>
            <a:pPr lvl="0"/>
            <a:r>
              <a:rPr lang="en-US" err="1"/>
              <a:t>Subheader</a:t>
            </a:r>
            <a:r>
              <a:rPr lang="en-US"/>
              <a:t> #3</a:t>
            </a:r>
          </a:p>
        </p:txBody>
      </p:sp>
      <p:sp>
        <p:nvSpPr>
          <p:cNvPr id="15" name="Rectangle 14">
            <a:extLst>
              <a:ext uri="{FF2B5EF4-FFF2-40B4-BE49-F238E27FC236}">
                <a16:creationId xmlns:a16="http://schemas.microsoft.com/office/drawing/2014/main" id="{969F4D3B-4D68-23B8-0CCC-31C92CA109C5}"/>
              </a:ext>
              <a:ext uri="{C183D7F6-B498-43B3-948B-1728B52AA6E4}">
                <adec:decorative xmlns:adec="http://schemas.microsoft.com/office/drawing/2017/decorative" val="1"/>
              </a:ext>
            </a:extLst>
          </p:cNvPr>
          <p:cNvSpPr>
            <a:spLocks noChangeAspect="1"/>
          </p:cNvSpPr>
          <p:nvPr userDrawn="1"/>
        </p:nvSpPr>
        <p:spPr>
          <a:xfrm>
            <a:off x="8979320" y="2412895"/>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4" name="Picture Placeholder 3">
            <a:extLst>
              <a:ext uri="{FF2B5EF4-FFF2-40B4-BE49-F238E27FC236}">
                <a16:creationId xmlns:a16="http://schemas.microsoft.com/office/drawing/2014/main" id="{C9197E33-3BE3-4C6F-D566-9F27E1851BD9}"/>
              </a:ext>
              <a:ext uri="{C183D7F6-B498-43B3-948B-1728B52AA6E4}">
                <adec:decorative xmlns:adec="http://schemas.microsoft.com/office/drawing/2017/decorative" val="1"/>
              </a:ext>
            </a:extLst>
          </p:cNvPr>
          <p:cNvSpPr>
            <a:spLocks noGrp="1" noChangeAspect="1"/>
          </p:cNvSpPr>
          <p:nvPr>
            <p:ph type="pic" sz="quarter" idx="87" hasCustomPrompt="1"/>
          </p:nvPr>
        </p:nvSpPr>
        <p:spPr>
          <a:xfrm>
            <a:off x="9116480" y="2550055"/>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23" name="Text Placeholder 2">
            <a:extLst>
              <a:ext uri="{FF2B5EF4-FFF2-40B4-BE49-F238E27FC236}">
                <a16:creationId xmlns:a16="http://schemas.microsoft.com/office/drawing/2014/main" id="{AB5BC427-0188-1D60-A697-687B414340C7}"/>
              </a:ext>
            </a:extLst>
          </p:cNvPr>
          <p:cNvSpPr>
            <a:spLocks noGrp="1"/>
          </p:cNvSpPr>
          <p:nvPr>
            <p:ph type="body" sz="quarter" idx="75" hasCustomPrompt="1"/>
          </p:nvPr>
        </p:nvSpPr>
        <p:spPr>
          <a:xfrm>
            <a:off x="4816526" y="3961164"/>
            <a:ext cx="2560115" cy="2211036"/>
          </a:xfrm>
        </p:spPr>
        <p:txBody>
          <a:bodyPr>
            <a:noAutofit/>
          </a:bodyPr>
          <a:lstStyle>
            <a:lvl1pPr marL="0" indent="0" algn="ctr">
              <a:lnSpc>
                <a:spcPct val="120000"/>
              </a:lnSpc>
              <a:spcBef>
                <a:spcPts val="0"/>
              </a:spcBef>
              <a:spcAft>
                <a:spcPts val="800"/>
              </a:spcAft>
              <a:buFont typeface="Arial" panose="020B0604020202020204" pitchFamily="34" charset="0"/>
              <a:buNone/>
              <a:tabLst/>
              <a:defRPr sz="1200" b="0" i="0" spc="0">
                <a:solidFill>
                  <a:schemeClr val="bg1"/>
                </a:solidFill>
                <a:latin typeface="Gibson" panose="02000000000000000000" pitchFamily="2" charset="77"/>
              </a:defRPr>
            </a:lvl1pPr>
          </a:lstStyle>
          <a:p>
            <a:pPr lvl="0"/>
            <a:r>
              <a:rPr lang="en-US">
                <a:effectLst/>
              </a:rPr>
              <a:t>Lorem ipsum dolor sit </a:t>
            </a:r>
            <a:r>
              <a:rPr lang="en-US" err="1">
                <a:effectLst/>
              </a:rPr>
              <a:t>amet</a:t>
            </a:r>
            <a:endParaRPr lang="en-US"/>
          </a:p>
        </p:txBody>
      </p:sp>
      <p:sp>
        <p:nvSpPr>
          <p:cNvPr id="26" name="Text Placeholder 1">
            <a:extLst>
              <a:ext uri="{FF2B5EF4-FFF2-40B4-BE49-F238E27FC236}">
                <a16:creationId xmlns:a16="http://schemas.microsoft.com/office/drawing/2014/main" id="{01F42E00-2C36-ADF7-884A-F468E564B81C}"/>
              </a:ext>
            </a:extLst>
          </p:cNvPr>
          <p:cNvSpPr>
            <a:spLocks noGrp="1"/>
          </p:cNvSpPr>
          <p:nvPr>
            <p:ph type="body" sz="quarter" idx="77" hasCustomPrompt="1"/>
          </p:nvPr>
        </p:nvSpPr>
        <p:spPr>
          <a:xfrm>
            <a:off x="4818348" y="3269229"/>
            <a:ext cx="2556471" cy="549940"/>
          </a:xfrm>
        </p:spPr>
        <p:txBody>
          <a:bodyPr anchor="b">
            <a:noAutofit/>
          </a:bodyPr>
          <a:lstStyle>
            <a:lvl1pPr marL="0" indent="0" algn="ctr">
              <a:lnSpc>
                <a:spcPct val="120000"/>
              </a:lnSpc>
              <a:buNone/>
              <a:defRPr sz="1600" b="0" i="0" spc="0" baseline="0">
                <a:solidFill>
                  <a:schemeClr val="bg1"/>
                </a:solidFill>
                <a:latin typeface="Gibson Medium" panose="02000000000000000000" pitchFamily="2" charset="77"/>
              </a:defRPr>
            </a:lvl1pPr>
          </a:lstStyle>
          <a:p>
            <a:pPr lvl="0"/>
            <a:r>
              <a:rPr lang="en-US" err="1"/>
              <a:t>Subheader</a:t>
            </a:r>
            <a:r>
              <a:rPr lang="en-US"/>
              <a:t> #2</a:t>
            </a:r>
          </a:p>
        </p:txBody>
      </p:sp>
      <p:sp>
        <p:nvSpPr>
          <p:cNvPr id="7" name="Rectangle 6">
            <a:extLst>
              <a:ext uri="{FF2B5EF4-FFF2-40B4-BE49-F238E27FC236}">
                <a16:creationId xmlns:a16="http://schemas.microsoft.com/office/drawing/2014/main" id="{70FFE4B8-7472-3802-856F-C717E685AA18}"/>
              </a:ext>
              <a:ext uri="{C183D7F6-B498-43B3-948B-1728B52AA6E4}">
                <adec:decorative xmlns:adec="http://schemas.microsoft.com/office/drawing/2017/decorative" val="1"/>
              </a:ext>
            </a:extLst>
          </p:cNvPr>
          <p:cNvSpPr>
            <a:spLocks noChangeAspect="1"/>
          </p:cNvSpPr>
          <p:nvPr userDrawn="1"/>
        </p:nvSpPr>
        <p:spPr>
          <a:xfrm>
            <a:off x="5730823" y="2412895"/>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2" name="Picture Placeholder 3">
            <a:extLst>
              <a:ext uri="{FF2B5EF4-FFF2-40B4-BE49-F238E27FC236}">
                <a16:creationId xmlns:a16="http://schemas.microsoft.com/office/drawing/2014/main" id="{4C92433E-77FB-06C1-89D4-89870C1D51D6}"/>
              </a:ext>
              <a:ext uri="{C183D7F6-B498-43B3-948B-1728B52AA6E4}">
                <adec:decorative xmlns:adec="http://schemas.microsoft.com/office/drawing/2017/decorative" val="1"/>
              </a:ext>
            </a:extLst>
          </p:cNvPr>
          <p:cNvSpPr>
            <a:spLocks noGrp="1" noChangeAspect="1"/>
          </p:cNvSpPr>
          <p:nvPr>
            <p:ph type="pic" sz="quarter" idx="86" hasCustomPrompt="1"/>
          </p:nvPr>
        </p:nvSpPr>
        <p:spPr>
          <a:xfrm>
            <a:off x="5867983" y="2550055"/>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3" name="Text Placeholder 2">
            <a:extLst>
              <a:ext uri="{FF2B5EF4-FFF2-40B4-BE49-F238E27FC236}">
                <a16:creationId xmlns:a16="http://schemas.microsoft.com/office/drawing/2014/main" id="{6CD40CA6-8195-3DA5-CAD9-8E61162D4F1E}"/>
              </a:ext>
            </a:extLst>
          </p:cNvPr>
          <p:cNvSpPr>
            <a:spLocks noGrp="1"/>
          </p:cNvSpPr>
          <p:nvPr>
            <p:ph type="body" sz="quarter" idx="12" hasCustomPrompt="1"/>
          </p:nvPr>
        </p:nvSpPr>
        <p:spPr>
          <a:xfrm>
            <a:off x="1571673" y="3961164"/>
            <a:ext cx="2560115" cy="2211036"/>
          </a:xfrm>
        </p:spPr>
        <p:txBody>
          <a:bodyPr>
            <a:noAutofit/>
          </a:bodyPr>
          <a:lstStyle>
            <a:lvl1pPr marL="0" indent="0" algn="ctr">
              <a:lnSpc>
                <a:spcPct val="120000"/>
              </a:lnSpc>
              <a:spcBef>
                <a:spcPts val="0"/>
              </a:spcBef>
              <a:spcAft>
                <a:spcPts val="800"/>
              </a:spcAft>
              <a:buFont typeface="Arial" panose="020B0604020202020204" pitchFamily="34" charset="0"/>
              <a:buNone/>
              <a:tabLst/>
              <a:defRPr sz="1200" b="0" i="0" spc="0">
                <a:solidFill>
                  <a:schemeClr val="bg1"/>
                </a:solidFill>
                <a:latin typeface="Gibson" panose="02000000000000000000" pitchFamily="2" charset="77"/>
              </a:defRPr>
            </a:lvl1pPr>
          </a:lstStyle>
          <a:p>
            <a:pPr lvl="0"/>
            <a:r>
              <a:rPr lang="en-US">
                <a:effectLst/>
              </a:rPr>
              <a:t>Lorem ipsum dolor sit </a:t>
            </a:r>
            <a:r>
              <a:rPr lang="en-US" err="1">
                <a:effectLst/>
              </a:rPr>
              <a:t>amet</a:t>
            </a:r>
            <a:endParaRPr lang="en-US"/>
          </a:p>
        </p:txBody>
      </p:sp>
      <p:sp>
        <p:nvSpPr>
          <p:cNvPr id="9" name="Text Placeholder 1">
            <a:extLst>
              <a:ext uri="{FF2B5EF4-FFF2-40B4-BE49-F238E27FC236}">
                <a16:creationId xmlns:a16="http://schemas.microsoft.com/office/drawing/2014/main" id="{232863F4-FF41-2C24-BFEF-6DC1ADACE3DA}"/>
              </a:ext>
            </a:extLst>
          </p:cNvPr>
          <p:cNvSpPr>
            <a:spLocks noGrp="1"/>
          </p:cNvSpPr>
          <p:nvPr>
            <p:ph type="body" sz="quarter" idx="74" hasCustomPrompt="1"/>
          </p:nvPr>
        </p:nvSpPr>
        <p:spPr>
          <a:xfrm>
            <a:off x="1573495" y="3269229"/>
            <a:ext cx="2556471" cy="549940"/>
          </a:xfrm>
        </p:spPr>
        <p:txBody>
          <a:bodyPr anchor="b">
            <a:noAutofit/>
          </a:bodyPr>
          <a:lstStyle>
            <a:lvl1pPr marL="0" indent="0" algn="ctr">
              <a:lnSpc>
                <a:spcPct val="120000"/>
              </a:lnSpc>
              <a:buNone/>
              <a:defRPr sz="1600" b="0" i="0" spc="0" baseline="0">
                <a:solidFill>
                  <a:schemeClr val="bg1"/>
                </a:solidFill>
                <a:latin typeface="Gibson Medium" panose="02000000000000000000" pitchFamily="2" charset="77"/>
              </a:defRPr>
            </a:lvl1pPr>
          </a:lstStyle>
          <a:p>
            <a:pPr lvl="0"/>
            <a:r>
              <a:rPr lang="en-US" err="1"/>
              <a:t>Subheader</a:t>
            </a:r>
            <a:r>
              <a:rPr lang="en-US"/>
              <a:t> #1</a:t>
            </a:r>
          </a:p>
        </p:txBody>
      </p:sp>
      <p:sp>
        <p:nvSpPr>
          <p:cNvPr id="4" name="Rectangle 3">
            <a:extLst>
              <a:ext uri="{FF2B5EF4-FFF2-40B4-BE49-F238E27FC236}">
                <a16:creationId xmlns:a16="http://schemas.microsoft.com/office/drawing/2014/main" id="{8288B84F-81F4-7DC1-C94F-D1188D0081EF}"/>
              </a:ext>
              <a:ext uri="{C183D7F6-B498-43B3-948B-1728B52AA6E4}">
                <adec:decorative xmlns:adec="http://schemas.microsoft.com/office/drawing/2017/decorative" val="1"/>
              </a:ext>
            </a:extLst>
          </p:cNvPr>
          <p:cNvSpPr>
            <a:spLocks noChangeAspect="1"/>
          </p:cNvSpPr>
          <p:nvPr userDrawn="1"/>
        </p:nvSpPr>
        <p:spPr>
          <a:xfrm>
            <a:off x="2485970" y="2412895"/>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6" name="Picture Placeholder 3">
            <a:extLst>
              <a:ext uri="{FF2B5EF4-FFF2-40B4-BE49-F238E27FC236}">
                <a16:creationId xmlns:a16="http://schemas.microsoft.com/office/drawing/2014/main" id="{5580407B-08ED-E86A-9044-7D53004D112C}"/>
              </a:ext>
              <a:ext uri="{C183D7F6-B498-43B3-948B-1728B52AA6E4}">
                <adec:decorative xmlns:adec="http://schemas.microsoft.com/office/drawing/2017/decorative" val="1"/>
              </a:ext>
            </a:extLst>
          </p:cNvPr>
          <p:cNvSpPr>
            <a:spLocks noGrp="1" noChangeAspect="1"/>
          </p:cNvSpPr>
          <p:nvPr>
            <p:ph type="pic" sz="quarter" idx="14" hasCustomPrompt="1"/>
          </p:nvPr>
        </p:nvSpPr>
        <p:spPr>
          <a:xfrm>
            <a:off x="2623130" y="2550055"/>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8" name="Title Placeholder 3">
            <a:extLst>
              <a:ext uri="{FF2B5EF4-FFF2-40B4-BE49-F238E27FC236}">
                <a16:creationId xmlns:a16="http://schemas.microsoft.com/office/drawing/2014/main" id="{A385884D-6A53-606D-0763-8F8F5FF44EB0}"/>
              </a:ext>
            </a:extLst>
          </p:cNvPr>
          <p:cNvSpPr>
            <a:spLocks noGrp="1"/>
          </p:cNvSpPr>
          <p:nvPr>
            <p:ph type="title" hasCustomPrompt="1"/>
          </p:nvPr>
        </p:nvSpPr>
        <p:spPr>
          <a:xfrm>
            <a:off x="609600" y="1095623"/>
            <a:ext cx="10972800" cy="429768"/>
          </a:xfrm>
          <a:prstGeom prst="rect">
            <a:avLst/>
          </a:prstGeom>
        </p:spPr>
        <p:txBody>
          <a:bodyPr vert="horz" lIns="0" tIns="0" rIns="0" bIns="0" rtlCol="0" anchor="t" anchorCtr="0">
            <a:noAutofit/>
          </a:bodyPr>
          <a:lstStyle>
            <a:lvl1pPr algn="ctr">
              <a:defRPr>
                <a:solidFill>
                  <a:schemeClr val="bg2"/>
                </a:solidFill>
              </a:defRPr>
            </a:lvl1pPr>
          </a:lstStyle>
          <a:p>
            <a:r>
              <a:rPr lang="en-US"/>
              <a:t>Content Slide Title – 3 Up Centered with Icons 1</a:t>
            </a:r>
          </a:p>
        </p:txBody>
      </p:sp>
      <p:sp>
        <p:nvSpPr>
          <p:cNvPr id="40" name="Text Placeholder 15">
            <a:extLst>
              <a:ext uri="{FF2B5EF4-FFF2-40B4-BE49-F238E27FC236}">
                <a16:creationId xmlns:a16="http://schemas.microsoft.com/office/drawing/2014/main" id="{F8B0D948-F048-CE6D-DA97-B5FAA9538F26}"/>
              </a:ext>
            </a:extLst>
          </p:cNvPr>
          <p:cNvSpPr>
            <a:spLocks noGrp="1"/>
          </p:cNvSpPr>
          <p:nvPr>
            <p:ph type="body" sz="quarter" idx="19" hasCustomPrompt="1"/>
          </p:nvPr>
        </p:nvSpPr>
        <p:spPr>
          <a:xfrm>
            <a:off x="612500" y="699590"/>
            <a:ext cx="10969900" cy="283464"/>
          </a:xfrm>
        </p:spPr>
        <p:txBody>
          <a:bodyPr/>
          <a:lstStyle>
            <a:lvl1pPr marL="0" indent="0" algn="ctr">
              <a:buNone/>
              <a:defRPr sz="1000" b="1" i="0" kern="1200" cap="all" spc="150" baseline="0">
                <a:solidFill>
                  <a:schemeClr val="bg2"/>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Tree>
    <p:extLst>
      <p:ext uri="{BB962C8B-B14F-4D97-AF65-F5344CB8AC3E}">
        <p14:creationId xmlns:p14="http://schemas.microsoft.com/office/powerpoint/2010/main" val="288370414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ontent – 3 Up Centered with Icons (CapTech Blue)">
    <p:bg>
      <p:bgRef idx="1001">
        <a:schemeClr val="bg2"/>
      </p:bgRef>
    </p:bg>
    <p:spTree>
      <p:nvGrpSpPr>
        <p:cNvPr id="1" name=""/>
        <p:cNvGrpSpPr/>
        <p:nvPr/>
      </p:nvGrpSpPr>
      <p:grpSpPr>
        <a:xfrm>
          <a:off x="0" y="0"/>
          <a:ext cx="0" cy="0"/>
          <a:chOff x="0" y="0"/>
          <a:chExt cx="0" cy="0"/>
        </a:xfrm>
      </p:grpSpPr>
      <p:sp>
        <p:nvSpPr>
          <p:cNvPr id="42" name="Copyright">
            <a:extLst>
              <a:ext uri="{FF2B5EF4-FFF2-40B4-BE49-F238E27FC236}">
                <a16:creationId xmlns:a16="http://schemas.microsoft.com/office/drawing/2014/main" id="{05C0F4E9-5B9A-21E0-1E3F-A2338C2540FE}"/>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88A51D38-38FE-A747-91F5-CB6F3277E2BF}" type="slidenum">
              <a:rPr lang="en-US" sz="800" b="0" i="0" smtClean="0">
                <a:solidFill>
                  <a:schemeClr val="tx1"/>
                </a:solidFill>
                <a:latin typeface="Gibson Book" pitchFamily="2" charset="77"/>
              </a:rPr>
              <a:pPr defTabSz="1219170">
                <a:defRPr/>
              </a:pPr>
              <a:t>‹#›</a:t>
            </a:fld>
            <a:r>
              <a:rPr lang="en-US" sz="800" b="0" i="0">
                <a:solidFill>
                  <a:schemeClr val="tx1"/>
                </a:solidFill>
                <a:latin typeface="Gibson Book" pitchFamily="2" charset="77"/>
              </a:rPr>
              <a:t>  |  Copyright © 2023 CapTech Ventures, Inc. All Rights Reserved.</a:t>
            </a:r>
          </a:p>
        </p:txBody>
      </p:sp>
      <p:sp>
        <p:nvSpPr>
          <p:cNvPr id="12" name="Text Placeholder 2">
            <a:extLst>
              <a:ext uri="{FF2B5EF4-FFF2-40B4-BE49-F238E27FC236}">
                <a16:creationId xmlns:a16="http://schemas.microsoft.com/office/drawing/2014/main" id="{EC7C4FC7-FAE8-E48C-C6A8-675E1C1A2EEF}"/>
              </a:ext>
            </a:extLst>
          </p:cNvPr>
          <p:cNvSpPr>
            <a:spLocks noGrp="1"/>
          </p:cNvSpPr>
          <p:nvPr>
            <p:ph type="body" sz="quarter" idx="87" hasCustomPrompt="1"/>
          </p:nvPr>
        </p:nvSpPr>
        <p:spPr>
          <a:xfrm>
            <a:off x="8064550" y="3961164"/>
            <a:ext cx="2556471" cy="2211036"/>
          </a:xfrm>
        </p:spPr>
        <p:txBody>
          <a:bodyPr>
            <a:noAutofit/>
          </a:bodyPr>
          <a:lstStyle>
            <a:lvl1pPr marL="0" indent="0" algn="ctr">
              <a:lnSpc>
                <a:spcPct val="120000"/>
              </a:lnSpc>
              <a:spcBef>
                <a:spcPts val="0"/>
              </a:spcBef>
              <a:spcAft>
                <a:spcPts val="800"/>
              </a:spcAft>
              <a:buFont typeface="Arial" panose="020B0604020202020204" pitchFamily="34" charset="0"/>
              <a:buNone/>
              <a:tabLst/>
              <a:defRPr sz="1200" b="0" i="0" spc="0">
                <a:solidFill>
                  <a:schemeClr val="tx1"/>
                </a:solidFill>
                <a:latin typeface="Gibson" panose="02000000000000000000" pitchFamily="2" charset="77"/>
              </a:defRPr>
            </a:lvl1pPr>
          </a:lstStyle>
          <a:p>
            <a:pPr lvl="0"/>
            <a:r>
              <a:rPr lang="en-US">
                <a:effectLst/>
              </a:rPr>
              <a:t>Lorem ipsum dolor sit </a:t>
            </a:r>
            <a:r>
              <a:rPr lang="en-US" err="1">
                <a:effectLst/>
              </a:rPr>
              <a:t>amet</a:t>
            </a:r>
            <a:endParaRPr lang="en-US"/>
          </a:p>
        </p:txBody>
      </p:sp>
      <p:sp>
        <p:nvSpPr>
          <p:cNvPr id="13" name="Text Placeholder 1">
            <a:extLst>
              <a:ext uri="{FF2B5EF4-FFF2-40B4-BE49-F238E27FC236}">
                <a16:creationId xmlns:a16="http://schemas.microsoft.com/office/drawing/2014/main" id="{5C28D5CE-885D-48E2-AB18-B8775824450E}"/>
              </a:ext>
            </a:extLst>
          </p:cNvPr>
          <p:cNvSpPr>
            <a:spLocks noGrp="1"/>
          </p:cNvSpPr>
          <p:nvPr>
            <p:ph type="body" sz="quarter" idx="88" hasCustomPrompt="1"/>
          </p:nvPr>
        </p:nvSpPr>
        <p:spPr>
          <a:xfrm>
            <a:off x="8064550" y="3269229"/>
            <a:ext cx="2556471" cy="548640"/>
          </a:xfrm>
        </p:spPr>
        <p:txBody>
          <a:bodyPr anchor="b">
            <a:noAutofit/>
          </a:bodyPr>
          <a:lstStyle>
            <a:lvl1pPr marL="0" indent="0" algn="ctr">
              <a:lnSpc>
                <a:spcPct val="120000"/>
              </a:lnSpc>
              <a:buNone/>
              <a:defRPr sz="1600" b="0" i="0" spc="0" baseline="0">
                <a:solidFill>
                  <a:schemeClr val="tx1"/>
                </a:solidFill>
                <a:latin typeface="Gibson Medium" panose="02000000000000000000" pitchFamily="2" charset="77"/>
              </a:defRPr>
            </a:lvl1pPr>
          </a:lstStyle>
          <a:p>
            <a:pPr lvl="0"/>
            <a:r>
              <a:rPr lang="en-US" err="1"/>
              <a:t>Subheader</a:t>
            </a:r>
            <a:r>
              <a:rPr lang="en-US"/>
              <a:t> #3</a:t>
            </a:r>
          </a:p>
        </p:txBody>
      </p:sp>
      <p:sp>
        <p:nvSpPr>
          <p:cNvPr id="18" name="Rectangle 17">
            <a:extLst>
              <a:ext uri="{FF2B5EF4-FFF2-40B4-BE49-F238E27FC236}">
                <a16:creationId xmlns:a16="http://schemas.microsoft.com/office/drawing/2014/main" id="{3A4DF791-2487-9C41-2E16-BDFE3008C99F}"/>
              </a:ext>
              <a:ext uri="{C183D7F6-B498-43B3-948B-1728B52AA6E4}">
                <adec:decorative xmlns:adec="http://schemas.microsoft.com/office/drawing/2017/decorative" val="1"/>
              </a:ext>
            </a:extLst>
          </p:cNvPr>
          <p:cNvSpPr>
            <a:spLocks noChangeAspect="1"/>
          </p:cNvSpPr>
          <p:nvPr userDrawn="1"/>
        </p:nvSpPr>
        <p:spPr>
          <a:xfrm>
            <a:off x="8977025" y="2412895"/>
            <a:ext cx="731520" cy="731520"/>
          </a:xfrm>
          <a:prstGeom prst="rect">
            <a:avLst/>
          </a:prstGeom>
          <a:solidFill>
            <a:schemeClr val="bg2"/>
          </a:solidFill>
          <a:ln w="28575" cap="flat" cmpd="sng" algn="ctr">
            <a:solidFill>
              <a:schemeClr val="tx1">
                <a:alpha val="1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9" name="Picture Placeholder 3">
            <a:extLst>
              <a:ext uri="{FF2B5EF4-FFF2-40B4-BE49-F238E27FC236}">
                <a16:creationId xmlns:a16="http://schemas.microsoft.com/office/drawing/2014/main" id="{63A7FA3E-52E1-2223-299F-8440A5D90A45}"/>
              </a:ext>
              <a:ext uri="{C183D7F6-B498-43B3-948B-1728B52AA6E4}">
                <adec:decorative xmlns:adec="http://schemas.microsoft.com/office/drawing/2017/decorative" val="1"/>
              </a:ext>
            </a:extLst>
          </p:cNvPr>
          <p:cNvSpPr>
            <a:spLocks noGrp="1" noChangeAspect="1"/>
          </p:cNvSpPr>
          <p:nvPr>
            <p:ph type="pic" sz="quarter" idx="91" hasCustomPrompt="1"/>
          </p:nvPr>
        </p:nvSpPr>
        <p:spPr>
          <a:xfrm>
            <a:off x="9114185" y="2550055"/>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cxnSp>
        <p:nvCxnSpPr>
          <p:cNvPr id="4" name="Straight Arrow Connector 3">
            <a:extLst>
              <a:ext uri="{FF2B5EF4-FFF2-40B4-BE49-F238E27FC236}">
                <a16:creationId xmlns:a16="http://schemas.microsoft.com/office/drawing/2014/main" id="{3F5A779C-939B-F2F3-63B3-B3D662359516}"/>
              </a:ext>
              <a:ext uri="{C183D7F6-B498-43B3-948B-1728B52AA6E4}">
                <adec:decorative xmlns:adec="http://schemas.microsoft.com/office/drawing/2017/decorative" val="1"/>
              </a:ext>
            </a:extLst>
          </p:cNvPr>
          <p:cNvCxnSpPr>
            <a:cxnSpLocks/>
          </p:cNvCxnSpPr>
          <p:nvPr userDrawn="1"/>
        </p:nvCxnSpPr>
        <p:spPr>
          <a:xfrm>
            <a:off x="7114961" y="2778655"/>
            <a:ext cx="1339175" cy="0"/>
          </a:xfrm>
          <a:prstGeom prst="straightConnector1">
            <a:avLst/>
          </a:prstGeom>
          <a:ln w="15875" cap="flat">
            <a:solidFill>
              <a:schemeClr val="accent1"/>
            </a:solidFill>
            <a:tailEnd type="arrow" w="med" len="sm"/>
          </a:ln>
        </p:spPr>
        <p:style>
          <a:lnRef idx="1">
            <a:schemeClr val="accent1"/>
          </a:lnRef>
          <a:fillRef idx="0">
            <a:schemeClr val="accent1"/>
          </a:fillRef>
          <a:effectRef idx="0">
            <a:schemeClr val="accent1"/>
          </a:effectRef>
          <a:fontRef idx="minor">
            <a:schemeClr val="tx1"/>
          </a:fontRef>
        </p:style>
      </p:cxnSp>
      <p:sp>
        <p:nvSpPr>
          <p:cNvPr id="10" name="Text Placeholder 2">
            <a:extLst>
              <a:ext uri="{FF2B5EF4-FFF2-40B4-BE49-F238E27FC236}">
                <a16:creationId xmlns:a16="http://schemas.microsoft.com/office/drawing/2014/main" id="{A7A8DCF6-306D-D5D4-2850-08F1B4F40B41}"/>
              </a:ext>
            </a:extLst>
          </p:cNvPr>
          <p:cNvSpPr>
            <a:spLocks noGrp="1"/>
          </p:cNvSpPr>
          <p:nvPr>
            <p:ph type="body" sz="quarter" idx="85" hasCustomPrompt="1"/>
          </p:nvPr>
        </p:nvSpPr>
        <p:spPr>
          <a:xfrm>
            <a:off x="4817764" y="3961164"/>
            <a:ext cx="2556471" cy="2211036"/>
          </a:xfrm>
        </p:spPr>
        <p:txBody>
          <a:bodyPr>
            <a:noAutofit/>
          </a:bodyPr>
          <a:lstStyle>
            <a:lvl1pPr marL="0" indent="0" algn="ctr">
              <a:lnSpc>
                <a:spcPct val="120000"/>
              </a:lnSpc>
              <a:spcBef>
                <a:spcPts val="0"/>
              </a:spcBef>
              <a:spcAft>
                <a:spcPts val="800"/>
              </a:spcAft>
              <a:buFont typeface="Arial" panose="020B0604020202020204" pitchFamily="34" charset="0"/>
              <a:buNone/>
              <a:tabLst/>
              <a:defRPr sz="1200" b="0" i="0" spc="0">
                <a:solidFill>
                  <a:schemeClr val="tx1"/>
                </a:solidFill>
                <a:latin typeface="Gibson" panose="02000000000000000000" pitchFamily="2" charset="77"/>
              </a:defRPr>
            </a:lvl1pPr>
          </a:lstStyle>
          <a:p>
            <a:pPr lvl="0"/>
            <a:r>
              <a:rPr lang="en-US">
                <a:effectLst/>
              </a:rPr>
              <a:t>Lorem ipsum dolor sit </a:t>
            </a:r>
            <a:r>
              <a:rPr lang="en-US" err="1">
                <a:effectLst/>
              </a:rPr>
              <a:t>amet</a:t>
            </a:r>
            <a:endParaRPr lang="en-US"/>
          </a:p>
        </p:txBody>
      </p:sp>
      <p:sp>
        <p:nvSpPr>
          <p:cNvPr id="11" name="Text Placeholder 1">
            <a:extLst>
              <a:ext uri="{FF2B5EF4-FFF2-40B4-BE49-F238E27FC236}">
                <a16:creationId xmlns:a16="http://schemas.microsoft.com/office/drawing/2014/main" id="{80274BF1-EB84-EED5-5322-9E4920E2256B}"/>
              </a:ext>
            </a:extLst>
          </p:cNvPr>
          <p:cNvSpPr>
            <a:spLocks noGrp="1"/>
          </p:cNvSpPr>
          <p:nvPr>
            <p:ph type="body" sz="quarter" idx="86" hasCustomPrompt="1"/>
          </p:nvPr>
        </p:nvSpPr>
        <p:spPr>
          <a:xfrm>
            <a:off x="4817764" y="3269229"/>
            <a:ext cx="2556471" cy="548640"/>
          </a:xfrm>
        </p:spPr>
        <p:txBody>
          <a:bodyPr anchor="b">
            <a:noAutofit/>
          </a:bodyPr>
          <a:lstStyle>
            <a:lvl1pPr marL="0" indent="0" algn="ctr">
              <a:lnSpc>
                <a:spcPct val="120000"/>
              </a:lnSpc>
              <a:buNone/>
              <a:defRPr sz="1600" b="0" i="0" spc="0" baseline="0">
                <a:solidFill>
                  <a:schemeClr val="tx1"/>
                </a:solidFill>
                <a:latin typeface="Gibson Medium" panose="02000000000000000000" pitchFamily="2" charset="77"/>
              </a:defRPr>
            </a:lvl1pPr>
          </a:lstStyle>
          <a:p>
            <a:pPr lvl="0"/>
            <a:r>
              <a:rPr lang="en-US" err="1"/>
              <a:t>Subheader</a:t>
            </a:r>
            <a:r>
              <a:rPr lang="en-US"/>
              <a:t> #2</a:t>
            </a:r>
          </a:p>
        </p:txBody>
      </p:sp>
      <p:sp>
        <p:nvSpPr>
          <p:cNvPr id="16" name="Rectangle 15">
            <a:extLst>
              <a:ext uri="{FF2B5EF4-FFF2-40B4-BE49-F238E27FC236}">
                <a16:creationId xmlns:a16="http://schemas.microsoft.com/office/drawing/2014/main" id="{33B6B3CB-62DA-120C-E797-ACBAC6FA43F8}"/>
              </a:ext>
              <a:ext uri="{C183D7F6-B498-43B3-948B-1728B52AA6E4}">
                <adec:decorative xmlns:adec="http://schemas.microsoft.com/office/drawing/2017/decorative" val="1"/>
              </a:ext>
            </a:extLst>
          </p:cNvPr>
          <p:cNvSpPr>
            <a:spLocks noChangeAspect="1"/>
          </p:cNvSpPr>
          <p:nvPr userDrawn="1"/>
        </p:nvSpPr>
        <p:spPr>
          <a:xfrm>
            <a:off x="5730239" y="2412895"/>
            <a:ext cx="731520" cy="731520"/>
          </a:xfrm>
          <a:prstGeom prst="rect">
            <a:avLst/>
          </a:prstGeom>
          <a:solidFill>
            <a:schemeClr val="bg2"/>
          </a:solidFill>
          <a:ln w="28575" cap="flat" cmpd="sng" algn="ctr">
            <a:solidFill>
              <a:schemeClr val="tx1">
                <a:alpha val="1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7" name="Picture Placeholder 3">
            <a:extLst>
              <a:ext uri="{FF2B5EF4-FFF2-40B4-BE49-F238E27FC236}">
                <a16:creationId xmlns:a16="http://schemas.microsoft.com/office/drawing/2014/main" id="{F687EAFC-E110-3F84-99E3-DCAD79D63745}"/>
              </a:ext>
              <a:ext uri="{C183D7F6-B498-43B3-948B-1728B52AA6E4}">
                <adec:decorative xmlns:adec="http://schemas.microsoft.com/office/drawing/2017/decorative" val="1"/>
              </a:ext>
            </a:extLst>
          </p:cNvPr>
          <p:cNvSpPr>
            <a:spLocks noGrp="1" noChangeAspect="1"/>
          </p:cNvSpPr>
          <p:nvPr>
            <p:ph type="pic" sz="quarter" idx="90" hasCustomPrompt="1"/>
          </p:nvPr>
        </p:nvSpPr>
        <p:spPr>
          <a:xfrm>
            <a:off x="5867399" y="2550055"/>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cxnSp>
        <p:nvCxnSpPr>
          <p:cNvPr id="2" name="Straight Arrow Connector 1">
            <a:extLst>
              <a:ext uri="{FF2B5EF4-FFF2-40B4-BE49-F238E27FC236}">
                <a16:creationId xmlns:a16="http://schemas.microsoft.com/office/drawing/2014/main" id="{3E8E0543-E736-4AD5-9CB2-86B0934AE807}"/>
              </a:ext>
              <a:ext uri="{C183D7F6-B498-43B3-948B-1728B52AA6E4}">
                <adec:decorative xmlns:adec="http://schemas.microsoft.com/office/drawing/2017/decorative" val="1"/>
              </a:ext>
            </a:extLst>
          </p:cNvPr>
          <p:cNvCxnSpPr>
            <a:cxnSpLocks/>
          </p:cNvCxnSpPr>
          <p:nvPr userDrawn="1"/>
        </p:nvCxnSpPr>
        <p:spPr>
          <a:xfrm>
            <a:off x="3823852" y="2778655"/>
            <a:ext cx="1339175" cy="0"/>
          </a:xfrm>
          <a:prstGeom prst="straightConnector1">
            <a:avLst/>
          </a:prstGeom>
          <a:ln w="15875" cap="flat">
            <a:solidFill>
              <a:schemeClr val="accent1"/>
            </a:solidFill>
            <a:tailEnd type="arrow" w="med" len="sm"/>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6CD40CA6-8195-3DA5-CAD9-8E61162D4F1E}"/>
              </a:ext>
            </a:extLst>
          </p:cNvPr>
          <p:cNvSpPr>
            <a:spLocks noGrp="1"/>
          </p:cNvSpPr>
          <p:nvPr>
            <p:ph type="body" sz="quarter" idx="12" hasCustomPrompt="1"/>
          </p:nvPr>
        </p:nvSpPr>
        <p:spPr>
          <a:xfrm>
            <a:off x="1570978" y="3961164"/>
            <a:ext cx="2556471" cy="2211036"/>
          </a:xfrm>
        </p:spPr>
        <p:txBody>
          <a:bodyPr>
            <a:noAutofit/>
          </a:bodyPr>
          <a:lstStyle>
            <a:lvl1pPr marL="0" indent="0" algn="ctr">
              <a:lnSpc>
                <a:spcPct val="120000"/>
              </a:lnSpc>
              <a:spcBef>
                <a:spcPts val="0"/>
              </a:spcBef>
              <a:spcAft>
                <a:spcPts val="800"/>
              </a:spcAft>
              <a:buFont typeface="Arial" panose="020B0604020202020204" pitchFamily="34" charset="0"/>
              <a:buNone/>
              <a:tabLst/>
              <a:defRPr sz="1200" b="0" i="0" spc="0">
                <a:solidFill>
                  <a:schemeClr val="tx1"/>
                </a:solidFill>
                <a:latin typeface="Gibson" panose="02000000000000000000" pitchFamily="2" charset="77"/>
              </a:defRPr>
            </a:lvl1pPr>
          </a:lstStyle>
          <a:p>
            <a:pPr lvl="0"/>
            <a:r>
              <a:rPr lang="en-US">
                <a:effectLst/>
              </a:rPr>
              <a:t>Lorem ipsum dolor sit </a:t>
            </a:r>
            <a:r>
              <a:rPr lang="en-US" err="1">
                <a:effectLst/>
              </a:rPr>
              <a:t>amet</a:t>
            </a:r>
            <a:endParaRPr lang="en-US"/>
          </a:p>
        </p:txBody>
      </p:sp>
      <p:sp>
        <p:nvSpPr>
          <p:cNvPr id="9" name="Text Placeholder 1">
            <a:extLst>
              <a:ext uri="{FF2B5EF4-FFF2-40B4-BE49-F238E27FC236}">
                <a16:creationId xmlns:a16="http://schemas.microsoft.com/office/drawing/2014/main" id="{232863F4-FF41-2C24-BFEF-6DC1ADACE3DA}"/>
              </a:ext>
            </a:extLst>
          </p:cNvPr>
          <p:cNvSpPr>
            <a:spLocks noGrp="1"/>
          </p:cNvSpPr>
          <p:nvPr>
            <p:ph type="body" sz="quarter" idx="74" hasCustomPrompt="1"/>
          </p:nvPr>
        </p:nvSpPr>
        <p:spPr>
          <a:xfrm>
            <a:off x="1570978" y="3269229"/>
            <a:ext cx="2556471" cy="548640"/>
          </a:xfrm>
        </p:spPr>
        <p:txBody>
          <a:bodyPr anchor="b">
            <a:noAutofit/>
          </a:bodyPr>
          <a:lstStyle>
            <a:lvl1pPr marL="0" indent="0" algn="ctr">
              <a:lnSpc>
                <a:spcPct val="120000"/>
              </a:lnSpc>
              <a:buNone/>
              <a:defRPr sz="1600" b="0" i="0" spc="0" baseline="0">
                <a:solidFill>
                  <a:schemeClr val="tx1"/>
                </a:solidFill>
                <a:latin typeface="Gibson Medium" panose="02000000000000000000" pitchFamily="2" charset="77"/>
              </a:defRPr>
            </a:lvl1pPr>
          </a:lstStyle>
          <a:p>
            <a:pPr lvl="0"/>
            <a:r>
              <a:rPr lang="en-US" err="1"/>
              <a:t>Subheader</a:t>
            </a:r>
            <a:r>
              <a:rPr lang="en-US"/>
              <a:t> #1</a:t>
            </a:r>
          </a:p>
        </p:txBody>
      </p:sp>
      <p:sp>
        <p:nvSpPr>
          <p:cNvPr id="5" name="Rectangle 4">
            <a:extLst>
              <a:ext uri="{FF2B5EF4-FFF2-40B4-BE49-F238E27FC236}">
                <a16:creationId xmlns:a16="http://schemas.microsoft.com/office/drawing/2014/main" id="{AFCC0560-5C9A-A83F-AAAD-F95FCFF09EAC}"/>
              </a:ext>
              <a:ext uri="{C183D7F6-B498-43B3-948B-1728B52AA6E4}">
                <adec:decorative xmlns:adec="http://schemas.microsoft.com/office/drawing/2017/decorative" val="1"/>
              </a:ext>
            </a:extLst>
          </p:cNvPr>
          <p:cNvSpPr>
            <a:spLocks noChangeAspect="1"/>
          </p:cNvSpPr>
          <p:nvPr userDrawn="1"/>
        </p:nvSpPr>
        <p:spPr>
          <a:xfrm>
            <a:off x="2483453" y="2412895"/>
            <a:ext cx="731520" cy="731520"/>
          </a:xfrm>
          <a:prstGeom prst="rect">
            <a:avLst/>
          </a:prstGeom>
          <a:solidFill>
            <a:schemeClr val="bg2"/>
          </a:solidFill>
          <a:ln w="28575" cap="flat" cmpd="sng" algn="ctr">
            <a:solidFill>
              <a:schemeClr val="tx1">
                <a:alpha val="1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7" name="Picture Placeholder 3">
            <a:extLst>
              <a:ext uri="{FF2B5EF4-FFF2-40B4-BE49-F238E27FC236}">
                <a16:creationId xmlns:a16="http://schemas.microsoft.com/office/drawing/2014/main" id="{AA892338-7BD7-CC9C-7159-132831188B05}"/>
              </a:ext>
              <a:ext uri="{C183D7F6-B498-43B3-948B-1728B52AA6E4}">
                <adec:decorative xmlns:adec="http://schemas.microsoft.com/office/drawing/2017/decorative" val="1"/>
              </a:ext>
            </a:extLst>
          </p:cNvPr>
          <p:cNvSpPr>
            <a:spLocks noGrp="1" noChangeAspect="1"/>
          </p:cNvSpPr>
          <p:nvPr>
            <p:ph type="pic" sz="quarter" idx="84" hasCustomPrompt="1"/>
          </p:nvPr>
        </p:nvSpPr>
        <p:spPr>
          <a:xfrm>
            <a:off x="2620613" y="2550055"/>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8" name="Title Placeholder 3">
            <a:extLst>
              <a:ext uri="{FF2B5EF4-FFF2-40B4-BE49-F238E27FC236}">
                <a16:creationId xmlns:a16="http://schemas.microsoft.com/office/drawing/2014/main" id="{A385884D-6A53-606D-0763-8F8F5FF44EB0}"/>
              </a:ext>
            </a:extLst>
          </p:cNvPr>
          <p:cNvSpPr>
            <a:spLocks noGrp="1"/>
          </p:cNvSpPr>
          <p:nvPr>
            <p:ph type="title" hasCustomPrompt="1"/>
          </p:nvPr>
        </p:nvSpPr>
        <p:spPr>
          <a:xfrm>
            <a:off x="609600" y="1095623"/>
            <a:ext cx="10972800" cy="429768"/>
          </a:xfrm>
          <a:prstGeom prst="rect">
            <a:avLst/>
          </a:prstGeom>
        </p:spPr>
        <p:txBody>
          <a:bodyPr vert="horz" lIns="0" tIns="0" rIns="0" bIns="0" rtlCol="0" anchor="t" anchorCtr="0">
            <a:normAutofit/>
          </a:bodyPr>
          <a:lstStyle>
            <a:lvl1pPr algn="ctr">
              <a:defRPr/>
            </a:lvl1pPr>
          </a:lstStyle>
          <a:p>
            <a:r>
              <a:rPr lang="en-US"/>
              <a:t>Content Slide Title – 3 Up Centered with Icons 2</a:t>
            </a:r>
          </a:p>
        </p:txBody>
      </p:sp>
      <p:sp>
        <p:nvSpPr>
          <p:cNvPr id="14" name="Text Placeholder 15">
            <a:extLst>
              <a:ext uri="{FF2B5EF4-FFF2-40B4-BE49-F238E27FC236}">
                <a16:creationId xmlns:a16="http://schemas.microsoft.com/office/drawing/2014/main" id="{2C10288D-57B7-D2A9-6930-E4395A961D32}"/>
              </a:ext>
            </a:extLst>
          </p:cNvPr>
          <p:cNvSpPr>
            <a:spLocks noGrp="1"/>
          </p:cNvSpPr>
          <p:nvPr>
            <p:ph type="body" sz="quarter" idx="92" hasCustomPrompt="1"/>
          </p:nvPr>
        </p:nvSpPr>
        <p:spPr>
          <a:xfrm>
            <a:off x="609600" y="699590"/>
            <a:ext cx="10969900" cy="283464"/>
          </a:xfrm>
        </p:spPr>
        <p:txBody>
          <a:bodyPr/>
          <a:lstStyle>
            <a:lvl1pPr marL="0" indent="0" algn="ctr">
              <a:buNone/>
              <a:defRPr sz="1000" b="1" i="0" kern="1200" cap="all" spc="150" baseline="0">
                <a:solidFill>
                  <a:schemeClr val="tx1"/>
                </a:solidFill>
                <a:latin typeface="Gibson SemiBold" panose="02000000000000000000" pitchFamily="2" charset="77"/>
              </a:defRPr>
            </a:lvl1pPr>
            <a:lvl2pPr>
              <a:defRPr sz="1800"/>
            </a:lvl2pPr>
            <a:lvl3pPr>
              <a:defRPr sz="1800"/>
            </a:lvl3pPr>
            <a:lvl4pPr>
              <a:defRPr sz="1800"/>
            </a:lvl4pPr>
            <a:lvl5pPr>
              <a:defRPr sz="1800"/>
            </a:lvl5pPr>
          </a:lstStyle>
          <a:p>
            <a:pPr lvl="0"/>
            <a:r>
              <a:rPr lang="en-US"/>
              <a:t>Optional SUBHEADER</a:t>
            </a:r>
          </a:p>
        </p:txBody>
      </p:sp>
    </p:spTree>
    <p:extLst>
      <p:ext uri="{BB962C8B-B14F-4D97-AF65-F5344CB8AC3E}">
        <p14:creationId xmlns:p14="http://schemas.microsoft.com/office/powerpoint/2010/main" val="50835736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ontent – Timeline with 3 Items">
    <p:bg>
      <p:bgPr>
        <a:solidFill>
          <a:schemeClr val="tx1"/>
        </a:solidFill>
        <a:effectLst/>
      </p:bgPr>
    </p:bg>
    <p:spTree>
      <p:nvGrpSpPr>
        <p:cNvPr id="1" name=""/>
        <p:cNvGrpSpPr/>
        <p:nvPr/>
      </p:nvGrpSpPr>
      <p:grpSpPr>
        <a:xfrm>
          <a:off x="0" y="0"/>
          <a:ext cx="0" cy="0"/>
          <a:chOff x="0" y="0"/>
          <a:chExt cx="0" cy="0"/>
        </a:xfrm>
      </p:grpSpPr>
      <p:sp>
        <p:nvSpPr>
          <p:cNvPr id="44" name="Picture Placeholder 43">
            <a:extLst>
              <a:ext uri="{FF2B5EF4-FFF2-40B4-BE49-F238E27FC236}">
                <a16:creationId xmlns:a16="http://schemas.microsoft.com/office/drawing/2014/main" id="{AAA7C656-BA57-99D2-BBC6-BCF8B1E6B2D0}"/>
              </a:ext>
            </a:extLst>
          </p:cNvPr>
          <p:cNvSpPr>
            <a:spLocks noGrp="1"/>
          </p:cNvSpPr>
          <p:nvPr>
            <p:ph type="pic" sz="quarter" idx="51" hasCustomPrompt="1"/>
          </p:nvPr>
        </p:nvSpPr>
        <p:spPr>
          <a:xfrm>
            <a:off x="0" y="0"/>
            <a:ext cx="4820579" cy="6858000"/>
          </a:xfrm>
          <a:pattFill prst="pct10">
            <a:fgClr>
              <a:schemeClr val="bg1"/>
            </a:fgClr>
            <a:bgClr>
              <a:schemeClr val="tx1"/>
            </a:bgClr>
          </a:pattFill>
        </p:spPr>
        <p:txBody>
          <a:bodyPr anchor="ctr"/>
          <a:lstStyle>
            <a:lvl1pPr algn="ctr">
              <a:defRPr sz="1800" b="0" i="0">
                <a:solidFill>
                  <a:schemeClr val="bg1"/>
                </a:solidFill>
                <a:latin typeface="Gibson" pitchFamily="2" charset="77"/>
              </a:defRPr>
            </a:lvl1pPr>
          </a:lstStyle>
          <a:p>
            <a:r>
              <a:rPr lang="en-US"/>
              <a:t>Click to insert image</a:t>
            </a:r>
          </a:p>
        </p:txBody>
      </p:sp>
      <p:sp>
        <p:nvSpPr>
          <p:cNvPr id="4" name="Text Placeholder 2">
            <a:extLst>
              <a:ext uri="{FF2B5EF4-FFF2-40B4-BE49-F238E27FC236}">
                <a16:creationId xmlns:a16="http://schemas.microsoft.com/office/drawing/2014/main" id="{CDE28F36-AC16-F976-F01A-59C30D3D5B76}"/>
              </a:ext>
            </a:extLst>
          </p:cNvPr>
          <p:cNvSpPr>
            <a:spLocks noGrp="1"/>
          </p:cNvSpPr>
          <p:nvPr>
            <p:ph type="body" sz="quarter" idx="95" hasCustomPrompt="1"/>
          </p:nvPr>
        </p:nvSpPr>
        <p:spPr>
          <a:xfrm>
            <a:off x="6674069" y="5315218"/>
            <a:ext cx="4908331" cy="856982"/>
          </a:xfrm>
        </p:spPr>
        <p:txBody>
          <a:bodyPr>
            <a:noAutofit/>
          </a:bodyPr>
          <a:lstStyle>
            <a:lvl1pPr marL="0" indent="0" algn="l">
              <a:lnSpc>
                <a:spcPct val="120000"/>
              </a:lnSpc>
              <a:spcBef>
                <a:spcPts val="0"/>
              </a:spcBef>
              <a:spcAft>
                <a:spcPts val="0"/>
              </a:spcAft>
              <a:buFont typeface="Arial" panose="020B0604020202020204" pitchFamily="34" charset="0"/>
              <a:buNone/>
              <a:tabLst/>
              <a:defRPr sz="1200" b="0" i="0" spc="0" baseline="0">
                <a:solidFill>
                  <a:schemeClr val="bg1"/>
                </a:solidFill>
                <a:latin typeface="Gibson" panose="02000000000000000000" pitchFamily="2" charset="77"/>
              </a:defRPr>
            </a:lvl1pPr>
          </a:lstStyle>
          <a:p>
            <a:pPr lvl="0"/>
            <a:r>
              <a:rPr lang="en-US">
                <a:effectLst/>
              </a:rPr>
              <a:t>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sed do </a:t>
            </a:r>
            <a:r>
              <a:rPr lang="en-US" err="1">
                <a:effectLst/>
              </a:rPr>
              <a:t>eiusmod</a:t>
            </a:r>
            <a:r>
              <a:rPr lang="en-US">
                <a:effectLst/>
              </a:rPr>
              <a:t> </a:t>
            </a:r>
            <a:r>
              <a:rPr lang="en-US" err="1">
                <a:effectLst/>
              </a:rPr>
              <a:t>tempor</a:t>
            </a:r>
            <a:r>
              <a:rPr lang="en-US">
                <a:effectLst/>
              </a:rPr>
              <a:t> </a:t>
            </a:r>
            <a:r>
              <a:rPr lang="en-US" err="1">
                <a:effectLst/>
              </a:rPr>
              <a:t>incididunt</a:t>
            </a:r>
            <a:r>
              <a:rPr lang="en-US">
                <a:effectLst/>
              </a:rPr>
              <a:t> </a:t>
            </a:r>
            <a:r>
              <a:rPr lang="en-US" err="1">
                <a:effectLst/>
              </a:rPr>
              <a:t>ut</a:t>
            </a:r>
            <a:r>
              <a:rPr lang="en-US">
                <a:effectLst/>
              </a:rPr>
              <a:t> labore et dolore magna </a:t>
            </a:r>
            <a:r>
              <a:rPr lang="en-US" err="1">
                <a:effectLst/>
              </a:rPr>
              <a:t>aliqua</a:t>
            </a:r>
            <a:r>
              <a:rPr lang="en-US">
                <a:effectLst/>
              </a:rPr>
              <a:t>. Justo </a:t>
            </a:r>
            <a:r>
              <a:rPr lang="en-US" err="1">
                <a:effectLst/>
              </a:rPr>
              <a:t>donec</a:t>
            </a:r>
            <a:r>
              <a:rPr lang="en-US">
                <a:effectLst/>
              </a:rPr>
              <a:t> </a:t>
            </a:r>
            <a:r>
              <a:rPr lang="en-US" err="1">
                <a:effectLst/>
              </a:rPr>
              <a:t>enim</a:t>
            </a:r>
            <a:r>
              <a:rPr lang="en-US">
                <a:effectLst/>
              </a:rPr>
              <a:t> diam </a:t>
            </a:r>
            <a:r>
              <a:rPr lang="en-US" err="1">
                <a:effectLst/>
              </a:rPr>
              <a:t>vulputate</a:t>
            </a:r>
            <a:r>
              <a:rPr lang="en-US">
                <a:effectLst/>
              </a:rPr>
              <a:t> </a:t>
            </a:r>
            <a:r>
              <a:rPr lang="en-US" err="1">
                <a:effectLst/>
              </a:rPr>
              <a:t>ut</a:t>
            </a:r>
            <a:r>
              <a:rPr lang="en-US">
                <a:effectLst/>
              </a:rPr>
              <a:t> pharetra sit </a:t>
            </a:r>
            <a:r>
              <a:rPr lang="en-US" err="1">
                <a:effectLst/>
              </a:rPr>
              <a:t>amet</a:t>
            </a:r>
            <a:r>
              <a:rPr lang="en-US">
                <a:effectLst/>
              </a:rPr>
              <a:t>. </a:t>
            </a:r>
          </a:p>
        </p:txBody>
      </p:sp>
      <p:sp>
        <p:nvSpPr>
          <p:cNvPr id="42" name="Text Placeholder 27">
            <a:extLst>
              <a:ext uri="{FF2B5EF4-FFF2-40B4-BE49-F238E27FC236}">
                <a16:creationId xmlns:a16="http://schemas.microsoft.com/office/drawing/2014/main" id="{3D745B2A-155D-87B9-1B46-4C938AD41BF5}"/>
              </a:ext>
            </a:extLst>
          </p:cNvPr>
          <p:cNvSpPr>
            <a:spLocks noGrp="1"/>
          </p:cNvSpPr>
          <p:nvPr>
            <p:ph type="body" sz="quarter" idx="50" hasCustomPrompt="1"/>
          </p:nvPr>
        </p:nvSpPr>
        <p:spPr>
          <a:xfrm>
            <a:off x="6674069" y="5042596"/>
            <a:ext cx="4908332" cy="173736"/>
          </a:xfrm>
        </p:spPr>
        <p:txBody>
          <a:bodyPr/>
          <a:lstStyle>
            <a:lvl1pPr marL="0" indent="0" algn="l" defTabSz="914377" rtl="0" eaLnBrk="1" latinLnBrk="0" hangingPunct="1">
              <a:lnSpc>
                <a:spcPct val="100000"/>
              </a:lnSpc>
              <a:spcBef>
                <a:spcPts val="0"/>
              </a:spcBef>
              <a:spcAft>
                <a:spcPts val="600"/>
              </a:spcAft>
              <a:buClr>
                <a:schemeClr val="tx1"/>
              </a:buClr>
              <a:buFont typeface="Arial" panose="020B0604020202020204" pitchFamily="34" charset="0"/>
              <a:buNone/>
              <a:tabLst/>
              <a:defRPr lang="en-US" sz="1000" b="1" i="0" kern="900" cap="all" spc="180" baseline="0" dirty="0">
                <a:solidFill>
                  <a:schemeClr val="bg2"/>
                </a:solidFill>
                <a:latin typeface="Gibson SemiBold" panose="02000000000000000000" pitchFamily="2" charset="77"/>
                <a:ea typeface="+mn-ea"/>
                <a:cs typeface="+mn-cs"/>
              </a:defRPr>
            </a:lvl1pPr>
          </a:lstStyle>
          <a:p>
            <a:r>
              <a:rPr lang="en-US">
                <a:solidFill>
                  <a:schemeClr val="bg2"/>
                </a:solidFill>
              </a:rPr>
              <a:t>YEAR/MILESTONE</a:t>
            </a:r>
          </a:p>
        </p:txBody>
      </p:sp>
      <p:sp>
        <p:nvSpPr>
          <p:cNvPr id="37" name="Rectangle 36">
            <a:extLst>
              <a:ext uri="{FF2B5EF4-FFF2-40B4-BE49-F238E27FC236}">
                <a16:creationId xmlns:a16="http://schemas.microsoft.com/office/drawing/2014/main" id="{4334B6C4-AAC1-19AA-C31D-13F79ED0623E}"/>
              </a:ext>
              <a:ext uri="{C183D7F6-B498-43B3-948B-1728B52AA6E4}">
                <adec:decorative xmlns:adec="http://schemas.microsoft.com/office/drawing/2017/decorative" val="1"/>
              </a:ext>
            </a:extLst>
          </p:cNvPr>
          <p:cNvSpPr>
            <a:spLocks noChangeAspect="1"/>
          </p:cNvSpPr>
          <p:nvPr userDrawn="1"/>
        </p:nvSpPr>
        <p:spPr>
          <a:xfrm>
            <a:off x="5494867" y="5042596"/>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8" name="Picture Placeholder 3">
            <a:extLst>
              <a:ext uri="{FF2B5EF4-FFF2-40B4-BE49-F238E27FC236}">
                <a16:creationId xmlns:a16="http://schemas.microsoft.com/office/drawing/2014/main" id="{B6A6975C-7214-CB71-02AA-3083D994EEB5}"/>
              </a:ext>
              <a:ext uri="{C183D7F6-B498-43B3-948B-1728B52AA6E4}">
                <adec:decorative xmlns:adec="http://schemas.microsoft.com/office/drawing/2017/decorative" val="1"/>
              </a:ext>
            </a:extLst>
          </p:cNvPr>
          <p:cNvSpPr>
            <a:spLocks noGrp="1" noChangeAspect="1"/>
          </p:cNvSpPr>
          <p:nvPr>
            <p:ph type="pic" sz="quarter" idx="46" hasCustomPrompt="1"/>
          </p:nvPr>
        </p:nvSpPr>
        <p:spPr>
          <a:xfrm>
            <a:off x="5632027" y="5179756"/>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3" name="Text Placeholder 2">
            <a:extLst>
              <a:ext uri="{FF2B5EF4-FFF2-40B4-BE49-F238E27FC236}">
                <a16:creationId xmlns:a16="http://schemas.microsoft.com/office/drawing/2014/main" id="{33D5A515-BF3B-936A-B605-44A58E36BE14}"/>
              </a:ext>
            </a:extLst>
          </p:cNvPr>
          <p:cNvSpPr>
            <a:spLocks noGrp="1"/>
          </p:cNvSpPr>
          <p:nvPr>
            <p:ph type="body" sz="quarter" idx="94" hasCustomPrompt="1"/>
          </p:nvPr>
        </p:nvSpPr>
        <p:spPr>
          <a:xfrm>
            <a:off x="6674069" y="3732143"/>
            <a:ext cx="4908331" cy="859536"/>
          </a:xfrm>
        </p:spPr>
        <p:txBody>
          <a:bodyPr>
            <a:noAutofit/>
          </a:bodyPr>
          <a:lstStyle>
            <a:lvl1pPr marL="0" indent="0" algn="l">
              <a:lnSpc>
                <a:spcPct val="120000"/>
              </a:lnSpc>
              <a:spcBef>
                <a:spcPts val="0"/>
              </a:spcBef>
              <a:spcAft>
                <a:spcPts val="0"/>
              </a:spcAft>
              <a:buFont typeface="Arial" panose="020B0604020202020204" pitchFamily="34" charset="0"/>
              <a:buNone/>
              <a:tabLst/>
              <a:defRPr sz="1200" b="0" i="0" spc="0" baseline="0">
                <a:solidFill>
                  <a:schemeClr val="bg1"/>
                </a:solidFill>
                <a:latin typeface="Gibson" panose="02000000000000000000" pitchFamily="2" charset="77"/>
              </a:defRPr>
            </a:lvl1pPr>
          </a:lstStyle>
          <a:p>
            <a:pPr lvl="0"/>
            <a:r>
              <a:rPr lang="en-US">
                <a:effectLst/>
              </a:rPr>
              <a:t>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sed do </a:t>
            </a:r>
            <a:r>
              <a:rPr lang="en-US" err="1">
                <a:effectLst/>
              </a:rPr>
              <a:t>eiusmod</a:t>
            </a:r>
            <a:r>
              <a:rPr lang="en-US">
                <a:effectLst/>
              </a:rPr>
              <a:t> </a:t>
            </a:r>
            <a:r>
              <a:rPr lang="en-US" err="1">
                <a:effectLst/>
              </a:rPr>
              <a:t>tempor</a:t>
            </a:r>
            <a:r>
              <a:rPr lang="en-US">
                <a:effectLst/>
              </a:rPr>
              <a:t> </a:t>
            </a:r>
            <a:r>
              <a:rPr lang="en-US" err="1">
                <a:effectLst/>
              </a:rPr>
              <a:t>incididunt</a:t>
            </a:r>
            <a:r>
              <a:rPr lang="en-US">
                <a:effectLst/>
              </a:rPr>
              <a:t> </a:t>
            </a:r>
            <a:r>
              <a:rPr lang="en-US" err="1">
                <a:effectLst/>
              </a:rPr>
              <a:t>ut</a:t>
            </a:r>
            <a:r>
              <a:rPr lang="en-US">
                <a:effectLst/>
              </a:rPr>
              <a:t> labore et dolore magna </a:t>
            </a:r>
            <a:r>
              <a:rPr lang="en-US" err="1">
                <a:effectLst/>
              </a:rPr>
              <a:t>aliqua</a:t>
            </a:r>
            <a:r>
              <a:rPr lang="en-US">
                <a:effectLst/>
              </a:rPr>
              <a:t>. Justo </a:t>
            </a:r>
            <a:r>
              <a:rPr lang="en-US" err="1">
                <a:effectLst/>
              </a:rPr>
              <a:t>donec</a:t>
            </a:r>
            <a:r>
              <a:rPr lang="en-US">
                <a:effectLst/>
              </a:rPr>
              <a:t> </a:t>
            </a:r>
            <a:r>
              <a:rPr lang="en-US" err="1">
                <a:effectLst/>
              </a:rPr>
              <a:t>enim</a:t>
            </a:r>
            <a:r>
              <a:rPr lang="en-US">
                <a:effectLst/>
              </a:rPr>
              <a:t> diam </a:t>
            </a:r>
            <a:r>
              <a:rPr lang="en-US" err="1">
                <a:effectLst/>
              </a:rPr>
              <a:t>vulputate</a:t>
            </a:r>
            <a:r>
              <a:rPr lang="en-US">
                <a:effectLst/>
              </a:rPr>
              <a:t> </a:t>
            </a:r>
            <a:r>
              <a:rPr lang="en-US" err="1">
                <a:effectLst/>
              </a:rPr>
              <a:t>ut</a:t>
            </a:r>
            <a:r>
              <a:rPr lang="en-US">
                <a:effectLst/>
              </a:rPr>
              <a:t> pharetra sit </a:t>
            </a:r>
            <a:r>
              <a:rPr lang="en-US" err="1">
                <a:effectLst/>
              </a:rPr>
              <a:t>amet</a:t>
            </a:r>
            <a:r>
              <a:rPr lang="en-US">
                <a:effectLst/>
              </a:rPr>
              <a:t>. </a:t>
            </a:r>
          </a:p>
        </p:txBody>
      </p:sp>
      <p:sp>
        <p:nvSpPr>
          <p:cNvPr id="40" name="Text Placeholder 27">
            <a:extLst>
              <a:ext uri="{FF2B5EF4-FFF2-40B4-BE49-F238E27FC236}">
                <a16:creationId xmlns:a16="http://schemas.microsoft.com/office/drawing/2014/main" id="{16BE1F76-CE77-FBB2-EFFC-5F077BFA5428}"/>
              </a:ext>
            </a:extLst>
          </p:cNvPr>
          <p:cNvSpPr>
            <a:spLocks noGrp="1"/>
          </p:cNvSpPr>
          <p:nvPr>
            <p:ph type="body" sz="quarter" idx="48" hasCustomPrompt="1"/>
          </p:nvPr>
        </p:nvSpPr>
        <p:spPr>
          <a:xfrm>
            <a:off x="6674069" y="3461224"/>
            <a:ext cx="4908332" cy="173736"/>
          </a:xfrm>
        </p:spPr>
        <p:txBody>
          <a:bodyPr/>
          <a:lstStyle>
            <a:lvl1pPr marL="0" indent="0" algn="l" defTabSz="914377" rtl="0" eaLnBrk="1" latinLnBrk="0" hangingPunct="1">
              <a:lnSpc>
                <a:spcPct val="100000"/>
              </a:lnSpc>
              <a:spcBef>
                <a:spcPts val="0"/>
              </a:spcBef>
              <a:spcAft>
                <a:spcPts val="600"/>
              </a:spcAft>
              <a:buClr>
                <a:schemeClr val="tx1"/>
              </a:buClr>
              <a:buFont typeface="Arial" panose="020B0604020202020204" pitchFamily="34" charset="0"/>
              <a:buNone/>
              <a:tabLst/>
              <a:defRPr lang="en-US" sz="1000" b="1" i="0" kern="900" cap="all" spc="180" baseline="0" dirty="0">
                <a:solidFill>
                  <a:schemeClr val="bg2"/>
                </a:solidFill>
                <a:latin typeface="Gibson SemiBold" panose="02000000000000000000" pitchFamily="2" charset="77"/>
                <a:ea typeface="+mn-ea"/>
                <a:cs typeface="+mn-cs"/>
              </a:defRPr>
            </a:lvl1pPr>
          </a:lstStyle>
          <a:p>
            <a:r>
              <a:rPr lang="en-US">
                <a:solidFill>
                  <a:schemeClr val="bg2"/>
                </a:solidFill>
              </a:rPr>
              <a:t>YEAR/MILESTONE</a:t>
            </a:r>
          </a:p>
        </p:txBody>
      </p:sp>
      <p:sp>
        <p:nvSpPr>
          <p:cNvPr id="35" name="Rectangle 34">
            <a:extLst>
              <a:ext uri="{FF2B5EF4-FFF2-40B4-BE49-F238E27FC236}">
                <a16:creationId xmlns:a16="http://schemas.microsoft.com/office/drawing/2014/main" id="{5ABF89B0-15FC-E815-98C5-6552B65290DC}"/>
              </a:ext>
              <a:ext uri="{C183D7F6-B498-43B3-948B-1728B52AA6E4}">
                <adec:decorative xmlns:adec="http://schemas.microsoft.com/office/drawing/2017/decorative" val="1"/>
              </a:ext>
            </a:extLst>
          </p:cNvPr>
          <p:cNvSpPr>
            <a:spLocks noChangeAspect="1"/>
          </p:cNvSpPr>
          <p:nvPr userDrawn="1"/>
        </p:nvSpPr>
        <p:spPr>
          <a:xfrm>
            <a:off x="5494867" y="3461224"/>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6" name="Picture Placeholder 3">
            <a:extLst>
              <a:ext uri="{FF2B5EF4-FFF2-40B4-BE49-F238E27FC236}">
                <a16:creationId xmlns:a16="http://schemas.microsoft.com/office/drawing/2014/main" id="{612506B8-82E4-362E-E50D-C0FDE84589EE}"/>
              </a:ext>
              <a:ext uri="{C183D7F6-B498-43B3-948B-1728B52AA6E4}">
                <adec:decorative xmlns:adec="http://schemas.microsoft.com/office/drawing/2017/decorative" val="1"/>
              </a:ext>
            </a:extLst>
          </p:cNvPr>
          <p:cNvSpPr>
            <a:spLocks noGrp="1" noChangeAspect="1"/>
          </p:cNvSpPr>
          <p:nvPr>
            <p:ph type="pic" sz="quarter" idx="45" hasCustomPrompt="1"/>
          </p:nvPr>
        </p:nvSpPr>
        <p:spPr>
          <a:xfrm>
            <a:off x="5632027" y="3598384"/>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2" name="Text Placeholder 2">
            <a:extLst>
              <a:ext uri="{FF2B5EF4-FFF2-40B4-BE49-F238E27FC236}">
                <a16:creationId xmlns:a16="http://schemas.microsoft.com/office/drawing/2014/main" id="{AE3DFBED-AE13-763F-EE22-55B7C9078DFB}"/>
              </a:ext>
            </a:extLst>
          </p:cNvPr>
          <p:cNvSpPr>
            <a:spLocks noGrp="1"/>
          </p:cNvSpPr>
          <p:nvPr>
            <p:ph type="body" sz="quarter" idx="93" hasCustomPrompt="1"/>
          </p:nvPr>
        </p:nvSpPr>
        <p:spPr>
          <a:xfrm>
            <a:off x="6674069" y="2151754"/>
            <a:ext cx="4908331" cy="859536"/>
          </a:xfrm>
        </p:spPr>
        <p:txBody>
          <a:bodyPr>
            <a:noAutofit/>
          </a:bodyPr>
          <a:lstStyle>
            <a:lvl1pPr marL="0" indent="0" algn="l">
              <a:lnSpc>
                <a:spcPct val="120000"/>
              </a:lnSpc>
              <a:spcBef>
                <a:spcPts val="0"/>
              </a:spcBef>
              <a:spcAft>
                <a:spcPts val="0"/>
              </a:spcAft>
              <a:buFont typeface="Arial" panose="020B0604020202020204" pitchFamily="34" charset="0"/>
              <a:buNone/>
              <a:tabLst/>
              <a:defRPr sz="1200" b="0" i="0" spc="0" baseline="0">
                <a:solidFill>
                  <a:schemeClr val="bg1"/>
                </a:solidFill>
                <a:latin typeface="Gibson" panose="02000000000000000000" pitchFamily="2" charset="77"/>
              </a:defRPr>
            </a:lvl1pPr>
          </a:lstStyle>
          <a:p>
            <a:pPr lvl="0"/>
            <a:r>
              <a:rPr lang="en-US">
                <a:effectLst/>
              </a:rPr>
              <a:t>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sed do </a:t>
            </a:r>
            <a:r>
              <a:rPr lang="en-US" err="1">
                <a:effectLst/>
              </a:rPr>
              <a:t>eiusmod</a:t>
            </a:r>
            <a:r>
              <a:rPr lang="en-US">
                <a:effectLst/>
              </a:rPr>
              <a:t> </a:t>
            </a:r>
            <a:r>
              <a:rPr lang="en-US" err="1">
                <a:effectLst/>
              </a:rPr>
              <a:t>tempor</a:t>
            </a:r>
            <a:r>
              <a:rPr lang="en-US">
                <a:effectLst/>
              </a:rPr>
              <a:t> </a:t>
            </a:r>
            <a:r>
              <a:rPr lang="en-US" err="1">
                <a:effectLst/>
              </a:rPr>
              <a:t>incididunt</a:t>
            </a:r>
            <a:r>
              <a:rPr lang="en-US">
                <a:effectLst/>
              </a:rPr>
              <a:t> </a:t>
            </a:r>
            <a:r>
              <a:rPr lang="en-US" err="1">
                <a:effectLst/>
              </a:rPr>
              <a:t>ut</a:t>
            </a:r>
            <a:r>
              <a:rPr lang="en-US">
                <a:effectLst/>
              </a:rPr>
              <a:t> labore et dolore magna </a:t>
            </a:r>
            <a:r>
              <a:rPr lang="en-US" err="1">
                <a:effectLst/>
              </a:rPr>
              <a:t>aliqua</a:t>
            </a:r>
            <a:r>
              <a:rPr lang="en-US">
                <a:effectLst/>
              </a:rPr>
              <a:t>. Justo </a:t>
            </a:r>
            <a:r>
              <a:rPr lang="en-US" err="1">
                <a:effectLst/>
              </a:rPr>
              <a:t>donec</a:t>
            </a:r>
            <a:r>
              <a:rPr lang="en-US">
                <a:effectLst/>
              </a:rPr>
              <a:t> </a:t>
            </a:r>
            <a:r>
              <a:rPr lang="en-US" err="1">
                <a:effectLst/>
              </a:rPr>
              <a:t>enim</a:t>
            </a:r>
            <a:r>
              <a:rPr lang="en-US">
                <a:effectLst/>
              </a:rPr>
              <a:t> diam </a:t>
            </a:r>
            <a:r>
              <a:rPr lang="en-US" err="1">
                <a:effectLst/>
              </a:rPr>
              <a:t>vulputate</a:t>
            </a:r>
            <a:r>
              <a:rPr lang="en-US">
                <a:effectLst/>
              </a:rPr>
              <a:t> </a:t>
            </a:r>
            <a:r>
              <a:rPr lang="en-US" err="1">
                <a:effectLst/>
              </a:rPr>
              <a:t>ut</a:t>
            </a:r>
            <a:r>
              <a:rPr lang="en-US">
                <a:effectLst/>
              </a:rPr>
              <a:t> pharetra sit </a:t>
            </a:r>
            <a:r>
              <a:rPr lang="en-US" err="1">
                <a:effectLst/>
              </a:rPr>
              <a:t>amet</a:t>
            </a:r>
            <a:r>
              <a:rPr lang="en-US">
                <a:effectLst/>
              </a:rPr>
              <a:t>. </a:t>
            </a:r>
          </a:p>
        </p:txBody>
      </p:sp>
      <p:sp>
        <p:nvSpPr>
          <p:cNvPr id="28" name="Text Placeholder 27">
            <a:extLst>
              <a:ext uri="{FF2B5EF4-FFF2-40B4-BE49-F238E27FC236}">
                <a16:creationId xmlns:a16="http://schemas.microsoft.com/office/drawing/2014/main" id="{0BAFB08D-AEF3-C772-5828-557FACA49B9D}"/>
              </a:ext>
            </a:extLst>
          </p:cNvPr>
          <p:cNvSpPr>
            <a:spLocks noGrp="1"/>
          </p:cNvSpPr>
          <p:nvPr>
            <p:ph type="body" sz="quarter" idx="15" hasCustomPrompt="1"/>
          </p:nvPr>
        </p:nvSpPr>
        <p:spPr>
          <a:xfrm>
            <a:off x="6674070" y="1879852"/>
            <a:ext cx="4908332" cy="173016"/>
          </a:xfrm>
        </p:spPr>
        <p:txBody>
          <a:bodyPr/>
          <a:lstStyle>
            <a:lvl1pPr marL="0" indent="0" algn="l" defTabSz="914377" rtl="0" eaLnBrk="1" latinLnBrk="0" hangingPunct="1">
              <a:lnSpc>
                <a:spcPct val="100000"/>
              </a:lnSpc>
              <a:spcBef>
                <a:spcPts val="0"/>
              </a:spcBef>
              <a:spcAft>
                <a:spcPts val="600"/>
              </a:spcAft>
              <a:buClr>
                <a:schemeClr val="tx1"/>
              </a:buClr>
              <a:buFont typeface="Arial" panose="020B0604020202020204" pitchFamily="34" charset="0"/>
              <a:buNone/>
              <a:tabLst/>
              <a:defRPr lang="en-US" sz="1000" b="1" i="0" kern="900" cap="all" spc="180" baseline="0" dirty="0">
                <a:solidFill>
                  <a:schemeClr val="bg2"/>
                </a:solidFill>
                <a:latin typeface="Gibson SemiBold" panose="02000000000000000000" pitchFamily="2" charset="77"/>
                <a:ea typeface="+mn-ea"/>
                <a:cs typeface="+mn-cs"/>
              </a:defRPr>
            </a:lvl1pPr>
          </a:lstStyle>
          <a:p>
            <a:r>
              <a:rPr lang="en-US">
                <a:solidFill>
                  <a:schemeClr val="bg2"/>
                </a:solidFill>
              </a:rPr>
              <a:t>YEAR/MILESTONE</a:t>
            </a:r>
          </a:p>
        </p:txBody>
      </p:sp>
      <p:sp>
        <p:nvSpPr>
          <p:cNvPr id="29" name="Rectangle 28">
            <a:extLst>
              <a:ext uri="{FF2B5EF4-FFF2-40B4-BE49-F238E27FC236}">
                <a16:creationId xmlns:a16="http://schemas.microsoft.com/office/drawing/2014/main" id="{E3CE3B7D-E085-FF93-EA80-EF3BC43FD4AF}"/>
              </a:ext>
              <a:ext uri="{C183D7F6-B498-43B3-948B-1728B52AA6E4}">
                <adec:decorative xmlns:adec="http://schemas.microsoft.com/office/drawing/2017/decorative" val="1"/>
              </a:ext>
            </a:extLst>
          </p:cNvPr>
          <p:cNvSpPr>
            <a:spLocks noChangeAspect="1"/>
          </p:cNvSpPr>
          <p:nvPr userDrawn="1"/>
        </p:nvSpPr>
        <p:spPr>
          <a:xfrm>
            <a:off x="5494867" y="1879851"/>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4" name="Picture Placeholder 3">
            <a:extLst>
              <a:ext uri="{FF2B5EF4-FFF2-40B4-BE49-F238E27FC236}">
                <a16:creationId xmlns:a16="http://schemas.microsoft.com/office/drawing/2014/main" id="{EC426136-609E-5097-773D-1E6716DB0B25}"/>
              </a:ext>
              <a:ext uri="{C183D7F6-B498-43B3-948B-1728B52AA6E4}">
                <adec:decorative xmlns:adec="http://schemas.microsoft.com/office/drawing/2017/decorative" val="1"/>
              </a:ext>
            </a:extLst>
          </p:cNvPr>
          <p:cNvSpPr>
            <a:spLocks noGrp="1" noChangeAspect="1"/>
          </p:cNvSpPr>
          <p:nvPr>
            <p:ph type="pic" sz="quarter" idx="14" hasCustomPrompt="1"/>
          </p:nvPr>
        </p:nvSpPr>
        <p:spPr>
          <a:xfrm>
            <a:off x="5632027" y="2017011"/>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77" name="Title Placeholder 3">
            <a:extLst>
              <a:ext uri="{FF2B5EF4-FFF2-40B4-BE49-F238E27FC236}">
                <a16:creationId xmlns:a16="http://schemas.microsoft.com/office/drawing/2014/main" id="{FD699B45-E2FB-6A09-ACB4-99C54094EF07}"/>
              </a:ext>
            </a:extLst>
          </p:cNvPr>
          <p:cNvSpPr>
            <a:spLocks noGrp="1"/>
          </p:cNvSpPr>
          <p:nvPr>
            <p:ph type="title" hasCustomPrompt="1"/>
          </p:nvPr>
        </p:nvSpPr>
        <p:spPr>
          <a:xfrm>
            <a:off x="5494867" y="685800"/>
            <a:ext cx="6087533" cy="795454"/>
          </a:xfrm>
          <a:prstGeom prst="rect">
            <a:avLst/>
          </a:prstGeom>
        </p:spPr>
        <p:txBody>
          <a:bodyPr vert="horz" lIns="0" tIns="0" rIns="0" bIns="0" rtlCol="0" anchor="t" anchorCtr="0">
            <a:noAutofit/>
          </a:bodyPr>
          <a:lstStyle>
            <a:lvl1pPr algn="l">
              <a:defRPr>
                <a:solidFill>
                  <a:schemeClr val="bg2"/>
                </a:solidFill>
              </a:defRPr>
            </a:lvl1pPr>
          </a:lstStyle>
          <a:p>
            <a:r>
              <a:rPr lang="en-US"/>
              <a:t>Content Slide Title – Timeline with 3 Items</a:t>
            </a:r>
          </a:p>
        </p:txBody>
      </p:sp>
    </p:spTree>
    <p:extLst>
      <p:ext uri="{BB962C8B-B14F-4D97-AF65-F5344CB8AC3E}">
        <p14:creationId xmlns:p14="http://schemas.microsoft.com/office/powerpoint/2010/main" val="203240954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ontent – 4 Up Grid with Icons 1">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3A7F408-7EEF-8A71-D103-9BAA865748C7}"/>
              </a:ext>
              <a:ext uri="{C183D7F6-B498-43B3-948B-1728B52AA6E4}">
                <adec:decorative xmlns:adec="http://schemas.microsoft.com/office/drawing/2017/decorative" val="1"/>
              </a:ext>
            </a:extLst>
          </p:cNvPr>
          <p:cNvSpPr/>
          <p:nvPr userDrawn="1"/>
        </p:nvSpPr>
        <p:spPr>
          <a:xfrm>
            <a:off x="0" y="0"/>
            <a:ext cx="5279065" cy="6858001"/>
          </a:xfrm>
          <a:prstGeom prst="rect">
            <a:avLst/>
          </a:prstGeom>
          <a:solidFill>
            <a:schemeClr val="bg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FFFFFF"/>
              </a:solidFill>
              <a:effectLst/>
              <a:uLnTx/>
              <a:uFillTx/>
              <a:latin typeface="Gibson" panose="02000000000000000000" pitchFamily="2" charset="77"/>
              <a:ea typeface="+mn-ea"/>
              <a:cs typeface="+mn-cs"/>
            </a:endParaRPr>
          </a:p>
        </p:txBody>
      </p:sp>
      <p:sp>
        <p:nvSpPr>
          <p:cNvPr id="26" name="Copyright">
            <a:extLst>
              <a:ext uri="{FF2B5EF4-FFF2-40B4-BE49-F238E27FC236}">
                <a16:creationId xmlns:a16="http://schemas.microsoft.com/office/drawing/2014/main" id="{15EF6D9E-212A-45A4-8706-4AB504E5A804}"/>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2023 </a:t>
            </a:r>
            <a:r>
              <a:rPr lang="en-US" sz="800" b="0" i="0" err="1">
                <a:solidFill>
                  <a:srgbClr val="757575"/>
                </a:solidFill>
                <a:latin typeface="Gibson Book" pitchFamily="2" charset="77"/>
              </a:rPr>
              <a:t>CapTech</a:t>
            </a:r>
            <a:r>
              <a:rPr lang="en-US" sz="800" b="0" i="0">
                <a:solidFill>
                  <a:srgbClr val="757575"/>
                </a:solidFill>
                <a:latin typeface="Gibson Book" pitchFamily="2" charset="77"/>
              </a:rPr>
              <a:t> Ventures, Inc. All Rights Reserved.</a:t>
            </a:r>
          </a:p>
        </p:txBody>
      </p:sp>
      <p:sp>
        <p:nvSpPr>
          <p:cNvPr id="40" name="Text Placeholder 1">
            <a:extLst>
              <a:ext uri="{FF2B5EF4-FFF2-40B4-BE49-F238E27FC236}">
                <a16:creationId xmlns:a16="http://schemas.microsoft.com/office/drawing/2014/main" id="{F35A28BE-BAF7-ACD6-B278-09512AE43852}"/>
              </a:ext>
            </a:extLst>
          </p:cNvPr>
          <p:cNvSpPr>
            <a:spLocks noGrp="1"/>
          </p:cNvSpPr>
          <p:nvPr>
            <p:ph type="body" sz="quarter" idx="120" hasCustomPrompt="1"/>
          </p:nvPr>
        </p:nvSpPr>
        <p:spPr>
          <a:xfrm>
            <a:off x="8839200" y="5063709"/>
            <a:ext cx="2743200" cy="1097196"/>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err="1"/>
              <a:t>Loremipsum</a:t>
            </a:r>
            <a:r>
              <a:rPr lang="en-US"/>
              <a:t>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p>
        </p:txBody>
      </p:sp>
      <p:sp>
        <p:nvSpPr>
          <p:cNvPr id="44" name="Text Placeholder 1">
            <a:extLst>
              <a:ext uri="{FF2B5EF4-FFF2-40B4-BE49-F238E27FC236}">
                <a16:creationId xmlns:a16="http://schemas.microsoft.com/office/drawing/2014/main" id="{1A30D569-A892-1917-60B0-39D13B6B44A1}"/>
              </a:ext>
            </a:extLst>
          </p:cNvPr>
          <p:cNvSpPr>
            <a:spLocks noGrp="1"/>
          </p:cNvSpPr>
          <p:nvPr>
            <p:ph type="body" sz="quarter" idx="121" hasCustomPrompt="1"/>
          </p:nvPr>
        </p:nvSpPr>
        <p:spPr>
          <a:xfrm>
            <a:off x="8839200" y="4795544"/>
            <a:ext cx="2743200" cy="169277"/>
          </a:xfrm>
        </p:spPr>
        <p:txBody>
          <a:bodyPr anchor="t">
            <a:noAutofit/>
          </a:bodyPr>
          <a:lstStyle>
            <a:lvl1pPr marL="0" indent="0" algn="l">
              <a:lnSpc>
                <a:spcPct val="120000"/>
              </a:lnSpc>
              <a:buNone/>
              <a:defRPr sz="1000" b="1" i="0" cap="all" spc="150" baseline="0">
                <a:solidFill>
                  <a:schemeClr val="tx2"/>
                </a:solidFill>
                <a:latin typeface="Gibson SemiBold" panose="02000000000000000000" pitchFamily="2" charset="77"/>
              </a:defRPr>
            </a:lvl1pPr>
          </a:lstStyle>
          <a:p>
            <a:pPr lvl="0"/>
            <a:r>
              <a:rPr lang="en-US"/>
              <a:t>SUBTITLE</a:t>
            </a:r>
          </a:p>
        </p:txBody>
      </p:sp>
      <p:sp>
        <p:nvSpPr>
          <p:cNvPr id="54" name="Picture Placeholder 3">
            <a:extLst>
              <a:ext uri="{FF2B5EF4-FFF2-40B4-BE49-F238E27FC236}">
                <a16:creationId xmlns:a16="http://schemas.microsoft.com/office/drawing/2014/main" id="{EEA38B4F-F8C5-9948-D095-ACC073EE7128}"/>
              </a:ext>
              <a:ext uri="{C183D7F6-B498-43B3-948B-1728B52AA6E4}">
                <adec:decorative xmlns:adec="http://schemas.microsoft.com/office/drawing/2017/decorative" val="1"/>
              </a:ext>
            </a:extLst>
          </p:cNvPr>
          <p:cNvSpPr>
            <a:spLocks noGrp="1" noChangeAspect="1"/>
          </p:cNvSpPr>
          <p:nvPr>
            <p:ph type="pic" sz="quarter" idx="125" hasCustomPrompt="1"/>
          </p:nvPr>
        </p:nvSpPr>
        <p:spPr>
          <a:xfrm>
            <a:off x="8976360" y="4014532"/>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49" name="Text Placeholder 1">
            <a:extLst>
              <a:ext uri="{FF2B5EF4-FFF2-40B4-BE49-F238E27FC236}">
                <a16:creationId xmlns:a16="http://schemas.microsoft.com/office/drawing/2014/main" id="{46094F09-C8B0-45D4-00B3-626678E46F89}"/>
              </a:ext>
            </a:extLst>
          </p:cNvPr>
          <p:cNvSpPr>
            <a:spLocks noGrp="1"/>
          </p:cNvSpPr>
          <p:nvPr>
            <p:ph type="body" sz="quarter" idx="122" hasCustomPrompt="1"/>
          </p:nvPr>
        </p:nvSpPr>
        <p:spPr>
          <a:xfrm>
            <a:off x="5690630" y="5063709"/>
            <a:ext cx="2743200" cy="1097196"/>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err="1"/>
              <a:t>Loremipsum</a:t>
            </a:r>
            <a:r>
              <a:rPr lang="en-US"/>
              <a:t>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p>
        </p:txBody>
      </p:sp>
      <p:sp>
        <p:nvSpPr>
          <p:cNvPr id="50" name="Text Placeholder 1">
            <a:extLst>
              <a:ext uri="{FF2B5EF4-FFF2-40B4-BE49-F238E27FC236}">
                <a16:creationId xmlns:a16="http://schemas.microsoft.com/office/drawing/2014/main" id="{08E6C3AE-1662-7135-6D09-E8614F346C61}"/>
              </a:ext>
            </a:extLst>
          </p:cNvPr>
          <p:cNvSpPr>
            <a:spLocks noGrp="1"/>
          </p:cNvSpPr>
          <p:nvPr>
            <p:ph type="body" sz="quarter" idx="123" hasCustomPrompt="1"/>
          </p:nvPr>
        </p:nvSpPr>
        <p:spPr>
          <a:xfrm>
            <a:off x="5690630" y="4795544"/>
            <a:ext cx="2743200" cy="169277"/>
          </a:xfrm>
        </p:spPr>
        <p:txBody>
          <a:bodyPr anchor="t">
            <a:noAutofit/>
          </a:bodyPr>
          <a:lstStyle>
            <a:lvl1pPr marL="0" indent="0" algn="l">
              <a:lnSpc>
                <a:spcPct val="120000"/>
              </a:lnSpc>
              <a:buNone/>
              <a:defRPr sz="1000" b="1" i="0" cap="all" spc="150" baseline="0">
                <a:solidFill>
                  <a:schemeClr val="tx2"/>
                </a:solidFill>
                <a:latin typeface="Gibson SemiBold" panose="02000000000000000000" pitchFamily="2" charset="77"/>
              </a:defRPr>
            </a:lvl1pPr>
          </a:lstStyle>
          <a:p>
            <a:pPr lvl="0"/>
            <a:r>
              <a:rPr lang="en-US"/>
              <a:t>SUBTITLE</a:t>
            </a:r>
          </a:p>
        </p:txBody>
      </p:sp>
      <p:sp>
        <p:nvSpPr>
          <p:cNvPr id="52" name="Picture Placeholder 3">
            <a:extLst>
              <a:ext uri="{FF2B5EF4-FFF2-40B4-BE49-F238E27FC236}">
                <a16:creationId xmlns:a16="http://schemas.microsoft.com/office/drawing/2014/main" id="{922DF042-5866-92CD-EDCC-E83A084CBF31}"/>
              </a:ext>
              <a:ext uri="{C183D7F6-B498-43B3-948B-1728B52AA6E4}">
                <adec:decorative xmlns:adec="http://schemas.microsoft.com/office/drawing/2017/decorative" val="1"/>
              </a:ext>
            </a:extLst>
          </p:cNvPr>
          <p:cNvSpPr>
            <a:spLocks noGrp="1" noChangeAspect="1"/>
          </p:cNvSpPr>
          <p:nvPr>
            <p:ph type="pic" sz="quarter" idx="124" hasCustomPrompt="1"/>
          </p:nvPr>
        </p:nvSpPr>
        <p:spPr>
          <a:xfrm>
            <a:off x="5821596" y="4014532"/>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41" name="Text Placeholder 1">
            <a:extLst>
              <a:ext uri="{FF2B5EF4-FFF2-40B4-BE49-F238E27FC236}">
                <a16:creationId xmlns:a16="http://schemas.microsoft.com/office/drawing/2014/main" id="{A81F3ECB-C1A3-F884-008B-7A879D4A1EEB}"/>
              </a:ext>
            </a:extLst>
          </p:cNvPr>
          <p:cNvSpPr>
            <a:spLocks noGrp="1"/>
          </p:cNvSpPr>
          <p:nvPr>
            <p:ph type="body" sz="quarter" idx="113" hasCustomPrompt="1"/>
          </p:nvPr>
        </p:nvSpPr>
        <p:spPr>
          <a:xfrm>
            <a:off x="8839200" y="2045858"/>
            <a:ext cx="2743200" cy="1097196"/>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err="1"/>
              <a:t>Loremipsum</a:t>
            </a:r>
            <a:r>
              <a:rPr lang="en-US"/>
              <a:t>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p>
        </p:txBody>
      </p:sp>
      <p:sp>
        <p:nvSpPr>
          <p:cNvPr id="42" name="Text Placeholder 1">
            <a:extLst>
              <a:ext uri="{FF2B5EF4-FFF2-40B4-BE49-F238E27FC236}">
                <a16:creationId xmlns:a16="http://schemas.microsoft.com/office/drawing/2014/main" id="{B2572690-8411-3FC1-AF43-0552242FE9E7}"/>
              </a:ext>
            </a:extLst>
          </p:cNvPr>
          <p:cNvSpPr>
            <a:spLocks noGrp="1"/>
          </p:cNvSpPr>
          <p:nvPr>
            <p:ph type="body" sz="quarter" idx="114" hasCustomPrompt="1"/>
          </p:nvPr>
        </p:nvSpPr>
        <p:spPr>
          <a:xfrm>
            <a:off x="8839200" y="1777693"/>
            <a:ext cx="2743200" cy="169277"/>
          </a:xfrm>
        </p:spPr>
        <p:txBody>
          <a:bodyPr anchor="t">
            <a:noAutofit/>
          </a:bodyPr>
          <a:lstStyle>
            <a:lvl1pPr marL="0" indent="0" algn="l">
              <a:lnSpc>
                <a:spcPct val="120000"/>
              </a:lnSpc>
              <a:buNone/>
              <a:defRPr sz="1000" b="1" i="0" cap="all" spc="150" baseline="0">
                <a:solidFill>
                  <a:schemeClr val="tx2"/>
                </a:solidFill>
                <a:latin typeface="Gibson SemiBold" panose="02000000000000000000" pitchFamily="2" charset="77"/>
              </a:defRPr>
            </a:lvl1pPr>
          </a:lstStyle>
          <a:p>
            <a:pPr lvl="0"/>
            <a:r>
              <a:rPr lang="en-US"/>
              <a:t>SUBTITLE</a:t>
            </a:r>
          </a:p>
        </p:txBody>
      </p:sp>
      <p:sp>
        <p:nvSpPr>
          <p:cNvPr id="38" name="Picture Placeholder 3">
            <a:extLst>
              <a:ext uri="{FF2B5EF4-FFF2-40B4-BE49-F238E27FC236}">
                <a16:creationId xmlns:a16="http://schemas.microsoft.com/office/drawing/2014/main" id="{2CB6C5A3-692D-2CFA-E357-D308F5A66D0A}"/>
              </a:ext>
              <a:ext uri="{C183D7F6-B498-43B3-948B-1728B52AA6E4}">
                <adec:decorative xmlns:adec="http://schemas.microsoft.com/office/drawing/2017/decorative" val="1"/>
              </a:ext>
            </a:extLst>
          </p:cNvPr>
          <p:cNvSpPr>
            <a:spLocks noGrp="1" noChangeAspect="1"/>
          </p:cNvSpPr>
          <p:nvPr>
            <p:ph type="pic" sz="quarter" idx="119" hasCustomPrompt="1"/>
          </p:nvPr>
        </p:nvSpPr>
        <p:spPr>
          <a:xfrm>
            <a:off x="8976360" y="996681"/>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30" name="Text Placeholder 1">
            <a:extLst>
              <a:ext uri="{FF2B5EF4-FFF2-40B4-BE49-F238E27FC236}">
                <a16:creationId xmlns:a16="http://schemas.microsoft.com/office/drawing/2014/main" id="{957E3694-8EBE-CAC2-55CF-CD5101558C93}"/>
              </a:ext>
            </a:extLst>
          </p:cNvPr>
          <p:cNvSpPr>
            <a:spLocks noGrp="1"/>
          </p:cNvSpPr>
          <p:nvPr>
            <p:ph type="body" sz="quarter" idx="107" hasCustomPrompt="1"/>
          </p:nvPr>
        </p:nvSpPr>
        <p:spPr>
          <a:xfrm>
            <a:off x="5690630" y="2045858"/>
            <a:ext cx="2743200" cy="1097196"/>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err="1"/>
              <a:t>Loremipsum</a:t>
            </a:r>
            <a:r>
              <a:rPr lang="en-US"/>
              <a:t>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p>
        </p:txBody>
      </p:sp>
      <p:sp>
        <p:nvSpPr>
          <p:cNvPr id="39" name="Text Placeholder 1">
            <a:extLst>
              <a:ext uri="{FF2B5EF4-FFF2-40B4-BE49-F238E27FC236}">
                <a16:creationId xmlns:a16="http://schemas.microsoft.com/office/drawing/2014/main" id="{D286A420-07C3-D1C2-48E6-6EC7A5740304}"/>
              </a:ext>
            </a:extLst>
          </p:cNvPr>
          <p:cNvSpPr>
            <a:spLocks noGrp="1"/>
          </p:cNvSpPr>
          <p:nvPr>
            <p:ph type="body" sz="quarter" idx="112" hasCustomPrompt="1"/>
          </p:nvPr>
        </p:nvSpPr>
        <p:spPr>
          <a:xfrm>
            <a:off x="5690630" y="1777693"/>
            <a:ext cx="2743200" cy="169277"/>
          </a:xfrm>
        </p:spPr>
        <p:txBody>
          <a:bodyPr anchor="t">
            <a:noAutofit/>
          </a:bodyPr>
          <a:lstStyle>
            <a:lvl1pPr marL="0" indent="0" algn="l">
              <a:lnSpc>
                <a:spcPct val="120000"/>
              </a:lnSpc>
              <a:buNone/>
              <a:defRPr sz="1000" b="1" i="0" cap="all" spc="150" baseline="0">
                <a:solidFill>
                  <a:schemeClr val="tx2"/>
                </a:solidFill>
                <a:latin typeface="Gibson SemiBold" panose="02000000000000000000" pitchFamily="2" charset="77"/>
              </a:defRPr>
            </a:lvl1pPr>
          </a:lstStyle>
          <a:p>
            <a:pPr lvl="0"/>
            <a:r>
              <a:rPr lang="en-US"/>
              <a:t>SUBTITLE</a:t>
            </a:r>
          </a:p>
        </p:txBody>
      </p:sp>
      <p:sp>
        <p:nvSpPr>
          <p:cNvPr id="35" name="Picture Placeholder 3">
            <a:extLst>
              <a:ext uri="{FF2B5EF4-FFF2-40B4-BE49-F238E27FC236}">
                <a16:creationId xmlns:a16="http://schemas.microsoft.com/office/drawing/2014/main" id="{F1BCE6A6-9E7C-F442-AB4F-EBFD27E6BBFA}"/>
              </a:ext>
              <a:ext uri="{C183D7F6-B498-43B3-948B-1728B52AA6E4}">
                <adec:decorative xmlns:adec="http://schemas.microsoft.com/office/drawing/2017/decorative" val="1"/>
              </a:ext>
            </a:extLst>
          </p:cNvPr>
          <p:cNvSpPr>
            <a:spLocks noGrp="1" noChangeAspect="1"/>
          </p:cNvSpPr>
          <p:nvPr>
            <p:ph type="pic" sz="quarter" idx="14" hasCustomPrompt="1"/>
          </p:nvPr>
        </p:nvSpPr>
        <p:spPr>
          <a:xfrm>
            <a:off x="5821596" y="996681"/>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4" name="Text Placeholder 26">
            <a:extLst>
              <a:ext uri="{FF2B5EF4-FFF2-40B4-BE49-F238E27FC236}">
                <a16:creationId xmlns:a16="http://schemas.microsoft.com/office/drawing/2014/main" id="{AD04ADC8-12A9-E7D7-83C2-DCA2CA64B2B7}"/>
              </a:ext>
            </a:extLst>
          </p:cNvPr>
          <p:cNvSpPr>
            <a:spLocks noGrp="1"/>
          </p:cNvSpPr>
          <p:nvPr>
            <p:ph type="body" sz="quarter" idx="70" hasCustomPrompt="1"/>
          </p:nvPr>
        </p:nvSpPr>
        <p:spPr>
          <a:xfrm>
            <a:off x="612648" y="2118370"/>
            <a:ext cx="4309403" cy="4048002"/>
          </a:xfrm>
        </p:spPr>
        <p:txBody>
          <a:bodyPr/>
          <a:lstStyle>
            <a:lvl1pPr marL="0" indent="0" algn="l">
              <a:lnSpc>
                <a:spcPct val="120000"/>
              </a:lnSpc>
              <a:spcAft>
                <a:spcPts val="0"/>
              </a:spcAft>
              <a:buNone/>
              <a:defRPr sz="16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a:p>
            <a:pPr lvl="0"/>
            <a:endParaRPr lang="en-US"/>
          </a:p>
        </p:txBody>
      </p:sp>
      <p:sp>
        <p:nvSpPr>
          <p:cNvPr id="3" name="Title Placeholder 3">
            <a:extLst>
              <a:ext uri="{FF2B5EF4-FFF2-40B4-BE49-F238E27FC236}">
                <a16:creationId xmlns:a16="http://schemas.microsoft.com/office/drawing/2014/main" id="{C621562D-22CE-588D-631E-C9CD1E60C678}"/>
              </a:ext>
            </a:extLst>
          </p:cNvPr>
          <p:cNvSpPr>
            <a:spLocks noGrp="1"/>
          </p:cNvSpPr>
          <p:nvPr>
            <p:ph type="title" hasCustomPrompt="1"/>
          </p:nvPr>
        </p:nvSpPr>
        <p:spPr>
          <a:xfrm>
            <a:off x="612648" y="1097280"/>
            <a:ext cx="4309403" cy="861774"/>
          </a:xfrm>
          <a:prstGeom prst="rect">
            <a:avLst/>
          </a:prstGeom>
        </p:spPr>
        <p:txBody>
          <a:bodyPr vert="horz" lIns="0" tIns="0" rIns="0" bIns="0" rtlCol="0" anchor="t" anchorCtr="0">
            <a:noAutofit/>
          </a:bodyPr>
          <a:lstStyle/>
          <a:p>
            <a:r>
              <a:rPr lang="en-US"/>
              <a:t>Content Slide Title – 4 Up Grid with Icons 1</a:t>
            </a:r>
          </a:p>
        </p:txBody>
      </p:sp>
      <p:sp>
        <p:nvSpPr>
          <p:cNvPr id="12" name="Rectangle 11">
            <a:extLst>
              <a:ext uri="{FF2B5EF4-FFF2-40B4-BE49-F238E27FC236}">
                <a16:creationId xmlns:a16="http://schemas.microsoft.com/office/drawing/2014/main" id="{46111258-A268-5774-B6B5-1A102741F75E}"/>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53062046"/>
      </p:ext>
    </p:extLst>
  </p:cSld>
  <p:clrMapOvr>
    <a:masterClrMapping/>
  </p:clrMapOvr>
  <p:extLst>
    <p:ext uri="{DCECCB84-F9BA-43D5-87BE-67443E8EF086}">
      <p15:sldGuideLst xmlns:p15="http://schemas.microsoft.com/office/powerpoint/2012/main">
        <p15:guide id="1" orient="horz" pos="1872">
          <p15:clr>
            <a:srgbClr val="FBAE40"/>
          </p15:clr>
        </p15:guide>
        <p15:guide id="2" pos="2352">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ontent – 4 Up Grid with Icons 2">
    <p:spTree>
      <p:nvGrpSpPr>
        <p:cNvPr id="1" name=""/>
        <p:cNvGrpSpPr/>
        <p:nvPr/>
      </p:nvGrpSpPr>
      <p:grpSpPr>
        <a:xfrm>
          <a:off x="0" y="0"/>
          <a:ext cx="0" cy="0"/>
          <a:chOff x="0" y="0"/>
          <a:chExt cx="0" cy="0"/>
        </a:xfrm>
      </p:grpSpPr>
      <p:pic>
        <p:nvPicPr>
          <p:cNvPr id="43" name="Logo">
            <a:extLst>
              <a:ext uri="{FF2B5EF4-FFF2-40B4-BE49-F238E27FC236}">
                <a16:creationId xmlns:a16="http://schemas.microsoft.com/office/drawing/2014/main" id="{2124585D-F80A-7C36-21C6-F01C5A22864B}"/>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sp>
        <p:nvSpPr>
          <p:cNvPr id="7" name="Rectangle 6">
            <a:extLst>
              <a:ext uri="{FF2B5EF4-FFF2-40B4-BE49-F238E27FC236}">
                <a16:creationId xmlns:a16="http://schemas.microsoft.com/office/drawing/2014/main" id="{EEDADB6D-DB9C-1698-D373-919EA6934BB1}"/>
              </a:ext>
              <a:ext uri="{C183D7F6-B498-43B3-948B-1728B52AA6E4}">
                <adec:decorative xmlns:adec="http://schemas.microsoft.com/office/drawing/2017/decorative" val="1"/>
              </a:ext>
            </a:extLst>
          </p:cNvPr>
          <p:cNvSpPr/>
          <p:nvPr userDrawn="1"/>
        </p:nvSpPr>
        <p:spPr>
          <a:xfrm>
            <a:off x="8268513" y="3767385"/>
            <a:ext cx="3310839" cy="2398987"/>
          </a:xfrm>
          <a:prstGeom prst="rect">
            <a:avLst/>
          </a:prstGeom>
          <a:solidFill>
            <a:schemeClr val="bg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FFFFFF"/>
              </a:solidFill>
              <a:effectLst/>
              <a:uLnTx/>
              <a:uFillTx/>
              <a:latin typeface="Gibson" panose="02000000000000000000" pitchFamily="2" charset="77"/>
              <a:ea typeface="+mn-ea"/>
              <a:cs typeface="+mn-cs"/>
            </a:endParaRPr>
          </a:p>
        </p:txBody>
      </p:sp>
      <p:sp>
        <p:nvSpPr>
          <p:cNvPr id="47" name="Text Placeholder 1">
            <a:extLst>
              <a:ext uri="{FF2B5EF4-FFF2-40B4-BE49-F238E27FC236}">
                <a16:creationId xmlns:a16="http://schemas.microsoft.com/office/drawing/2014/main" id="{F13E35AC-6386-9461-1D28-AEB5BA35A67C}"/>
              </a:ext>
            </a:extLst>
          </p:cNvPr>
          <p:cNvSpPr>
            <a:spLocks noGrp="1"/>
          </p:cNvSpPr>
          <p:nvPr>
            <p:ph type="body" sz="quarter" idx="117" hasCustomPrompt="1"/>
          </p:nvPr>
        </p:nvSpPr>
        <p:spPr>
          <a:xfrm>
            <a:off x="8547618" y="4941011"/>
            <a:ext cx="2752628" cy="102485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err="1"/>
              <a:t>Loremipsum</a:t>
            </a:r>
            <a:r>
              <a:rPr lang="en-US"/>
              <a:t>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p>
        </p:txBody>
      </p:sp>
      <p:sp>
        <p:nvSpPr>
          <p:cNvPr id="48" name="Text Placeholder 1">
            <a:extLst>
              <a:ext uri="{FF2B5EF4-FFF2-40B4-BE49-F238E27FC236}">
                <a16:creationId xmlns:a16="http://schemas.microsoft.com/office/drawing/2014/main" id="{02FB6CB0-1C8E-A8D9-4C10-33C82C2AF55A}"/>
              </a:ext>
            </a:extLst>
          </p:cNvPr>
          <p:cNvSpPr>
            <a:spLocks noGrp="1"/>
          </p:cNvSpPr>
          <p:nvPr>
            <p:ph type="body" sz="quarter" idx="118" hasCustomPrompt="1"/>
          </p:nvPr>
        </p:nvSpPr>
        <p:spPr>
          <a:xfrm>
            <a:off x="8547618" y="4291298"/>
            <a:ext cx="2752628" cy="548640"/>
          </a:xfrm>
        </p:spPr>
        <p:txBody>
          <a:bodyPr anchor="b">
            <a:noAutofit/>
          </a:bodyPr>
          <a:lstStyle>
            <a:lvl1pPr marL="0" indent="0" algn="l">
              <a:lnSpc>
                <a:spcPct val="120000"/>
              </a:lnSpc>
              <a:buNone/>
              <a:defRPr sz="1600" b="0" i="0" cap="none" spc="20" baseline="0">
                <a:solidFill>
                  <a:schemeClr val="tx1"/>
                </a:solidFill>
                <a:latin typeface="Gibson Medium" panose="02000000000000000000" pitchFamily="2" charset="77"/>
              </a:defRPr>
            </a:lvl1pPr>
          </a:lstStyle>
          <a:p>
            <a:pPr lvl="0"/>
            <a:r>
              <a:rPr lang="en-US"/>
              <a:t>Subtitle</a:t>
            </a:r>
          </a:p>
        </p:txBody>
      </p:sp>
      <p:sp>
        <p:nvSpPr>
          <p:cNvPr id="14" name="Rectangle 13">
            <a:extLst>
              <a:ext uri="{FF2B5EF4-FFF2-40B4-BE49-F238E27FC236}">
                <a16:creationId xmlns:a16="http://schemas.microsoft.com/office/drawing/2014/main" id="{1D30CC0F-CA22-C518-704D-1E70B72E8C52}"/>
              </a:ext>
              <a:ext uri="{C183D7F6-B498-43B3-948B-1728B52AA6E4}">
                <adec:decorative xmlns:adec="http://schemas.microsoft.com/office/drawing/2017/decorative" val="1"/>
              </a:ext>
            </a:extLst>
          </p:cNvPr>
          <p:cNvSpPr>
            <a:spLocks noChangeAspect="1"/>
          </p:cNvSpPr>
          <p:nvPr userDrawn="1"/>
        </p:nvSpPr>
        <p:spPr>
          <a:xfrm>
            <a:off x="8545147" y="3395697"/>
            <a:ext cx="731520" cy="731520"/>
          </a:xfrm>
          <a:prstGeom prst="rect">
            <a:avLst/>
          </a:prstGeom>
          <a:solidFill>
            <a:schemeClr val="bg1"/>
          </a:solidFill>
          <a:ln w="28575" cap="flat" cmpd="sng" algn="ctr">
            <a:solidFill>
              <a:schemeClr val="bg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7" name="Picture Placeholder 3">
            <a:extLst>
              <a:ext uri="{FF2B5EF4-FFF2-40B4-BE49-F238E27FC236}">
                <a16:creationId xmlns:a16="http://schemas.microsoft.com/office/drawing/2014/main" id="{65D51423-96B0-3147-D359-849BAD4EB467}"/>
              </a:ext>
              <a:ext uri="{C183D7F6-B498-43B3-948B-1728B52AA6E4}">
                <adec:decorative xmlns:adec="http://schemas.microsoft.com/office/drawing/2017/decorative" val="1"/>
              </a:ext>
            </a:extLst>
          </p:cNvPr>
          <p:cNvSpPr>
            <a:spLocks noGrp="1" noChangeAspect="1"/>
          </p:cNvSpPr>
          <p:nvPr>
            <p:ph type="pic" sz="quarter" idx="104" hasCustomPrompt="1"/>
          </p:nvPr>
        </p:nvSpPr>
        <p:spPr>
          <a:xfrm>
            <a:off x="8682307" y="3532857"/>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8" name="Rectangle 7">
            <a:extLst>
              <a:ext uri="{FF2B5EF4-FFF2-40B4-BE49-F238E27FC236}">
                <a16:creationId xmlns:a16="http://schemas.microsoft.com/office/drawing/2014/main" id="{7F765609-0531-E4B1-AFD0-3B566B9E5969}"/>
              </a:ext>
              <a:ext uri="{C183D7F6-B498-43B3-948B-1728B52AA6E4}">
                <adec:decorative xmlns:adec="http://schemas.microsoft.com/office/drawing/2017/decorative" val="1"/>
              </a:ext>
            </a:extLst>
          </p:cNvPr>
          <p:cNvSpPr/>
          <p:nvPr userDrawn="1"/>
        </p:nvSpPr>
        <p:spPr>
          <a:xfrm>
            <a:off x="4665259" y="3767385"/>
            <a:ext cx="3310839" cy="2398987"/>
          </a:xfrm>
          <a:prstGeom prst="rect">
            <a:avLst/>
          </a:prstGeom>
          <a:solidFill>
            <a:schemeClr val="bg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FFFFFF"/>
              </a:solidFill>
              <a:effectLst/>
              <a:uLnTx/>
              <a:uFillTx/>
              <a:latin typeface="Gibson" panose="02000000000000000000" pitchFamily="2" charset="77"/>
              <a:ea typeface="+mn-ea"/>
              <a:cs typeface="+mn-cs"/>
            </a:endParaRPr>
          </a:p>
        </p:txBody>
      </p:sp>
      <p:sp>
        <p:nvSpPr>
          <p:cNvPr id="45" name="Text Placeholder 1">
            <a:extLst>
              <a:ext uri="{FF2B5EF4-FFF2-40B4-BE49-F238E27FC236}">
                <a16:creationId xmlns:a16="http://schemas.microsoft.com/office/drawing/2014/main" id="{48AF13DE-1D23-A820-6458-4C350542D91D}"/>
              </a:ext>
            </a:extLst>
          </p:cNvPr>
          <p:cNvSpPr>
            <a:spLocks noGrp="1"/>
          </p:cNvSpPr>
          <p:nvPr>
            <p:ph type="body" sz="quarter" idx="115" hasCustomPrompt="1"/>
          </p:nvPr>
        </p:nvSpPr>
        <p:spPr>
          <a:xfrm>
            <a:off x="4944364" y="4941011"/>
            <a:ext cx="2752628" cy="102485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err="1"/>
              <a:t>Loremipsum</a:t>
            </a:r>
            <a:r>
              <a:rPr lang="en-US"/>
              <a:t>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a:t>
            </a:r>
          </a:p>
        </p:txBody>
      </p:sp>
      <p:sp>
        <p:nvSpPr>
          <p:cNvPr id="46" name="Text Placeholder 1">
            <a:extLst>
              <a:ext uri="{FF2B5EF4-FFF2-40B4-BE49-F238E27FC236}">
                <a16:creationId xmlns:a16="http://schemas.microsoft.com/office/drawing/2014/main" id="{DB8722FA-FF9B-5F9E-6BBE-B5558CFB7CD5}"/>
              </a:ext>
            </a:extLst>
          </p:cNvPr>
          <p:cNvSpPr>
            <a:spLocks noGrp="1"/>
          </p:cNvSpPr>
          <p:nvPr>
            <p:ph type="body" sz="quarter" idx="116"/>
          </p:nvPr>
        </p:nvSpPr>
        <p:spPr>
          <a:xfrm>
            <a:off x="4944364" y="4291298"/>
            <a:ext cx="2752628" cy="548640"/>
          </a:xfrm>
        </p:spPr>
        <p:txBody>
          <a:bodyPr anchor="b">
            <a:noAutofit/>
          </a:bodyPr>
          <a:lstStyle>
            <a:lvl1pPr marL="0" indent="0" algn="l">
              <a:lnSpc>
                <a:spcPct val="120000"/>
              </a:lnSpc>
              <a:buNone/>
              <a:defRPr sz="1600" b="0" i="0" cap="none" spc="20" baseline="0">
                <a:solidFill>
                  <a:schemeClr val="tx1"/>
                </a:solidFill>
                <a:latin typeface="Gibson Medium" panose="02000000000000000000" pitchFamily="2" charset="77"/>
              </a:defRPr>
            </a:lvl1pPr>
          </a:lstStyle>
          <a:p>
            <a:pPr lvl="0"/>
            <a:endParaRPr lang="en-US"/>
          </a:p>
          <a:p>
            <a:pPr lvl="0"/>
            <a:r>
              <a:rPr lang="en-US"/>
              <a:t>Subtitle</a:t>
            </a:r>
          </a:p>
        </p:txBody>
      </p:sp>
      <p:sp>
        <p:nvSpPr>
          <p:cNvPr id="13" name="Rectangle 12">
            <a:extLst>
              <a:ext uri="{FF2B5EF4-FFF2-40B4-BE49-F238E27FC236}">
                <a16:creationId xmlns:a16="http://schemas.microsoft.com/office/drawing/2014/main" id="{7546358E-19E6-9E83-CBC7-80AEBC07B057}"/>
              </a:ext>
              <a:ext uri="{C183D7F6-B498-43B3-948B-1728B52AA6E4}">
                <adec:decorative xmlns:adec="http://schemas.microsoft.com/office/drawing/2017/decorative" val="1"/>
              </a:ext>
            </a:extLst>
          </p:cNvPr>
          <p:cNvSpPr>
            <a:spLocks noChangeAspect="1"/>
          </p:cNvSpPr>
          <p:nvPr userDrawn="1"/>
        </p:nvSpPr>
        <p:spPr>
          <a:xfrm>
            <a:off x="4944364" y="3395697"/>
            <a:ext cx="731520" cy="731520"/>
          </a:xfrm>
          <a:prstGeom prst="rect">
            <a:avLst/>
          </a:prstGeom>
          <a:solidFill>
            <a:schemeClr val="bg1"/>
          </a:solidFill>
          <a:ln w="28575" cap="flat" cmpd="sng" algn="ctr">
            <a:solidFill>
              <a:schemeClr val="bg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36" name="Picture Placeholder 3">
            <a:extLst>
              <a:ext uri="{FF2B5EF4-FFF2-40B4-BE49-F238E27FC236}">
                <a16:creationId xmlns:a16="http://schemas.microsoft.com/office/drawing/2014/main" id="{CFE0F327-12EC-6259-BFE6-41B9783C65BE}"/>
              </a:ext>
              <a:ext uri="{C183D7F6-B498-43B3-948B-1728B52AA6E4}">
                <adec:decorative xmlns:adec="http://schemas.microsoft.com/office/drawing/2017/decorative" val="1"/>
              </a:ext>
            </a:extLst>
          </p:cNvPr>
          <p:cNvSpPr>
            <a:spLocks noGrp="1" noChangeAspect="1"/>
          </p:cNvSpPr>
          <p:nvPr>
            <p:ph type="pic" sz="quarter" idx="111" hasCustomPrompt="1"/>
          </p:nvPr>
        </p:nvSpPr>
        <p:spPr>
          <a:xfrm>
            <a:off x="5081524" y="3532857"/>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5" name="Rectangle 4">
            <a:extLst>
              <a:ext uri="{FF2B5EF4-FFF2-40B4-BE49-F238E27FC236}">
                <a16:creationId xmlns:a16="http://schemas.microsoft.com/office/drawing/2014/main" id="{A18EF69B-9971-32CA-62E0-4CD7E41D44C6}"/>
              </a:ext>
              <a:ext uri="{C183D7F6-B498-43B3-948B-1728B52AA6E4}">
                <adec:decorative xmlns:adec="http://schemas.microsoft.com/office/drawing/2017/decorative" val="1"/>
              </a:ext>
            </a:extLst>
          </p:cNvPr>
          <p:cNvSpPr/>
          <p:nvPr userDrawn="1"/>
        </p:nvSpPr>
        <p:spPr>
          <a:xfrm>
            <a:off x="8268513" y="784001"/>
            <a:ext cx="3310839" cy="2398987"/>
          </a:xfrm>
          <a:prstGeom prst="rect">
            <a:avLst/>
          </a:prstGeom>
          <a:solidFill>
            <a:schemeClr val="bg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FFFFFF"/>
              </a:solidFill>
              <a:effectLst/>
              <a:uLnTx/>
              <a:uFillTx/>
              <a:latin typeface="Gibson" panose="02000000000000000000" pitchFamily="2" charset="77"/>
              <a:ea typeface="+mn-ea"/>
              <a:cs typeface="+mn-cs"/>
            </a:endParaRPr>
          </a:p>
        </p:txBody>
      </p:sp>
      <p:sp>
        <p:nvSpPr>
          <p:cNvPr id="41" name="Text Placeholder 1">
            <a:extLst>
              <a:ext uri="{FF2B5EF4-FFF2-40B4-BE49-F238E27FC236}">
                <a16:creationId xmlns:a16="http://schemas.microsoft.com/office/drawing/2014/main" id="{A81F3ECB-C1A3-F884-008B-7A879D4A1EEB}"/>
              </a:ext>
            </a:extLst>
          </p:cNvPr>
          <p:cNvSpPr>
            <a:spLocks noGrp="1"/>
          </p:cNvSpPr>
          <p:nvPr>
            <p:ph type="body" sz="quarter" idx="113" hasCustomPrompt="1"/>
          </p:nvPr>
        </p:nvSpPr>
        <p:spPr>
          <a:xfrm>
            <a:off x="8547618" y="1956668"/>
            <a:ext cx="2752628" cy="102485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err="1"/>
              <a:t>Loremipsum</a:t>
            </a:r>
            <a:r>
              <a:rPr lang="en-US"/>
              <a:t>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p>
        </p:txBody>
      </p:sp>
      <p:sp>
        <p:nvSpPr>
          <p:cNvPr id="42" name="Text Placeholder 1">
            <a:extLst>
              <a:ext uri="{FF2B5EF4-FFF2-40B4-BE49-F238E27FC236}">
                <a16:creationId xmlns:a16="http://schemas.microsoft.com/office/drawing/2014/main" id="{B2572690-8411-3FC1-AF43-0552242FE9E7}"/>
              </a:ext>
            </a:extLst>
          </p:cNvPr>
          <p:cNvSpPr>
            <a:spLocks noGrp="1"/>
          </p:cNvSpPr>
          <p:nvPr>
            <p:ph type="body" sz="quarter" idx="114" hasCustomPrompt="1"/>
          </p:nvPr>
        </p:nvSpPr>
        <p:spPr>
          <a:xfrm>
            <a:off x="8547618" y="1306956"/>
            <a:ext cx="2752628" cy="548640"/>
          </a:xfrm>
        </p:spPr>
        <p:txBody>
          <a:bodyPr anchor="b">
            <a:noAutofit/>
          </a:bodyPr>
          <a:lstStyle>
            <a:lvl1pPr marL="0" indent="0" algn="l">
              <a:lnSpc>
                <a:spcPct val="120000"/>
              </a:lnSpc>
              <a:buNone/>
              <a:defRPr sz="1600" b="0" i="0" cap="none" spc="20" baseline="0">
                <a:solidFill>
                  <a:schemeClr val="tx1"/>
                </a:solidFill>
                <a:latin typeface="Gibson Medium" panose="02000000000000000000" pitchFamily="2" charset="77"/>
              </a:defRPr>
            </a:lvl1pPr>
          </a:lstStyle>
          <a:p>
            <a:pPr lvl="0"/>
            <a:r>
              <a:rPr lang="en-US"/>
              <a:t>Subtitle</a:t>
            </a:r>
          </a:p>
        </p:txBody>
      </p:sp>
      <p:sp>
        <p:nvSpPr>
          <p:cNvPr id="11" name="Rectangle 10">
            <a:extLst>
              <a:ext uri="{FF2B5EF4-FFF2-40B4-BE49-F238E27FC236}">
                <a16:creationId xmlns:a16="http://schemas.microsoft.com/office/drawing/2014/main" id="{13DC8885-BB8B-4363-3CEC-B111D7FF1B61}"/>
              </a:ext>
              <a:ext uri="{C183D7F6-B498-43B3-948B-1728B52AA6E4}">
                <adec:decorative xmlns:adec="http://schemas.microsoft.com/office/drawing/2017/decorative" val="1"/>
              </a:ext>
            </a:extLst>
          </p:cNvPr>
          <p:cNvSpPr>
            <a:spLocks noChangeAspect="1"/>
          </p:cNvSpPr>
          <p:nvPr userDrawn="1"/>
        </p:nvSpPr>
        <p:spPr>
          <a:xfrm>
            <a:off x="8545147" y="411354"/>
            <a:ext cx="731520" cy="731520"/>
          </a:xfrm>
          <a:prstGeom prst="rect">
            <a:avLst/>
          </a:prstGeom>
          <a:solidFill>
            <a:schemeClr val="bg1"/>
          </a:solidFill>
          <a:ln w="28575" cap="flat" cmpd="sng" algn="ctr">
            <a:solidFill>
              <a:schemeClr val="bg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9" name="Picture Placeholder 3">
            <a:extLst>
              <a:ext uri="{FF2B5EF4-FFF2-40B4-BE49-F238E27FC236}">
                <a16:creationId xmlns:a16="http://schemas.microsoft.com/office/drawing/2014/main" id="{92C4364B-614F-0E8D-4021-03F0E80D2C95}"/>
              </a:ext>
              <a:ext uri="{C183D7F6-B498-43B3-948B-1728B52AA6E4}">
                <adec:decorative xmlns:adec="http://schemas.microsoft.com/office/drawing/2017/decorative" val="1"/>
              </a:ext>
            </a:extLst>
          </p:cNvPr>
          <p:cNvSpPr>
            <a:spLocks noGrp="1" noChangeAspect="1"/>
          </p:cNvSpPr>
          <p:nvPr>
            <p:ph type="pic" sz="quarter" idx="100" hasCustomPrompt="1"/>
          </p:nvPr>
        </p:nvSpPr>
        <p:spPr>
          <a:xfrm>
            <a:off x="8682307" y="548514"/>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 name="Rectangle 1">
            <a:extLst>
              <a:ext uri="{FF2B5EF4-FFF2-40B4-BE49-F238E27FC236}">
                <a16:creationId xmlns:a16="http://schemas.microsoft.com/office/drawing/2014/main" id="{C8834E8F-BC33-40C9-5D89-5F09504EA86C}"/>
              </a:ext>
              <a:ext uri="{C183D7F6-B498-43B3-948B-1728B52AA6E4}">
                <adec:decorative xmlns:adec="http://schemas.microsoft.com/office/drawing/2017/decorative" val="1"/>
              </a:ext>
            </a:extLst>
          </p:cNvPr>
          <p:cNvSpPr/>
          <p:nvPr userDrawn="1"/>
        </p:nvSpPr>
        <p:spPr>
          <a:xfrm>
            <a:off x="4665259" y="784001"/>
            <a:ext cx="3310839" cy="2398987"/>
          </a:xfrm>
          <a:prstGeom prst="rect">
            <a:avLst/>
          </a:prstGeom>
          <a:solidFill>
            <a:schemeClr val="bg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FFFFFF"/>
              </a:solidFill>
              <a:effectLst/>
              <a:uLnTx/>
              <a:uFillTx/>
              <a:latin typeface="Gibson" panose="02000000000000000000" pitchFamily="2" charset="77"/>
              <a:ea typeface="+mn-ea"/>
              <a:cs typeface="+mn-cs"/>
            </a:endParaRPr>
          </a:p>
        </p:txBody>
      </p:sp>
      <p:sp>
        <p:nvSpPr>
          <p:cNvPr id="30" name="Text Placeholder 1">
            <a:extLst>
              <a:ext uri="{FF2B5EF4-FFF2-40B4-BE49-F238E27FC236}">
                <a16:creationId xmlns:a16="http://schemas.microsoft.com/office/drawing/2014/main" id="{957E3694-8EBE-CAC2-55CF-CD5101558C93}"/>
              </a:ext>
            </a:extLst>
          </p:cNvPr>
          <p:cNvSpPr>
            <a:spLocks noGrp="1"/>
          </p:cNvSpPr>
          <p:nvPr>
            <p:ph type="body" sz="quarter" idx="107" hasCustomPrompt="1"/>
          </p:nvPr>
        </p:nvSpPr>
        <p:spPr>
          <a:xfrm>
            <a:off x="4944364" y="1956668"/>
            <a:ext cx="2752628" cy="102485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err="1"/>
              <a:t>Loremipsum</a:t>
            </a:r>
            <a:r>
              <a:rPr lang="en-US"/>
              <a:t>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p>
        </p:txBody>
      </p:sp>
      <p:sp>
        <p:nvSpPr>
          <p:cNvPr id="39" name="Text Placeholder 1">
            <a:extLst>
              <a:ext uri="{FF2B5EF4-FFF2-40B4-BE49-F238E27FC236}">
                <a16:creationId xmlns:a16="http://schemas.microsoft.com/office/drawing/2014/main" id="{D286A420-07C3-D1C2-48E6-6EC7A5740304}"/>
              </a:ext>
            </a:extLst>
          </p:cNvPr>
          <p:cNvSpPr>
            <a:spLocks noGrp="1"/>
          </p:cNvSpPr>
          <p:nvPr>
            <p:ph type="body" sz="quarter" idx="112"/>
          </p:nvPr>
        </p:nvSpPr>
        <p:spPr>
          <a:xfrm>
            <a:off x="4944364" y="1306956"/>
            <a:ext cx="2752628" cy="548640"/>
          </a:xfrm>
        </p:spPr>
        <p:txBody>
          <a:bodyPr anchor="b">
            <a:noAutofit/>
          </a:bodyPr>
          <a:lstStyle>
            <a:lvl1pPr marL="0" indent="0" algn="l">
              <a:lnSpc>
                <a:spcPct val="120000"/>
              </a:lnSpc>
              <a:buNone/>
              <a:defRPr sz="1600" b="0" i="0" cap="none" spc="20" baseline="0">
                <a:solidFill>
                  <a:schemeClr val="tx1"/>
                </a:solidFill>
                <a:latin typeface="Gibson Medium" panose="02000000000000000000" pitchFamily="2" charset="77"/>
              </a:defRPr>
            </a:lvl1pPr>
          </a:lstStyle>
          <a:p>
            <a:pPr lvl="0"/>
            <a:endParaRPr lang="en-US"/>
          </a:p>
          <a:p>
            <a:pPr lvl="0"/>
            <a:r>
              <a:rPr lang="en-US"/>
              <a:t>Subtitle</a:t>
            </a:r>
          </a:p>
        </p:txBody>
      </p:sp>
      <p:sp>
        <p:nvSpPr>
          <p:cNvPr id="10" name="Rectangle 9">
            <a:extLst>
              <a:ext uri="{FF2B5EF4-FFF2-40B4-BE49-F238E27FC236}">
                <a16:creationId xmlns:a16="http://schemas.microsoft.com/office/drawing/2014/main" id="{46A2FCA1-1717-4AF1-A1EB-2848C19D6F53}"/>
              </a:ext>
              <a:ext uri="{C183D7F6-B498-43B3-948B-1728B52AA6E4}">
                <adec:decorative xmlns:adec="http://schemas.microsoft.com/office/drawing/2017/decorative" val="1"/>
              </a:ext>
            </a:extLst>
          </p:cNvPr>
          <p:cNvSpPr>
            <a:spLocks noChangeAspect="1"/>
          </p:cNvSpPr>
          <p:nvPr userDrawn="1"/>
        </p:nvSpPr>
        <p:spPr>
          <a:xfrm>
            <a:off x="4944364" y="411354"/>
            <a:ext cx="731520" cy="731520"/>
          </a:xfrm>
          <a:prstGeom prst="rect">
            <a:avLst/>
          </a:prstGeom>
          <a:solidFill>
            <a:schemeClr val="bg1"/>
          </a:solidFill>
          <a:ln w="28575" cap="flat" cmpd="sng" algn="ctr">
            <a:solidFill>
              <a:schemeClr val="bg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31" name="Picture Placeholder 3">
            <a:extLst>
              <a:ext uri="{FF2B5EF4-FFF2-40B4-BE49-F238E27FC236}">
                <a16:creationId xmlns:a16="http://schemas.microsoft.com/office/drawing/2014/main" id="{EDE8EEAE-81BF-1066-891A-47388673851C}"/>
              </a:ext>
              <a:ext uri="{C183D7F6-B498-43B3-948B-1728B52AA6E4}">
                <adec:decorative xmlns:adec="http://schemas.microsoft.com/office/drawing/2017/decorative" val="1"/>
              </a:ext>
            </a:extLst>
          </p:cNvPr>
          <p:cNvSpPr>
            <a:spLocks noGrp="1" noChangeAspect="1"/>
          </p:cNvSpPr>
          <p:nvPr>
            <p:ph type="pic" sz="quarter" idx="108" hasCustomPrompt="1"/>
          </p:nvPr>
        </p:nvSpPr>
        <p:spPr>
          <a:xfrm>
            <a:off x="5081524" y="548514"/>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4" name="Text Placeholder 26">
            <a:extLst>
              <a:ext uri="{FF2B5EF4-FFF2-40B4-BE49-F238E27FC236}">
                <a16:creationId xmlns:a16="http://schemas.microsoft.com/office/drawing/2014/main" id="{AD04ADC8-12A9-E7D7-83C2-DCA2CA64B2B7}"/>
              </a:ext>
            </a:extLst>
          </p:cNvPr>
          <p:cNvSpPr>
            <a:spLocks noGrp="1"/>
          </p:cNvSpPr>
          <p:nvPr>
            <p:ph type="body" sz="quarter" idx="70" hasCustomPrompt="1"/>
          </p:nvPr>
        </p:nvSpPr>
        <p:spPr>
          <a:xfrm>
            <a:off x="612648" y="2121408"/>
            <a:ext cx="3608653" cy="4044964"/>
          </a:xfrm>
        </p:spPr>
        <p:txBody>
          <a:bodyPr/>
          <a:lstStyle>
            <a:lvl1pPr marL="0" indent="0" algn="l">
              <a:lnSpc>
                <a:spcPct val="120000"/>
              </a:lnSpc>
              <a:spcAft>
                <a:spcPts val="0"/>
              </a:spcAft>
              <a:buNone/>
              <a:defRPr sz="16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a:p>
            <a:pPr lvl="0"/>
            <a:endParaRPr lang="en-US"/>
          </a:p>
        </p:txBody>
      </p:sp>
      <p:sp>
        <p:nvSpPr>
          <p:cNvPr id="3" name="Title Placeholder 3">
            <a:extLst>
              <a:ext uri="{FF2B5EF4-FFF2-40B4-BE49-F238E27FC236}">
                <a16:creationId xmlns:a16="http://schemas.microsoft.com/office/drawing/2014/main" id="{C621562D-22CE-588D-631E-C9CD1E60C678}"/>
              </a:ext>
            </a:extLst>
          </p:cNvPr>
          <p:cNvSpPr>
            <a:spLocks noGrp="1"/>
          </p:cNvSpPr>
          <p:nvPr>
            <p:ph type="title" hasCustomPrompt="1"/>
          </p:nvPr>
        </p:nvSpPr>
        <p:spPr>
          <a:xfrm>
            <a:off x="612648" y="1097280"/>
            <a:ext cx="3608653" cy="861774"/>
          </a:xfrm>
          <a:prstGeom prst="rect">
            <a:avLst/>
          </a:prstGeom>
        </p:spPr>
        <p:txBody>
          <a:bodyPr vert="horz" lIns="0" tIns="0" rIns="0" bIns="0" rtlCol="0" anchor="t" anchorCtr="0">
            <a:noAutofit/>
          </a:bodyPr>
          <a:lstStyle/>
          <a:p>
            <a:r>
              <a:rPr lang="en-US"/>
              <a:t>Content Slide Title – 4 Up Grid with Icons 2</a:t>
            </a:r>
          </a:p>
        </p:txBody>
      </p:sp>
      <p:sp>
        <p:nvSpPr>
          <p:cNvPr id="15" name="Rectangle 14">
            <a:extLst>
              <a:ext uri="{FF2B5EF4-FFF2-40B4-BE49-F238E27FC236}">
                <a16:creationId xmlns:a16="http://schemas.microsoft.com/office/drawing/2014/main" id="{6DDF6A72-FFD4-D69F-7B66-D399DFB781BA}"/>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60489126"/>
      </p:ext>
    </p:extLst>
  </p:cSld>
  <p:clrMapOvr>
    <a:masterClrMapping/>
  </p:clrMapOvr>
  <p:extLst>
    <p:ext uri="{DCECCB84-F9BA-43D5-87BE-67443E8EF086}">
      <p15:sldGuideLst xmlns:p15="http://schemas.microsoft.com/office/powerpoint/2012/main">
        <p15:guide id="1" orient="horz" pos="1872">
          <p15:clr>
            <a:srgbClr val="FBAE40"/>
          </p15:clr>
        </p15:guide>
        <p15:guide id="2" pos="2352">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ontent – 4 Up Vertical with Icons">
    <p:bg>
      <p:bgPr>
        <a:solidFill>
          <a:schemeClr val="tx1"/>
        </a:solidFill>
        <a:effectLst/>
      </p:bgPr>
    </p:bg>
    <p:spTree>
      <p:nvGrpSpPr>
        <p:cNvPr id="1" name=""/>
        <p:cNvGrpSpPr/>
        <p:nvPr/>
      </p:nvGrpSpPr>
      <p:grpSpPr>
        <a:xfrm>
          <a:off x="0" y="0"/>
          <a:ext cx="0" cy="0"/>
          <a:chOff x="0" y="0"/>
          <a:chExt cx="0" cy="0"/>
        </a:xfrm>
      </p:grpSpPr>
      <p:sp>
        <p:nvSpPr>
          <p:cNvPr id="58" name="Rectangle 57">
            <a:extLst>
              <a:ext uri="{FF2B5EF4-FFF2-40B4-BE49-F238E27FC236}">
                <a16:creationId xmlns:a16="http://schemas.microsoft.com/office/drawing/2014/main" id="{90BA4A07-F8FF-DE5A-1C2E-A186CD807F24}"/>
              </a:ext>
              <a:ext uri="{C183D7F6-B498-43B3-948B-1728B52AA6E4}">
                <adec:decorative xmlns:adec="http://schemas.microsoft.com/office/drawing/2017/decorative" val="1"/>
              </a:ext>
            </a:extLst>
          </p:cNvPr>
          <p:cNvSpPr/>
          <p:nvPr userDrawn="1"/>
        </p:nvSpPr>
        <p:spPr>
          <a:xfrm>
            <a:off x="0" y="0"/>
            <a:ext cx="5279065"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Franklin Gothic Book" panose="020B0503020102020204"/>
              <a:ea typeface="+mn-ea"/>
              <a:cs typeface="+mn-cs"/>
            </a:endParaRPr>
          </a:p>
        </p:txBody>
      </p:sp>
      <p:sp>
        <p:nvSpPr>
          <p:cNvPr id="23" name="Text Placeholder 2">
            <a:extLst>
              <a:ext uri="{FF2B5EF4-FFF2-40B4-BE49-F238E27FC236}">
                <a16:creationId xmlns:a16="http://schemas.microsoft.com/office/drawing/2014/main" id="{E7583CF7-7478-D0C8-5F84-497C6AFBD9A4}"/>
              </a:ext>
            </a:extLst>
          </p:cNvPr>
          <p:cNvSpPr>
            <a:spLocks noGrp="1"/>
          </p:cNvSpPr>
          <p:nvPr>
            <p:ph type="body" sz="quarter" idx="90" hasCustomPrompt="1"/>
          </p:nvPr>
        </p:nvSpPr>
        <p:spPr>
          <a:xfrm>
            <a:off x="7274876" y="5369707"/>
            <a:ext cx="4307524" cy="456703"/>
          </a:xfrm>
        </p:spPr>
        <p:txBody>
          <a:bodyPr>
            <a:noAutofit/>
          </a:bodyPr>
          <a:lstStyle>
            <a:lvl1pPr marL="0" indent="0">
              <a:lnSpc>
                <a:spcPct val="100000"/>
              </a:lnSpc>
              <a:spcBef>
                <a:spcPts val="0"/>
              </a:spcBef>
              <a:spcAft>
                <a:spcPts val="800"/>
              </a:spcAft>
              <a:buFont typeface="Arial" panose="020B0604020202020204" pitchFamily="34" charset="0"/>
              <a:buNone/>
              <a:tabLst/>
              <a:defRPr sz="1200" b="0" i="0" spc="0">
                <a:solidFill>
                  <a:schemeClr val="bg1"/>
                </a:solidFill>
                <a:latin typeface="Gibson" panose="02000000000000000000" pitchFamily="2" charset="77"/>
              </a:defRPr>
            </a:lvl1pPr>
          </a:lstStyle>
          <a:p>
            <a:pPr lvl="0"/>
            <a:r>
              <a:rPr lang="en-US"/>
              <a:t>Description</a:t>
            </a:r>
          </a:p>
        </p:txBody>
      </p:sp>
      <p:sp>
        <p:nvSpPr>
          <p:cNvPr id="24" name="Text Placeholder 2">
            <a:extLst>
              <a:ext uri="{FF2B5EF4-FFF2-40B4-BE49-F238E27FC236}">
                <a16:creationId xmlns:a16="http://schemas.microsoft.com/office/drawing/2014/main" id="{580F13D0-5B2D-7778-D825-B78FAFD1FD1F}"/>
              </a:ext>
            </a:extLst>
          </p:cNvPr>
          <p:cNvSpPr>
            <a:spLocks noGrp="1"/>
          </p:cNvSpPr>
          <p:nvPr>
            <p:ph type="body" sz="quarter" idx="91" hasCustomPrompt="1"/>
          </p:nvPr>
        </p:nvSpPr>
        <p:spPr>
          <a:xfrm>
            <a:off x="7274876" y="4970775"/>
            <a:ext cx="4307524"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200" b="0" i="0" spc="0">
                <a:solidFill>
                  <a:schemeClr val="bg1"/>
                </a:solidFill>
                <a:latin typeface="Gibson Medium" panose="02000000000000000000" pitchFamily="2" charset="77"/>
              </a:defRPr>
            </a:lvl1pPr>
          </a:lstStyle>
          <a:p>
            <a:pPr lvl="0"/>
            <a:r>
              <a:rPr lang="en-US"/>
              <a:t>Title</a:t>
            </a:r>
          </a:p>
        </p:txBody>
      </p:sp>
      <p:sp>
        <p:nvSpPr>
          <p:cNvPr id="21" name="Rectangle 20">
            <a:extLst>
              <a:ext uri="{FF2B5EF4-FFF2-40B4-BE49-F238E27FC236}">
                <a16:creationId xmlns:a16="http://schemas.microsoft.com/office/drawing/2014/main" id="{57C85BC7-30D2-A166-C640-0DCF5F4C9640}"/>
              </a:ext>
              <a:ext uri="{C183D7F6-B498-43B3-948B-1728B52AA6E4}">
                <adec:decorative xmlns:adec="http://schemas.microsoft.com/office/drawing/2017/decorative" val="1"/>
              </a:ext>
            </a:extLst>
          </p:cNvPr>
          <p:cNvSpPr>
            <a:spLocks noChangeAspect="1"/>
          </p:cNvSpPr>
          <p:nvPr userDrawn="1"/>
        </p:nvSpPr>
        <p:spPr>
          <a:xfrm>
            <a:off x="6096000" y="4970605"/>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2" name="Picture Placeholder 3">
            <a:extLst>
              <a:ext uri="{FF2B5EF4-FFF2-40B4-BE49-F238E27FC236}">
                <a16:creationId xmlns:a16="http://schemas.microsoft.com/office/drawing/2014/main" id="{DF1BBDAF-7FBF-4F11-D3E9-D5B42BD06B70}"/>
              </a:ext>
              <a:ext uri="{C183D7F6-B498-43B3-948B-1728B52AA6E4}">
                <adec:decorative xmlns:adec="http://schemas.microsoft.com/office/drawing/2017/decorative" val="1"/>
              </a:ext>
            </a:extLst>
          </p:cNvPr>
          <p:cNvSpPr>
            <a:spLocks noGrp="1" noChangeAspect="1"/>
          </p:cNvSpPr>
          <p:nvPr>
            <p:ph type="pic" sz="quarter" idx="89" hasCustomPrompt="1"/>
          </p:nvPr>
        </p:nvSpPr>
        <p:spPr>
          <a:xfrm>
            <a:off x="6233160" y="5107765"/>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19" name="Text Placeholder 2">
            <a:extLst>
              <a:ext uri="{FF2B5EF4-FFF2-40B4-BE49-F238E27FC236}">
                <a16:creationId xmlns:a16="http://schemas.microsoft.com/office/drawing/2014/main" id="{9642FB5B-9B5B-0D8C-36B3-09009B1AA662}"/>
              </a:ext>
            </a:extLst>
          </p:cNvPr>
          <p:cNvSpPr>
            <a:spLocks noGrp="1"/>
          </p:cNvSpPr>
          <p:nvPr>
            <p:ph type="body" sz="quarter" idx="87" hasCustomPrompt="1"/>
          </p:nvPr>
        </p:nvSpPr>
        <p:spPr>
          <a:xfrm>
            <a:off x="7274876" y="4026099"/>
            <a:ext cx="4307524" cy="456703"/>
          </a:xfrm>
        </p:spPr>
        <p:txBody>
          <a:bodyPr>
            <a:noAutofit/>
          </a:bodyPr>
          <a:lstStyle>
            <a:lvl1pPr marL="0" indent="0">
              <a:lnSpc>
                <a:spcPct val="100000"/>
              </a:lnSpc>
              <a:spcBef>
                <a:spcPts val="0"/>
              </a:spcBef>
              <a:spcAft>
                <a:spcPts val="800"/>
              </a:spcAft>
              <a:buFont typeface="Arial" panose="020B0604020202020204" pitchFamily="34" charset="0"/>
              <a:buNone/>
              <a:tabLst/>
              <a:defRPr sz="1200" b="0" i="0" spc="0">
                <a:solidFill>
                  <a:schemeClr val="bg1"/>
                </a:solidFill>
                <a:latin typeface="Gibson" panose="02000000000000000000" pitchFamily="2" charset="77"/>
              </a:defRPr>
            </a:lvl1pPr>
          </a:lstStyle>
          <a:p>
            <a:pPr lvl="0"/>
            <a:r>
              <a:rPr lang="en-US"/>
              <a:t>Description</a:t>
            </a:r>
          </a:p>
        </p:txBody>
      </p:sp>
      <p:sp>
        <p:nvSpPr>
          <p:cNvPr id="20" name="Text Placeholder 2">
            <a:extLst>
              <a:ext uri="{FF2B5EF4-FFF2-40B4-BE49-F238E27FC236}">
                <a16:creationId xmlns:a16="http://schemas.microsoft.com/office/drawing/2014/main" id="{50648F2D-569A-3A3C-621B-34909C64B807}"/>
              </a:ext>
            </a:extLst>
          </p:cNvPr>
          <p:cNvSpPr>
            <a:spLocks noGrp="1"/>
          </p:cNvSpPr>
          <p:nvPr>
            <p:ph type="body" sz="quarter" idx="88" hasCustomPrompt="1"/>
          </p:nvPr>
        </p:nvSpPr>
        <p:spPr>
          <a:xfrm>
            <a:off x="7274876" y="3627167"/>
            <a:ext cx="4307524"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200" b="0" i="0" spc="0">
                <a:solidFill>
                  <a:schemeClr val="bg1"/>
                </a:solidFill>
                <a:latin typeface="Gibson Medium" panose="02000000000000000000" pitchFamily="2" charset="77"/>
              </a:defRPr>
            </a:lvl1pPr>
          </a:lstStyle>
          <a:p>
            <a:pPr lvl="0"/>
            <a:r>
              <a:rPr lang="en-US"/>
              <a:t>Title</a:t>
            </a:r>
          </a:p>
        </p:txBody>
      </p:sp>
      <p:sp>
        <p:nvSpPr>
          <p:cNvPr id="17" name="Rectangle 16">
            <a:extLst>
              <a:ext uri="{FF2B5EF4-FFF2-40B4-BE49-F238E27FC236}">
                <a16:creationId xmlns:a16="http://schemas.microsoft.com/office/drawing/2014/main" id="{8A48FBE9-BAD7-7970-E9C2-D83C15493BF3}"/>
              </a:ext>
              <a:ext uri="{C183D7F6-B498-43B3-948B-1728B52AA6E4}">
                <adec:decorative xmlns:adec="http://schemas.microsoft.com/office/drawing/2017/decorative" val="1"/>
              </a:ext>
            </a:extLst>
          </p:cNvPr>
          <p:cNvSpPr>
            <a:spLocks noChangeAspect="1"/>
          </p:cNvSpPr>
          <p:nvPr userDrawn="1"/>
        </p:nvSpPr>
        <p:spPr>
          <a:xfrm>
            <a:off x="6096000" y="3626997"/>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8" name="Picture Placeholder 3">
            <a:extLst>
              <a:ext uri="{FF2B5EF4-FFF2-40B4-BE49-F238E27FC236}">
                <a16:creationId xmlns:a16="http://schemas.microsoft.com/office/drawing/2014/main" id="{B639947B-B0D2-3CC3-E6D4-AD1405D73ED0}"/>
              </a:ext>
              <a:ext uri="{C183D7F6-B498-43B3-948B-1728B52AA6E4}">
                <adec:decorative xmlns:adec="http://schemas.microsoft.com/office/drawing/2017/decorative" val="1"/>
              </a:ext>
            </a:extLst>
          </p:cNvPr>
          <p:cNvSpPr>
            <a:spLocks noGrp="1" noChangeAspect="1"/>
          </p:cNvSpPr>
          <p:nvPr>
            <p:ph type="pic" sz="quarter" idx="86" hasCustomPrompt="1"/>
          </p:nvPr>
        </p:nvSpPr>
        <p:spPr>
          <a:xfrm>
            <a:off x="6233160" y="3764157"/>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15" name="Text Placeholder 2">
            <a:extLst>
              <a:ext uri="{FF2B5EF4-FFF2-40B4-BE49-F238E27FC236}">
                <a16:creationId xmlns:a16="http://schemas.microsoft.com/office/drawing/2014/main" id="{188C784E-A17E-6388-6B1E-FF428DC71CA6}"/>
              </a:ext>
            </a:extLst>
          </p:cNvPr>
          <p:cNvSpPr>
            <a:spLocks noGrp="1"/>
          </p:cNvSpPr>
          <p:nvPr>
            <p:ph type="body" sz="quarter" idx="84" hasCustomPrompt="1"/>
          </p:nvPr>
        </p:nvSpPr>
        <p:spPr>
          <a:xfrm>
            <a:off x="7274876" y="2686404"/>
            <a:ext cx="4307524" cy="456703"/>
          </a:xfrm>
        </p:spPr>
        <p:txBody>
          <a:bodyPr>
            <a:noAutofit/>
          </a:bodyPr>
          <a:lstStyle>
            <a:lvl1pPr marL="0" indent="0">
              <a:lnSpc>
                <a:spcPct val="100000"/>
              </a:lnSpc>
              <a:spcBef>
                <a:spcPts val="0"/>
              </a:spcBef>
              <a:spcAft>
                <a:spcPts val="800"/>
              </a:spcAft>
              <a:buFont typeface="Arial" panose="020B0604020202020204" pitchFamily="34" charset="0"/>
              <a:buNone/>
              <a:tabLst/>
              <a:defRPr sz="1200" b="0" i="0" spc="0">
                <a:solidFill>
                  <a:schemeClr val="bg1"/>
                </a:solidFill>
                <a:latin typeface="Gibson" panose="02000000000000000000" pitchFamily="2" charset="77"/>
              </a:defRPr>
            </a:lvl1pPr>
          </a:lstStyle>
          <a:p>
            <a:pPr lvl="0"/>
            <a:r>
              <a:rPr lang="en-US"/>
              <a:t>Description</a:t>
            </a:r>
          </a:p>
        </p:txBody>
      </p:sp>
      <p:sp>
        <p:nvSpPr>
          <p:cNvPr id="16" name="Text Placeholder 2">
            <a:extLst>
              <a:ext uri="{FF2B5EF4-FFF2-40B4-BE49-F238E27FC236}">
                <a16:creationId xmlns:a16="http://schemas.microsoft.com/office/drawing/2014/main" id="{DE8896A4-37A7-B107-44B5-E835F862C341}"/>
              </a:ext>
            </a:extLst>
          </p:cNvPr>
          <p:cNvSpPr>
            <a:spLocks noGrp="1"/>
          </p:cNvSpPr>
          <p:nvPr>
            <p:ph type="body" sz="quarter" idx="85" hasCustomPrompt="1"/>
          </p:nvPr>
        </p:nvSpPr>
        <p:spPr>
          <a:xfrm>
            <a:off x="7274876" y="2287472"/>
            <a:ext cx="4307524"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200" b="0" i="0" spc="0">
                <a:solidFill>
                  <a:schemeClr val="bg1"/>
                </a:solidFill>
                <a:latin typeface="Gibson Medium" panose="02000000000000000000" pitchFamily="2" charset="77"/>
              </a:defRPr>
            </a:lvl1pPr>
          </a:lstStyle>
          <a:p>
            <a:pPr lvl="0"/>
            <a:r>
              <a:rPr lang="en-US"/>
              <a:t>Title</a:t>
            </a:r>
          </a:p>
        </p:txBody>
      </p:sp>
      <p:sp>
        <p:nvSpPr>
          <p:cNvPr id="13" name="Rectangle 12">
            <a:extLst>
              <a:ext uri="{FF2B5EF4-FFF2-40B4-BE49-F238E27FC236}">
                <a16:creationId xmlns:a16="http://schemas.microsoft.com/office/drawing/2014/main" id="{0932BC89-1E2B-9D12-EB38-7596070540A5}"/>
              </a:ext>
              <a:ext uri="{C183D7F6-B498-43B3-948B-1728B52AA6E4}">
                <adec:decorative xmlns:adec="http://schemas.microsoft.com/office/drawing/2017/decorative" val="1"/>
              </a:ext>
            </a:extLst>
          </p:cNvPr>
          <p:cNvSpPr>
            <a:spLocks noChangeAspect="1"/>
          </p:cNvSpPr>
          <p:nvPr userDrawn="1"/>
        </p:nvSpPr>
        <p:spPr>
          <a:xfrm>
            <a:off x="6096000" y="2287302"/>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4" name="Picture Placeholder 3">
            <a:extLst>
              <a:ext uri="{FF2B5EF4-FFF2-40B4-BE49-F238E27FC236}">
                <a16:creationId xmlns:a16="http://schemas.microsoft.com/office/drawing/2014/main" id="{3A59E808-9EC9-AA5C-5B37-5F8E9A5A2E20}"/>
              </a:ext>
              <a:ext uri="{C183D7F6-B498-43B3-948B-1728B52AA6E4}">
                <adec:decorative xmlns:adec="http://schemas.microsoft.com/office/drawing/2017/decorative" val="1"/>
              </a:ext>
            </a:extLst>
          </p:cNvPr>
          <p:cNvSpPr>
            <a:spLocks noGrp="1" noChangeAspect="1"/>
          </p:cNvSpPr>
          <p:nvPr>
            <p:ph type="pic" sz="quarter" idx="83" hasCustomPrompt="1"/>
          </p:nvPr>
        </p:nvSpPr>
        <p:spPr>
          <a:xfrm>
            <a:off x="6233160" y="2424462"/>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11" name="Text Placeholder 2">
            <a:extLst>
              <a:ext uri="{FF2B5EF4-FFF2-40B4-BE49-F238E27FC236}">
                <a16:creationId xmlns:a16="http://schemas.microsoft.com/office/drawing/2014/main" id="{97F2B624-020E-42ED-03F5-2B6D1375C5A2}"/>
              </a:ext>
            </a:extLst>
          </p:cNvPr>
          <p:cNvSpPr>
            <a:spLocks noGrp="1"/>
          </p:cNvSpPr>
          <p:nvPr>
            <p:ph type="body" sz="quarter" idx="13" hasCustomPrompt="1"/>
          </p:nvPr>
        </p:nvSpPr>
        <p:spPr>
          <a:xfrm>
            <a:off x="7274876" y="1346709"/>
            <a:ext cx="4307524" cy="456703"/>
          </a:xfrm>
        </p:spPr>
        <p:txBody>
          <a:bodyPr>
            <a:noAutofit/>
          </a:bodyPr>
          <a:lstStyle>
            <a:lvl1pPr marL="0" indent="0">
              <a:lnSpc>
                <a:spcPct val="100000"/>
              </a:lnSpc>
              <a:spcBef>
                <a:spcPts val="0"/>
              </a:spcBef>
              <a:spcAft>
                <a:spcPts val="800"/>
              </a:spcAft>
              <a:buFont typeface="Arial" panose="020B0604020202020204" pitchFamily="34" charset="0"/>
              <a:buNone/>
              <a:tabLst/>
              <a:defRPr sz="1200" b="0" i="0" spc="0">
                <a:solidFill>
                  <a:schemeClr val="bg1"/>
                </a:solidFill>
                <a:latin typeface="Gibson" panose="02000000000000000000" pitchFamily="2" charset="77"/>
              </a:defRPr>
            </a:lvl1pPr>
          </a:lstStyle>
          <a:p>
            <a:pPr lvl="0"/>
            <a:r>
              <a:rPr lang="en-US"/>
              <a:t>Description</a:t>
            </a:r>
          </a:p>
        </p:txBody>
      </p:sp>
      <p:sp>
        <p:nvSpPr>
          <p:cNvPr id="12" name="Text Placeholder 2">
            <a:extLst>
              <a:ext uri="{FF2B5EF4-FFF2-40B4-BE49-F238E27FC236}">
                <a16:creationId xmlns:a16="http://schemas.microsoft.com/office/drawing/2014/main" id="{63087F13-CC22-1449-905E-C19530731F4B}"/>
              </a:ext>
            </a:extLst>
          </p:cNvPr>
          <p:cNvSpPr>
            <a:spLocks noGrp="1"/>
          </p:cNvSpPr>
          <p:nvPr>
            <p:ph type="body" sz="quarter" idx="82" hasCustomPrompt="1"/>
          </p:nvPr>
        </p:nvSpPr>
        <p:spPr>
          <a:xfrm>
            <a:off x="7274876" y="947777"/>
            <a:ext cx="4307524"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200" b="0" i="0" spc="0">
                <a:solidFill>
                  <a:schemeClr val="bg1"/>
                </a:solidFill>
                <a:latin typeface="Gibson Medium" panose="02000000000000000000" pitchFamily="2" charset="77"/>
              </a:defRPr>
            </a:lvl1pPr>
          </a:lstStyle>
          <a:p>
            <a:pPr lvl="0"/>
            <a:r>
              <a:rPr lang="en-US"/>
              <a:t>Title</a:t>
            </a:r>
          </a:p>
        </p:txBody>
      </p:sp>
      <p:sp>
        <p:nvSpPr>
          <p:cNvPr id="9" name="Rectangle 8">
            <a:extLst>
              <a:ext uri="{FF2B5EF4-FFF2-40B4-BE49-F238E27FC236}">
                <a16:creationId xmlns:a16="http://schemas.microsoft.com/office/drawing/2014/main" id="{8BB7FD47-0A8A-98B2-68F3-CED8D18D8BCC}"/>
              </a:ext>
              <a:ext uri="{C183D7F6-B498-43B3-948B-1728B52AA6E4}">
                <adec:decorative xmlns:adec="http://schemas.microsoft.com/office/drawing/2017/decorative" val="1"/>
              </a:ext>
            </a:extLst>
          </p:cNvPr>
          <p:cNvSpPr>
            <a:spLocks noChangeAspect="1"/>
          </p:cNvSpPr>
          <p:nvPr userDrawn="1"/>
        </p:nvSpPr>
        <p:spPr>
          <a:xfrm>
            <a:off x="6096000" y="947607"/>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0" name="Picture Placeholder 3">
            <a:extLst>
              <a:ext uri="{FF2B5EF4-FFF2-40B4-BE49-F238E27FC236}">
                <a16:creationId xmlns:a16="http://schemas.microsoft.com/office/drawing/2014/main" id="{74535BCB-6DDB-0C11-0775-FE6ACC1E0689}"/>
              </a:ext>
              <a:ext uri="{C183D7F6-B498-43B3-948B-1728B52AA6E4}">
                <adec:decorative xmlns:adec="http://schemas.microsoft.com/office/drawing/2017/decorative" val="1"/>
              </a:ext>
            </a:extLst>
          </p:cNvPr>
          <p:cNvSpPr>
            <a:spLocks noGrp="1" noChangeAspect="1"/>
          </p:cNvSpPr>
          <p:nvPr>
            <p:ph type="pic" sz="quarter" idx="14" hasCustomPrompt="1"/>
          </p:nvPr>
        </p:nvSpPr>
        <p:spPr>
          <a:xfrm>
            <a:off x="6233160" y="1084767"/>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4" name="Text Placeholder 1">
            <a:extLst>
              <a:ext uri="{FF2B5EF4-FFF2-40B4-BE49-F238E27FC236}">
                <a16:creationId xmlns:a16="http://schemas.microsoft.com/office/drawing/2014/main" id="{C44B3C3B-6A3A-9B69-8DC7-1B18734A1442}"/>
              </a:ext>
            </a:extLst>
          </p:cNvPr>
          <p:cNvSpPr>
            <a:spLocks noGrp="1"/>
          </p:cNvSpPr>
          <p:nvPr>
            <p:ph type="body" sz="quarter" idx="81" hasCustomPrompt="1"/>
          </p:nvPr>
        </p:nvSpPr>
        <p:spPr>
          <a:xfrm>
            <a:off x="612648" y="2115601"/>
            <a:ext cx="4343544" cy="3769404"/>
          </a:xfrm>
        </p:spPr>
        <p:txBody>
          <a:bodyPr anchor="t">
            <a:noAutofit/>
          </a:bodyPr>
          <a:lstStyle>
            <a:lvl1pPr marL="0" indent="0" algn="l">
              <a:lnSpc>
                <a:spcPct val="120000"/>
              </a:lnSpc>
              <a:buNone/>
              <a:defRPr sz="1200" b="0" i="0" spc="0" baseline="0">
                <a:solidFill>
                  <a:schemeClr val="bg1"/>
                </a:solidFill>
                <a:latin typeface="Gibson" panose="02000000000000000000" pitchFamily="2" charset="77"/>
              </a:defRPr>
            </a:lvl1pPr>
          </a:lstStyle>
          <a:p>
            <a:pPr lvl="0"/>
            <a:r>
              <a:rPr lang="en-US"/>
              <a:t>Lorem ipsum dolor sit </a:t>
            </a:r>
            <a:r>
              <a:rPr lang="en-US" err="1"/>
              <a:t>amet</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Lorem ipsum dolor sit </a:t>
            </a:r>
            <a:r>
              <a:rPr lang="en-US" err="1"/>
              <a:t>amet</a:t>
            </a:r>
            <a:r>
              <a:rPr lang="en-US"/>
              <a:t>, Lorem ipsum dolor sit </a:t>
            </a:r>
            <a:r>
              <a:rPr lang="en-US" err="1"/>
              <a:t>amet</a:t>
            </a:r>
            <a:r>
              <a:rPr lang="en-US"/>
              <a:t>.</a:t>
            </a:r>
          </a:p>
        </p:txBody>
      </p:sp>
      <p:sp>
        <p:nvSpPr>
          <p:cNvPr id="77" name="Title Placeholder 3">
            <a:extLst>
              <a:ext uri="{FF2B5EF4-FFF2-40B4-BE49-F238E27FC236}">
                <a16:creationId xmlns:a16="http://schemas.microsoft.com/office/drawing/2014/main" id="{FD699B45-E2FB-6A09-ACB4-99C54094EF07}"/>
              </a:ext>
            </a:extLst>
          </p:cNvPr>
          <p:cNvSpPr>
            <a:spLocks noGrp="1"/>
          </p:cNvSpPr>
          <p:nvPr>
            <p:ph type="title" hasCustomPrompt="1"/>
          </p:nvPr>
        </p:nvSpPr>
        <p:spPr>
          <a:xfrm>
            <a:off x="612648" y="1095624"/>
            <a:ext cx="4343545" cy="795454"/>
          </a:xfrm>
          <a:prstGeom prst="rect">
            <a:avLst/>
          </a:prstGeom>
        </p:spPr>
        <p:txBody>
          <a:bodyPr vert="horz" lIns="0" tIns="0" rIns="0" bIns="0" rtlCol="0" anchor="t" anchorCtr="0">
            <a:noAutofit/>
          </a:bodyPr>
          <a:lstStyle>
            <a:lvl1pPr algn="l">
              <a:defRPr>
                <a:solidFill>
                  <a:schemeClr val="bg2"/>
                </a:solidFill>
              </a:defRPr>
            </a:lvl1pPr>
          </a:lstStyle>
          <a:p>
            <a:r>
              <a:rPr lang="en-US"/>
              <a:t>Content Slide Title – 4 Up Vertical with Icons</a:t>
            </a:r>
          </a:p>
        </p:txBody>
      </p:sp>
      <p:sp>
        <p:nvSpPr>
          <p:cNvPr id="2" name="Text Placeholder 15">
            <a:extLst>
              <a:ext uri="{FF2B5EF4-FFF2-40B4-BE49-F238E27FC236}">
                <a16:creationId xmlns:a16="http://schemas.microsoft.com/office/drawing/2014/main" id="{3362361F-34A7-A22B-8929-FC5C87C314A8}"/>
              </a:ext>
            </a:extLst>
          </p:cNvPr>
          <p:cNvSpPr>
            <a:spLocks noGrp="1"/>
          </p:cNvSpPr>
          <p:nvPr>
            <p:ph type="body" sz="quarter" idx="19" hasCustomPrompt="1"/>
          </p:nvPr>
        </p:nvSpPr>
        <p:spPr>
          <a:xfrm>
            <a:off x="609601" y="685800"/>
            <a:ext cx="4343544" cy="283464"/>
          </a:xfrm>
        </p:spPr>
        <p:txBody>
          <a:bodyPr anchor="ctr" anchorCtr="0"/>
          <a:lstStyle>
            <a:lvl1pPr marL="0" indent="0" algn="l">
              <a:lnSpc>
                <a:spcPct val="100000"/>
              </a:lnSpc>
              <a:spcAft>
                <a:spcPts val="0"/>
              </a:spcAft>
              <a:buNone/>
              <a:defRPr sz="1000" b="1" i="0" kern="1200" cap="all" spc="150" baseline="0">
                <a:solidFill>
                  <a:schemeClr val="bg2"/>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
        <p:nvSpPr>
          <p:cNvPr id="3" name="Copyright">
            <a:extLst>
              <a:ext uri="{FF2B5EF4-FFF2-40B4-BE49-F238E27FC236}">
                <a16:creationId xmlns:a16="http://schemas.microsoft.com/office/drawing/2014/main" id="{B514BD1E-F06A-F330-6209-AC37A6F12260}"/>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pPr defTabSz="1219170">
                <a:defRPr/>
              </a:pPr>
              <a:t>‹#›</a:t>
            </a:fld>
            <a:r>
              <a:rPr lang="en-US" sz="800" b="0" i="0">
                <a:solidFill>
                  <a:srgbClr val="757575"/>
                </a:solidFill>
                <a:latin typeface="Gibson Book" pitchFamily="2" charset="77"/>
              </a:rPr>
              <a:t>  |  Copyright © 2023 CapTech Ventures, Inc. All Rights Reserved.</a:t>
            </a:r>
          </a:p>
        </p:txBody>
      </p:sp>
    </p:spTree>
    <p:extLst>
      <p:ext uri="{BB962C8B-B14F-4D97-AF65-F5344CB8AC3E}">
        <p14:creationId xmlns:p14="http://schemas.microsoft.com/office/powerpoint/2010/main" val="73301579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ontent – 4 Up Centered with Icons (White)">
    <p:bg>
      <p:bgPr>
        <a:solidFill>
          <a:schemeClr val="tx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3E863FE-1337-AA85-D479-B44359A24B11}"/>
              </a:ext>
              <a:ext uri="{C183D7F6-B498-43B3-948B-1728B52AA6E4}">
                <adec:decorative xmlns:adec="http://schemas.microsoft.com/office/drawing/2017/decorative" val="1"/>
              </a:ext>
            </a:extLst>
          </p:cNvPr>
          <p:cNvSpPr/>
          <p:nvPr userDrawn="1"/>
        </p:nvSpPr>
        <p:spPr>
          <a:xfrm>
            <a:off x="1" y="0"/>
            <a:ext cx="12191999" cy="2860169"/>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24" name="Text Placeholder 2">
            <a:extLst>
              <a:ext uri="{FF2B5EF4-FFF2-40B4-BE49-F238E27FC236}">
                <a16:creationId xmlns:a16="http://schemas.microsoft.com/office/drawing/2014/main" id="{B8C514D3-F975-3966-7B6C-0D00A6BB498F}"/>
              </a:ext>
            </a:extLst>
          </p:cNvPr>
          <p:cNvSpPr>
            <a:spLocks noGrp="1"/>
          </p:cNvSpPr>
          <p:nvPr>
            <p:ph type="body" sz="quarter" idx="105" hasCustomPrompt="1"/>
          </p:nvPr>
        </p:nvSpPr>
        <p:spPr>
          <a:xfrm>
            <a:off x="9022080" y="3961164"/>
            <a:ext cx="2560320" cy="2211036"/>
          </a:xfrm>
        </p:spPr>
        <p:txBody>
          <a:bodyPr>
            <a:noAutofit/>
          </a:bodyPr>
          <a:lstStyle>
            <a:lvl1pPr marL="0" indent="0" algn="ctr">
              <a:lnSpc>
                <a:spcPct val="120000"/>
              </a:lnSpc>
              <a:spcBef>
                <a:spcPts val="0"/>
              </a:spcBef>
              <a:spcAft>
                <a:spcPts val="800"/>
              </a:spcAft>
              <a:buClr>
                <a:schemeClr val="bg1"/>
              </a:buClr>
              <a:buFont typeface="Arial" panose="020B0604020202020204" pitchFamily="34" charset="0"/>
              <a:buNone/>
              <a:tabLst/>
              <a:defRPr sz="1200" b="0" i="0" spc="0">
                <a:solidFill>
                  <a:schemeClr val="bg1"/>
                </a:solidFill>
                <a:latin typeface="Gibson" panose="02000000000000000000" pitchFamily="2" charset="77"/>
              </a:defRPr>
            </a:lvl1pPr>
          </a:lstStyle>
          <a:p>
            <a:pPr lvl="0"/>
            <a:r>
              <a:rPr lang="en-US">
                <a:effectLst/>
              </a:rPr>
              <a:t>Body lorem ipsum dolor sit amet consectetur adipiscing elit</a:t>
            </a:r>
          </a:p>
        </p:txBody>
      </p:sp>
      <p:sp>
        <p:nvSpPr>
          <p:cNvPr id="25" name="Text Placeholder 1">
            <a:extLst>
              <a:ext uri="{FF2B5EF4-FFF2-40B4-BE49-F238E27FC236}">
                <a16:creationId xmlns:a16="http://schemas.microsoft.com/office/drawing/2014/main" id="{D03BC727-FE97-92C7-9E33-C07D1F9F127D}"/>
              </a:ext>
            </a:extLst>
          </p:cNvPr>
          <p:cNvSpPr>
            <a:spLocks noGrp="1"/>
          </p:cNvSpPr>
          <p:nvPr>
            <p:ph type="body" sz="quarter" idx="97" hasCustomPrompt="1"/>
          </p:nvPr>
        </p:nvSpPr>
        <p:spPr>
          <a:xfrm>
            <a:off x="9022080" y="3269229"/>
            <a:ext cx="2560320" cy="548640"/>
          </a:xfrm>
        </p:spPr>
        <p:txBody>
          <a:bodyPr anchor="b" anchorCtr="0">
            <a:noAutofit/>
          </a:bodyPr>
          <a:lstStyle>
            <a:lvl1pPr marL="0" indent="0" algn="ctr">
              <a:lnSpc>
                <a:spcPct val="120000"/>
              </a:lnSpc>
              <a:spcAft>
                <a:spcPts val="0"/>
              </a:spcAft>
              <a:buFont typeface="Arial" panose="020B0604020202020204" pitchFamily="34" charset="0"/>
              <a:buNone/>
              <a:defRPr sz="1600" b="0" i="0" spc="0" baseline="0">
                <a:solidFill>
                  <a:schemeClr val="bg1"/>
                </a:solidFill>
                <a:latin typeface="Gibson Medium" panose="02000000000000000000" pitchFamily="2" charset="77"/>
              </a:defRPr>
            </a:lvl1pPr>
          </a:lstStyle>
          <a:p>
            <a:pPr lvl="0"/>
            <a:r>
              <a:rPr lang="en-US"/>
              <a:t>Subheader #4</a:t>
            </a:r>
          </a:p>
        </p:txBody>
      </p:sp>
      <p:sp>
        <p:nvSpPr>
          <p:cNvPr id="5" name="Rectangle 4">
            <a:extLst>
              <a:ext uri="{FF2B5EF4-FFF2-40B4-BE49-F238E27FC236}">
                <a16:creationId xmlns:a16="http://schemas.microsoft.com/office/drawing/2014/main" id="{85D8FCD0-6D72-847C-F9D8-2F5DA8F617FF}"/>
              </a:ext>
              <a:ext uri="{C183D7F6-B498-43B3-948B-1728B52AA6E4}">
                <adec:decorative xmlns:adec="http://schemas.microsoft.com/office/drawing/2017/decorative" val="1"/>
              </a:ext>
            </a:extLst>
          </p:cNvPr>
          <p:cNvSpPr>
            <a:spLocks noChangeAspect="1"/>
          </p:cNvSpPr>
          <p:nvPr userDrawn="1"/>
        </p:nvSpPr>
        <p:spPr>
          <a:xfrm>
            <a:off x="9936480" y="2412895"/>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47" name="Picture Placeholder 3">
            <a:extLst>
              <a:ext uri="{FF2B5EF4-FFF2-40B4-BE49-F238E27FC236}">
                <a16:creationId xmlns:a16="http://schemas.microsoft.com/office/drawing/2014/main" id="{75AF4B61-6F55-1426-5DE8-6312654CDA2C}"/>
              </a:ext>
              <a:ext uri="{C183D7F6-B498-43B3-948B-1728B52AA6E4}">
                <adec:decorative xmlns:adec="http://schemas.microsoft.com/office/drawing/2017/decorative" val="1"/>
              </a:ext>
            </a:extLst>
          </p:cNvPr>
          <p:cNvSpPr>
            <a:spLocks noGrp="1" noChangeAspect="1"/>
          </p:cNvSpPr>
          <p:nvPr>
            <p:ph type="pic" sz="quarter" idx="102" hasCustomPrompt="1"/>
          </p:nvPr>
        </p:nvSpPr>
        <p:spPr>
          <a:xfrm>
            <a:off x="10073640" y="2550055"/>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22" name="Text Placeholder 2">
            <a:extLst>
              <a:ext uri="{FF2B5EF4-FFF2-40B4-BE49-F238E27FC236}">
                <a16:creationId xmlns:a16="http://schemas.microsoft.com/office/drawing/2014/main" id="{50364316-8A26-A4C6-FC0C-237078530CD6}"/>
              </a:ext>
            </a:extLst>
          </p:cNvPr>
          <p:cNvSpPr>
            <a:spLocks noGrp="1"/>
          </p:cNvSpPr>
          <p:nvPr>
            <p:ph type="body" sz="quarter" idx="104" hasCustomPrompt="1"/>
          </p:nvPr>
        </p:nvSpPr>
        <p:spPr>
          <a:xfrm>
            <a:off x="6224262" y="3961164"/>
            <a:ext cx="2560320" cy="2211036"/>
          </a:xfrm>
        </p:spPr>
        <p:txBody>
          <a:bodyPr>
            <a:noAutofit/>
          </a:bodyPr>
          <a:lstStyle>
            <a:lvl1pPr marL="0" indent="0" algn="ctr">
              <a:lnSpc>
                <a:spcPct val="120000"/>
              </a:lnSpc>
              <a:spcBef>
                <a:spcPts val="0"/>
              </a:spcBef>
              <a:spcAft>
                <a:spcPts val="800"/>
              </a:spcAft>
              <a:buClr>
                <a:schemeClr val="bg1"/>
              </a:buClr>
              <a:buFont typeface="Arial" panose="020B0604020202020204" pitchFamily="34" charset="0"/>
              <a:buNone/>
              <a:tabLst/>
              <a:defRPr sz="1200" b="0" i="0" spc="0">
                <a:solidFill>
                  <a:schemeClr val="bg1"/>
                </a:solidFill>
                <a:latin typeface="Gibson" panose="02000000000000000000" pitchFamily="2" charset="77"/>
              </a:defRPr>
            </a:lvl1pPr>
          </a:lstStyle>
          <a:p>
            <a:pPr lvl="0"/>
            <a:r>
              <a:rPr lang="en-US">
                <a:effectLst/>
              </a:rPr>
              <a:t>Body lorem ipsum dolor sit amet consectetur adipiscing elit</a:t>
            </a:r>
          </a:p>
        </p:txBody>
      </p:sp>
      <p:sp>
        <p:nvSpPr>
          <p:cNvPr id="23" name="Text Placeholder 1">
            <a:extLst>
              <a:ext uri="{FF2B5EF4-FFF2-40B4-BE49-F238E27FC236}">
                <a16:creationId xmlns:a16="http://schemas.microsoft.com/office/drawing/2014/main" id="{04C7C2B2-F0A8-1CA2-FC2C-4177C9F6B534}"/>
              </a:ext>
            </a:extLst>
          </p:cNvPr>
          <p:cNvSpPr>
            <a:spLocks noGrp="1"/>
          </p:cNvSpPr>
          <p:nvPr>
            <p:ph type="body" sz="quarter" idx="94" hasCustomPrompt="1"/>
          </p:nvPr>
        </p:nvSpPr>
        <p:spPr>
          <a:xfrm>
            <a:off x="6224262" y="3269229"/>
            <a:ext cx="2560320" cy="548640"/>
          </a:xfrm>
        </p:spPr>
        <p:txBody>
          <a:bodyPr anchor="b" anchorCtr="0">
            <a:noAutofit/>
          </a:bodyPr>
          <a:lstStyle>
            <a:lvl1pPr marL="0" indent="0" algn="ctr">
              <a:lnSpc>
                <a:spcPct val="120000"/>
              </a:lnSpc>
              <a:spcAft>
                <a:spcPts val="0"/>
              </a:spcAft>
              <a:buFont typeface="Arial" panose="020B0604020202020204" pitchFamily="34" charset="0"/>
              <a:buNone/>
              <a:defRPr sz="1600" b="0" i="0" spc="0" baseline="0">
                <a:solidFill>
                  <a:schemeClr val="bg1"/>
                </a:solidFill>
                <a:latin typeface="Gibson Medium" panose="02000000000000000000" pitchFamily="2" charset="77"/>
              </a:defRPr>
            </a:lvl1pPr>
          </a:lstStyle>
          <a:p>
            <a:pPr lvl="0"/>
            <a:r>
              <a:rPr lang="en-US"/>
              <a:t>Subheader #3</a:t>
            </a:r>
          </a:p>
        </p:txBody>
      </p:sp>
      <p:sp>
        <p:nvSpPr>
          <p:cNvPr id="6" name="Rectangle 5">
            <a:extLst>
              <a:ext uri="{FF2B5EF4-FFF2-40B4-BE49-F238E27FC236}">
                <a16:creationId xmlns:a16="http://schemas.microsoft.com/office/drawing/2014/main" id="{D9F567B2-D7A0-EBDD-CEAE-254045278426}"/>
              </a:ext>
              <a:ext uri="{C183D7F6-B498-43B3-948B-1728B52AA6E4}">
                <adec:decorative xmlns:adec="http://schemas.microsoft.com/office/drawing/2017/decorative" val="1"/>
              </a:ext>
            </a:extLst>
          </p:cNvPr>
          <p:cNvSpPr>
            <a:spLocks noChangeAspect="1"/>
          </p:cNvSpPr>
          <p:nvPr userDrawn="1"/>
        </p:nvSpPr>
        <p:spPr>
          <a:xfrm>
            <a:off x="7138662" y="2412895"/>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43" name="Picture Placeholder 3">
            <a:extLst>
              <a:ext uri="{FF2B5EF4-FFF2-40B4-BE49-F238E27FC236}">
                <a16:creationId xmlns:a16="http://schemas.microsoft.com/office/drawing/2014/main" id="{C4975426-B5BB-0839-B19A-B89C78541916}"/>
              </a:ext>
              <a:ext uri="{C183D7F6-B498-43B3-948B-1728B52AA6E4}">
                <adec:decorative xmlns:adec="http://schemas.microsoft.com/office/drawing/2017/decorative" val="1"/>
              </a:ext>
            </a:extLst>
          </p:cNvPr>
          <p:cNvSpPr>
            <a:spLocks noGrp="1" noChangeAspect="1"/>
          </p:cNvSpPr>
          <p:nvPr>
            <p:ph type="pic" sz="quarter" idx="99" hasCustomPrompt="1"/>
          </p:nvPr>
        </p:nvSpPr>
        <p:spPr>
          <a:xfrm>
            <a:off x="7275822" y="2550055"/>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16" name="Text Placeholder 2">
            <a:extLst>
              <a:ext uri="{FF2B5EF4-FFF2-40B4-BE49-F238E27FC236}">
                <a16:creationId xmlns:a16="http://schemas.microsoft.com/office/drawing/2014/main" id="{9AE8A8BA-C14F-8E9A-CBC5-9C906855E237}"/>
              </a:ext>
            </a:extLst>
          </p:cNvPr>
          <p:cNvSpPr>
            <a:spLocks noGrp="1"/>
          </p:cNvSpPr>
          <p:nvPr>
            <p:ph type="body" sz="quarter" idx="103" hasCustomPrompt="1"/>
          </p:nvPr>
        </p:nvSpPr>
        <p:spPr>
          <a:xfrm>
            <a:off x="3426484" y="3961164"/>
            <a:ext cx="2560320" cy="2211036"/>
          </a:xfrm>
        </p:spPr>
        <p:txBody>
          <a:bodyPr>
            <a:noAutofit/>
          </a:bodyPr>
          <a:lstStyle>
            <a:lvl1pPr marL="0" indent="0" algn="ctr">
              <a:lnSpc>
                <a:spcPct val="120000"/>
              </a:lnSpc>
              <a:spcBef>
                <a:spcPts val="0"/>
              </a:spcBef>
              <a:spcAft>
                <a:spcPts val="800"/>
              </a:spcAft>
              <a:buClr>
                <a:schemeClr val="bg1"/>
              </a:buClr>
              <a:buFont typeface="Arial" panose="020B0604020202020204" pitchFamily="34" charset="0"/>
              <a:buNone/>
              <a:tabLst/>
              <a:defRPr sz="1200" b="0" i="0" spc="0">
                <a:solidFill>
                  <a:schemeClr val="bg1"/>
                </a:solidFill>
                <a:latin typeface="Gibson" panose="02000000000000000000" pitchFamily="2" charset="77"/>
              </a:defRPr>
            </a:lvl1pPr>
          </a:lstStyle>
          <a:p>
            <a:pPr lvl="0"/>
            <a:r>
              <a:rPr lang="en-US">
                <a:effectLst/>
              </a:rPr>
              <a:t>Body lorem ipsum dolor sit amet consectetur adipiscing elit</a:t>
            </a:r>
          </a:p>
        </p:txBody>
      </p:sp>
      <p:sp>
        <p:nvSpPr>
          <p:cNvPr id="21" name="Text Placeholder 1">
            <a:extLst>
              <a:ext uri="{FF2B5EF4-FFF2-40B4-BE49-F238E27FC236}">
                <a16:creationId xmlns:a16="http://schemas.microsoft.com/office/drawing/2014/main" id="{FD100D22-B20B-71D0-57F3-17CDCEC3080A}"/>
              </a:ext>
            </a:extLst>
          </p:cNvPr>
          <p:cNvSpPr>
            <a:spLocks noGrp="1"/>
          </p:cNvSpPr>
          <p:nvPr>
            <p:ph type="body" sz="quarter" idx="91" hasCustomPrompt="1"/>
          </p:nvPr>
        </p:nvSpPr>
        <p:spPr>
          <a:xfrm>
            <a:off x="3426484" y="3269229"/>
            <a:ext cx="2560320" cy="548640"/>
          </a:xfrm>
        </p:spPr>
        <p:txBody>
          <a:bodyPr anchor="b" anchorCtr="0">
            <a:noAutofit/>
          </a:bodyPr>
          <a:lstStyle>
            <a:lvl1pPr marL="0" indent="0" algn="ctr">
              <a:lnSpc>
                <a:spcPct val="120000"/>
              </a:lnSpc>
              <a:spcAft>
                <a:spcPts val="0"/>
              </a:spcAft>
              <a:buFont typeface="Arial" panose="020B0604020202020204" pitchFamily="34" charset="0"/>
              <a:buNone/>
              <a:defRPr sz="1600" b="0" i="0" spc="0" baseline="0">
                <a:solidFill>
                  <a:schemeClr val="bg1"/>
                </a:solidFill>
                <a:latin typeface="Gibson Medium" panose="02000000000000000000" pitchFamily="2" charset="77"/>
              </a:defRPr>
            </a:lvl1pPr>
          </a:lstStyle>
          <a:p>
            <a:pPr lvl="0"/>
            <a:r>
              <a:rPr lang="en-US" err="1"/>
              <a:t>Subheader</a:t>
            </a:r>
            <a:r>
              <a:rPr lang="en-US"/>
              <a:t> #2</a:t>
            </a:r>
          </a:p>
        </p:txBody>
      </p:sp>
      <p:sp>
        <p:nvSpPr>
          <p:cNvPr id="9" name="Rectangle 8">
            <a:extLst>
              <a:ext uri="{FF2B5EF4-FFF2-40B4-BE49-F238E27FC236}">
                <a16:creationId xmlns:a16="http://schemas.microsoft.com/office/drawing/2014/main" id="{2F38ED31-5EC9-61D5-54AC-3EE6EBED0C93}"/>
              </a:ext>
              <a:ext uri="{C183D7F6-B498-43B3-948B-1728B52AA6E4}">
                <adec:decorative xmlns:adec="http://schemas.microsoft.com/office/drawing/2017/decorative" val="1"/>
              </a:ext>
            </a:extLst>
          </p:cNvPr>
          <p:cNvSpPr>
            <a:spLocks noChangeAspect="1"/>
          </p:cNvSpPr>
          <p:nvPr userDrawn="1"/>
        </p:nvSpPr>
        <p:spPr>
          <a:xfrm>
            <a:off x="4340884" y="2412895"/>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37" name="Picture Placeholder 3">
            <a:extLst>
              <a:ext uri="{FF2B5EF4-FFF2-40B4-BE49-F238E27FC236}">
                <a16:creationId xmlns:a16="http://schemas.microsoft.com/office/drawing/2014/main" id="{8EBC0FCC-073F-939C-5AC8-E0B3654283FB}"/>
              </a:ext>
              <a:ext uri="{C183D7F6-B498-43B3-948B-1728B52AA6E4}">
                <adec:decorative xmlns:adec="http://schemas.microsoft.com/office/drawing/2017/decorative" val="1"/>
              </a:ext>
            </a:extLst>
          </p:cNvPr>
          <p:cNvSpPr>
            <a:spLocks noGrp="1" noChangeAspect="1"/>
          </p:cNvSpPr>
          <p:nvPr>
            <p:ph type="pic" sz="quarter" idx="96" hasCustomPrompt="1"/>
          </p:nvPr>
        </p:nvSpPr>
        <p:spPr>
          <a:xfrm>
            <a:off x="4478044" y="2550055"/>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14" name="Text Placeholder 2">
            <a:extLst>
              <a:ext uri="{FF2B5EF4-FFF2-40B4-BE49-F238E27FC236}">
                <a16:creationId xmlns:a16="http://schemas.microsoft.com/office/drawing/2014/main" id="{E20815F7-D7A3-53EF-6EA9-008C1D733053}"/>
              </a:ext>
            </a:extLst>
          </p:cNvPr>
          <p:cNvSpPr>
            <a:spLocks noGrp="1"/>
          </p:cNvSpPr>
          <p:nvPr>
            <p:ph type="body" sz="quarter" idx="12" hasCustomPrompt="1"/>
          </p:nvPr>
        </p:nvSpPr>
        <p:spPr>
          <a:xfrm>
            <a:off x="628725" y="3961164"/>
            <a:ext cx="2560320" cy="2211036"/>
          </a:xfrm>
        </p:spPr>
        <p:txBody>
          <a:bodyPr>
            <a:noAutofit/>
          </a:bodyPr>
          <a:lstStyle>
            <a:lvl1pPr marL="0" indent="0" algn="ctr">
              <a:lnSpc>
                <a:spcPct val="120000"/>
              </a:lnSpc>
              <a:spcBef>
                <a:spcPts val="0"/>
              </a:spcBef>
              <a:spcAft>
                <a:spcPts val="800"/>
              </a:spcAft>
              <a:buClr>
                <a:schemeClr val="bg1"/>
              </a:buClr>
              <a:buFont typeface="Arial" panose="020B0604020202020204" pitchFamily="34" charset="0"/>
              <a:buNone/>
              <a:tabLst/>
              <a:defRPr sz="1200" b="0" i="0" spc="0">
                <a:solidFill>
                  <a:schemeClr val="bg1"/>
                </a:solidFill>
                <a:latin typeface="Gibson" panose="02000000000000000000" pitchFamily="2" charset="77"/>
              </a:defRPr>
            </a:lvl1pPr>
          </a:lstStyle>
          <a:p>
            <a:pPr lvl="0"/>
            <a:r>
              <a:rPr lang="en-US">
                <a:effectLst/>
              </a:rPr>
              <a:t>Body lorem ipsum dolor sit amet consectetur adipiscing elit</a:t>
            </a:r>
          </a:p>
        </p:txBody>
      </p:sp>
      <p:sp>
        <p:nvSpPr>
          <p:cNvPr id="15" name="Text Placeholder 1">
            <a:extLst>
              <a:ext uri="{FF2B5EF4-FFF2-40B4-BE49-F238E27FC236}">
                <a16:creationId xmlns:a16="http://schemas.microsoft.com/office/drawing/2014/main" id="{87536653-9DF0-6C01-ADE7-D92BBC2FF7D1}"/>
              </a:ext>
            </a:extLst>
          </p:cNvPr>
          <p:cNvSpPr>
            <a:spLocks noGrp="1"/>
          </p:cNvSpPr>
          <p:nvPr>
            <p:ph type="body" sz="quarter" idx="89" hasCustomPrompt="1"/>
          </p:nvPr>
        </p:nvSpPr>
        <p:spPr>
          <a:xfrm>
            <a:off x="628725" y="3269229"/>
            <a:ext cx="2560320" cy="548640"/>
          </a:xfrm>
        </p:spPr>
        <p:txBody>
          <a:bodyPr anchor="b" anchorCtr="0">
            <a:noAutofit/>
          </a:bodyPr>
          <a:lstStyle>
            <a:lvl1pPr marL="0" indent="0" algn="ctr">
              <a:lnSpc>
                <a:spcPct val="120000"/>
              </a:lnSpc>
              <a:spcAft>
                <a:spcPts val="0"/>
              </a:spcAft>
              <a:buFont typeface="Arial" panose="020B0604020202020204" pitchFamily="34" charset="0"/>
              <a:buNone/>
              <a:defRPr sz="1600" b="0" i="0" spc="0" baseline="0">
                <a:solidFill>
                  <a:schemeClr val="bg1"/>
                </a:solidFill>
                <a:latin typeface="Gibson Medium" panose="02000000000000000000" pitchFamily="2" charset="77"/>
              </a:defRPr>
            </a:lvl1pPr>
          </a:lstStyle>
          <a:p>
            <a:pPr lvl="0"/>
            <a:r>
              <a:rPr lang="en-US"/>
              <a:t>Subheader #1</a:t>
            </a:r>
          </a:p>
        </p:txBody>
      </p:sp>
      <p:sp>
        <p:nvSpPr>
          <p:cNvPr id="10" name="Rectangle 9">
            <a:extLst>
              <a:ext uri="{FF2B5EF4-FFF2-40B4-BE49-F238E27FC236}">
                <a16:creationId xmlns:a16="http://schemas.microsoft.com/office/drawing/2014/main" id="{74A1941E-972C-B5F9-015D-B677104CA82E}"/>
              </a:ext>
              <a:ext uri="{C183D7F6-B498-43B3-948B-1728B52AA6E4}">
                <adec:decorative xmlns:adec="http://schemas.microsoft.com/office/drawing/2017/decorative" val="1"/>
              </a:ext>
            </a:extLst>
          </p:cNvPr>
          <p:cNvSpPr>
            <a:spLocks noChangeAspect="1"/>
          </p:cNvSpPr>
          <p:nvPr userDrawn="1"/>
        </p:nvSpPr>
        <p:spPr>
          <a:xfrm>
            <a:off x="1543125" y="2412895"/>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0" name="Picture Placeholder 3">
            <a:extLst>
              <a:ext uri="{FF2B5EF4-FFF2-40B4-BE49-F238E27FC236}">
                <a16:creationId xmlns:a16="http://schemas.microsoft.com/office/drawing/2014/main" id="{75593796-0E5A-0202-DCCE-AE07F93F85A9}"/>
              </a:ext>
              <a:ext uri="{C183D7F6-B498-43B3-948B-1728B52AA6E4}">
                <adec:decorative xmlns:adec="http://schemas.microsoft.com/office/drawing/2017/decorative" val="1"/>
              </a:ext>
            </a:extLst>
          </p:cNvPr>
          <p:cNvSpPr>
            <a:spLocks noGrp="1" noChangeAspect="1"/>
          </p:cNvSpPr>
          <p:nvPr>
            <p:ph type="pic" sz="quarter" idx="93" hasCustomPrompt="1"/>
          </p:nvPr>
        </p:nvSpPr>
        <p:spPr>
          <a:xfrm>
            <a:off x="1680285" y="2550055"/>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8" name="Title Placeholder 3">
            <a:extLst>
              <a:ext uri="{FF2B5EF4-FFF2-40B4-BE49-F238E27FC236}">
                <a16:creationId xmlns:a16="http://schemas.microsoft.com/office/drawing/2014/main" id="{A385884D-6A53-606D-0763-8F8F5FF44EB0}"/>
              </a:ext>
            </a:extLst>
          </p:cNvPr>
          <p:cNvSpPr>
            <a:spLocks noGrp="1"/>
          </p:cNvSpPr>
          <p:nvPr>
            <p:ph type="title" hasCustomPrompt="1"/>
          </p:nvPr>
        </p:nvSpPr>
        <p:spPr>
          <a:xfrm>
            <a:off x="609600" y="1095623"/>
            <a:ext cx="10972800" cy="430887"/>
          </a:xfrm>
          <a:prstGeom prst="rect">
            <a:avLst/>
          </a:prstGeom>
        </p:spPr>
        <p:txBody>
          <a:bodyPr vert="horz" lIns="0" tIns="0" rIns="0" bIns="0" rtlCol="0" anchor="t" anchorCtr="0">
            <a:noAutofit/>
          </a:bodyPr>
          <a:lstStyle>
            <a:lvl1pPr algn="ctr">
              <a:defRPr>
                <a:solidFill>
                  <a:schemeClr val="bg2"/>
                </a:solidFill>
              </a:defRPr>
            </a:lvl1pPr>
          </a:lstStyle>
          <a:p>
            <a:r>
              <a:rPr lang="en-US">
                <a:solidFill>
                  <a:schemeClr val="bg2"/>
                </a:solidFill>
              </a:rPr>
              <a:t>Content Slide Title – 4 Up Centered with Icons</a:t>
            </a:r>
          </a:p>
        </p:txBody>
      </p:sp>
      <p:sp>
        <p:nvSpPr>
          <p:cNvPr id="7" name="Text Placeholder 15">
            <a:extLst>
              <a:ext uri="{FF2B5EF4-FFF2-40B4-BE49-F238E27FC236}">
                <a16:creationId xmlns:a16="http://schemas.microsoft.com/office/drawing/2014/main" id="{CEC6108C-C511-74E1-1EB6-3BE1BD03664C}"/>
              </a:ext>
            </a:extLst>
          </p:cNvPr>
          <p:cNvSpPr>
            <a:spLocks noGrp="1"/>
          </p:cNvSpPr>
          <p:nvPr>
            <p:ph type="body" sz="quarter" idx="90" hasCustomPrompt="1"/>
          </p:nvPr>
        </p:nvSpPr>
        <p:spPr>
          <a:xfrm>
            <a:off x="609600" y="699590"/>
            <a:ext cx="10975700" cy="283464"/>
          </a:xfrm>
        </p:spPr>
        <p:txBody>
          <a:bodyPr/>
          <a:lstStyle>
            <a:lvl1pPr marL="0" indent="0" algn="ctr">
              <a:buNone/>
              <a:defRPr sz="1000" b="1" i="0" kern="1200" cap="all" spc="150" baseline="0">
                <a:solidFill>
                  <a:schemeClr val="bg2"/>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Tree>
    <p:extLst>
      <p:ext uri="{BB962C8B-B14F-4D97-AF65-F5344CB8AC3E}">
        <p14:creationId xmlns:p14="http://schemas.microsoft.com/office/powerpoint/2010/main" val="282575289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ontent – 4 Up Centered with Icons (CapTech Blue)">
    <p:bg>
      <p:bgRef idx="1001">
        <a:schemeClr val="bg2"/>
      </p:bgRef>
    </p:bg>
    <p:spTree>
      <p:nvGrpSpPr>
        <p:cNvPr id="1" name=""/>
        <p:cNvGrpSpPr/>
        <p:nvPr/>
      </p:nvGrpSpPr>
      <p:grpSpPr>
        <a:xfrm>
          <a:off x="0" y="0"/>
          <a:ext cx="0" cy="0"/>
          <a:chOff x="0" y="0"/>
          <a:chExt cx="0" cy="0"/>
        </a:xfrm>
      </p:grpSpPr>
      <p:sp>
        <p:nvSpPr>
          <p:cNvPr id="2" name="Copyright">
            <a:extLst>
              <a:ext uri="{FF2B5EF4-FFF2-40B4-BE49-F238E27FC236}">
                <a16:creationId xmlns:a16="http://schemas.microsoft.com/office/drawing/2014/main" id="{967B28C2-6DD7-DB4F-1762-04979A77612E}"/>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88A51D38-38FE-A747-91F5-CB6F3277E2BF}" type="slidenum">
              <a:rPr lang="en-US" sz="800" b="0" i="0" smtClean="0">
                <a:solidFill>
                  <a:schemeClr val="tx1"/>
                </a:solidFill>
                <a:latin typeface="Gibson Book" pitchFamily="2" charset="77"/>
              </a:rPr>
              <a:pPr defTabSz="1219170">
                <a:defRPr/>
              </a:pPr>
              <a:t>‹#›</a:t>
            </a:fld>
            <a:r>
              <a:rPr lang="en-US" sz="800" b="0" i="0">
                <a:solidFill>
                  <a:schemeClr val="tx1"/>
                </a:solidFill>
                <a:latin typeface="Gibson Book" pitchFamily="2" charset="77"/>
              </a:rPr>
              <a:t>  |  Copyright © 2023 CapTech Ventures, Inc. All Rights Reserved.</a:t>
            </a:r>
          </a:p>
        </p:txBody>
      </p:sp>
      <p:sp>
        <p:nvSpPr>
          <p:cNvPr id="26" name="Text Placeholder 2">
            <a:extLst>
              <a:ext uri="{FF2B5EF4-FFF2-40B4-BE49-F238E27FC236}">
                <a16:creationId xmlns:a16="http://schemas.microsoft.com/office/drawing/2014/main" id="{18FD6DEC-B101-52F6-57AE-AB776185BE43}"/>
              </a:ext>
            </a:extLst>
          </p:cNvPr>
          <p:cNvSpPr>
            <a:spLocks noGrp="1"/>
          </p:cNvSpPr>
          <p:nvPr>
            <p:ph type="body" sz="quarter" idx="100" hasCustomPrompt="1"/>
          </p:nvPr>
        </p:nvSpPr>
        <p:spPr>
          <a:xfrm>
            <a:off x="9022083" y="3961163"/>
            <a:ext cx="2560320" cy="2213199"/>
          </a:xfrm>
        </p:spPr>
        <p:txBody>
          <a:bodyPr>
            <a:noAutofit/>
          </a:bodyPr>
          <a:lstStyle>
            <a:lvl1pPr marL="0" indent="0" algn="ctr">
              <a:lnSpc>
                <a:spcPct val="120000"/>
              </a:lnSpc>
              <a:spcBef>
                <a:spcPts val="0"/>
              </a:spcBef>
              <a:spcAft>
                <a:spcPts val="0"/>
              </a:spcAft>
              <a:buFont typeface="Arial" panose="020B0604020202020204" pitchFamily="34" charset="0"/>
              <a:buNone/>
              <a:tabLst/>
              <a:defRPr sz="1200" b="0" i="0" spc="0" baseline="0">
                <a:solidFill>
                  <a:schemeClr val="tx1"/>
                </a:solidFill>
                <a:latin typeface="Gibson" panose="02000000000000000000" pitchFamily="2" charset="77"/>
              </a:defRPr>
            </a:lvl1pPr>
          </a:lstStyle>
          <a:p>
            <a:pPr lvl="0"/>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endParaRPr lang="en-US">
              <a:effectLst/>
            </a:endParaRPr>
          </a:p>
        </p:txBody>
      </p:sp>
      <p:sp>
        <p:nvSpPr>
          <p:cNvPr id="28" name="Text Placeholder 1">
            <a:extLst>
              <a:ext uri="{FF2B5EF4-FFF2-40B4-BE49-F238E27FC236}">
                <a16:creationId xmlns:a16="http://schemas.microsoft.com/office/drawing/2014/main" id="{37DBCD02-B537-B007-83ED-77C23D5DC837}"/>
              </a:ext>
            </a:extLst>
          </p:cNvPr>
          <p:cNvSpPr>
            <a:spLocks noGrp="1"/>
          </p:cNvSpPr>
          <p:nvPr>
            <p:ph type="body" sz="quarter" idx="101" hasCustomPrompt="1"/>
          </p:nvPr>
        </p:nvSpPr>
        <p:spPr>
          <a:xfrm>
            <a:off x="9022083" y="3269229"/>
            <a:ext cx="2560320" cy="548640"/>
          </a:xfrm>
        </p:spPr>
        <p:txBody>
          <a:bodyPr anchor="b">
            <a:noAutofit/>
          </a:bodyPr>
          <a:lstStyle>
            <a:lvl1pPr marL="0" indent="0" algn="ctr">
              <a:buNone/>
              <a:defRPr sz="1600" b="0" i="0" spc="0" baseline="0">
                <a:solidFill>
                  <a:schemeClr val="tx1"/>
                </a:solidFill>
                <a:latin typeface="Gibson Medium" panose="02000000000000000000" pitchFamily="2" charset="77"/>
              </a:defRPr>
            </a:lvl1pPr>
          </a:lstStyle>
          <a:p>
            <a:pPr lvl="0"/>
            <a:r>
              <a:rPr lang="en-US"/>
              <a:t>Subheader #4</a:t>
            </a:r>
          </a:p>
        </p:txBody>
      </p:sp>
      <p:sp>
        <p:nvSpPr>
          <p:cNvPr id="24" name="Rectangle 23">
            <a:extLst>
              <a:ext uri="{FF2B5EF4-FFF2-40B4-BE49-F238E27FC236}">
                <a16:creationId xmlns:a16="http://schemas.microsoft.com/office/drawing/2014/main" id="{0600D183-A6A2-6CE9-DD13-1C9812004DBF}"/>
              </a:ext>
              <a:ext uri="{C183D7F6-B498-43B3-948B-1728B52AA6E4}">
                <adec:decorative xmlns:adec="http://schemas.microsoft.com/office/drawing/2017/decorative" val="1"/>
              </a:ext>
            </a:extLst>
          </p:cNvPr>
          <p:cNvSpPr>
            <a:spLocks noChangeAspect="1"/>
          </p:cNvSpPr>
          <p:nvPr userDrawn="1"/>
        </p:nvSpPr>
        <p:spPr>
          <a:xfrm>
            <a:off x="9936483" y="2412895"/>
            <a:ext cx="731520" cy="731520"/>
          </a:xfrm>
          <a:prstGeom prst="rect">
            <a:avLst/>
          </a:prstGeom>
          <a:solidFill>
            <a:schemeClr val="bg2"/>
          </a:solidFill>
          <a:ln w="28575" cap="flat" cmpd="sng" algn="ctr">
            <a:solidFill>
              <a:schemeClr val="tx1">
                <a:alpha val="1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7" name="Picture Placeholder 3">
            <a:extLst>
              <a:ext uri="{FF2B5EF4-FFF2-40B4-BE49-F238E27FC236}">
                <a16:creationId xmlns:a16="http://schemas.microsoft.com/office/drawing/2014/main" id="{2926F159-F921-7609-AFB9-9DB6964E08B7}"/>
              </a:ext>
              <a:ext uri="{C183D7F6-B498-43B3-948B-1728B52AA6E4}">
                <adec:decorative xmlns:adec="http://schemas.microsoft.com/office/drawing/2017/decorative" val="1"/>
              </a:ext>
            </a:extLst>
          </p:cNvPr>
          <p:cNvSpPr>
            <a:spLocks noGrp="1" noChangeAspect="1"/>
          </p:cNvSpPr>
          <p:nvPr>
            <p:ph type="pic" sz="quarter" idx="102" hasCustomPrompt="1"/>
          </p:nvPr>
        </p:nvSpPr>
        <p:spPr>
          <a:xfrm>
            <a:off x="10073643" y="2550055"/>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3" name="Text Placeholder 2">
            <a:extLst>
              <a:ext uri="{FF2B5EF4-FFF2-40B4-BE49-F238E27FC236}">
                <a16:creationId xmlns:a16="http://schemas.microsoft.com/office/drawing/2014/main" id="{9BB61F87-4199-3FA6-DE3C-66947A0F29A7}"/>
              </a:ext>
            </a:extLst>
          </p:cNvPr>
          <p:cNvSpPr>
            <a:spLocks noGrp="1"/>
          </p:cNvSpPr>
          <p:nvPr>
            <p:ph type="body" sz="quarter" idx="97" hasCustomPrompt="1"/>
          </p:nvPr>
        </p:nvSpPr>
        <p:spPr>
          <a:xfrm>
            <a:off x="6217921" y="3961163"/>
            <a:ext cx="2560320" cy="2213199"/>
          </a:xfrm>
        </p:spPr>
        <p:txBody>
          <a:bodyPr>
            <a:noAutofit/>
          </a:bodyPr>
          <a:lstStyle>
            <a:lvl1pPr marL="0" indent="0" algn="ctr">
              <a:lnSpc>
                <a:spcPct val="120000"/>
              </a:lnSpc>
              <a:spcBef>
                <a:spcPts val="0"/>
              </a:spcBef>
              <a:spcAft>
                <a:spcPts val="0"/>
              </a:spcAft>
              <a:buFont typeface="Arial" panose="020B0604020202020204" pitchFamily="34" charset="0"/>
              <a:buNone/>
              <a:tabLst/>
              <a:defRPr sz="1200" b="0" i="0" spc="0" baseline="0">
                <a:solidFill>
                  <a:schemeClr val="tx1"/>
                </a:solidFill>
                <a:latin typeface="Gibson" panose="02000000000000000000" pitchFamily="2" charset="77"/>
              </a:defRPr>
            </a:lvl1pPr>
          </a:lstStyle>
          <a:p>
            <a:pPr lvl="0"/>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endParaRPr lang="en-US">
              <a:effectLst/>
            </a:endParaRPr>
          </a:p>
        </p:txBody>
      </p:sp>
      <p:sp>
        <p:nvSpPr>
          <p:cNvPr id="25" name="Text Placeholder 1">
            <a:extLst>
              <a:ext uri="{FF2B5EF4-FFF2-40B4-BE49-F238E27FC236}">
                <a16:creationId xmlns:a16="http://schemas.microsoft.com/office/drawing/2014/main" id="{51D28030-09B8-75B1-7882-31066D8F5191}"/>
              </a:ext>
            </a:extLst>
          </p:cNvPr>
          <p:cNvSpPr>
            <a:spLocks noGrp="1"/>
          </p:cNvSpPr>
          <p:nvPr>
            <p:ph type="body" sz="quarter" idx="98" hasCustomPrompt="1"/>
          </p:nvPr>
        </p:nvSpPr>
        <p:spPr>
          <a:xfrm>
            <a:off x="6217921" y="3269229"/>
            <a:ext cx="2560320" cy="548640"/>
          </a:xfrm>
        </p:spPr>
        <p:txBody>
          <a:bodyPr anchor="b">
            <a:noAutofit/>
          </a:bodyPr>
          <a:lstStyle>
            <a:lvl1pPr marL="0" indent="0" algn="ctr">
              <a:buNone/>
              <a:defRPr sz="1600" b="0" i="0" spc="0" baseline="0">
                <a:solidFill>
                  <a:schemeClr val="tx1"/>
                </a:solidFill>
                <a:latin typeface="Gibson Medium" panose="02000000000000000000" pitchFamily="2" charset="77"/>
              </a:defRPr>
            </a:lvl1pPr>
          </a:lstStyle>
          <a:p>
            <a:pPr lvl="0"/>
            <a:r>
              <a:rPr lang="en-US"/>
              <a:t>Subheader #3</a:t>
            </a:r>
          </a:p>
        </p:txBody>
      </p:sp>
      <p:sp>
        <p:nvSpPr>
          <p:cNvPr id="19" name="Rectangle 18">
            <a:extLst>
              <a:ext uri="{FF2B5EF4-FFF2-40B4-BE49-F238E27FC236}">
                <a16:creationId xmlns:a16="http://schemas.microsoft.com/office/drawing/2014/main" id="{CEACD5BC-BAB0-7EE0-EA2B-19053B2FC1D1}"/>
              </a:ext>
              <a:ext uri="{C183D7F6-B498-43B3-948B-1728B52AA6E4}">
                <adec:decorative xmlns:adec="http://schemas.microsoft.com/office/drawing/2017/decorative" val="1"/>
              </a:ext>
            </a:extLst>
          </p:cNvPr>
          <p:cNvSpPr>
            <a:spLocks noChangeAspect="1"/>
          </p:cNvSpPr>
          <p:nvPr userDrawn="1"/>
        </p:nvSpPr>
        <p:spPr>
          <a:xfrm>
            <a:off x="7132321" y="2412895"/>
            <a:ext cx="731520" cy="731520"/>
          </a:xfrm>
          <a:prstGeom prst="rect">
            <a:avLst/>
          </a:prstGeom>
          <a:solidFill>
            <a:schemeClr val="bg2"/>
          </a:solidFill>
          <a:ln w="28575" cap="flat" cmpd="sng" algn="ctr">
            <a:solidFill>
              <a:schemeClr val="tx1">
                <a:alpha val="1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0" name="Picture Placeholder 3">
            <a:extLst>
              <a:ext uri="{FF2B5EF4-FFF2-40B4-BE49-F238E27FC236}">
                <a16:creationId xmlns:a16="http://schemas.microsoft.com/office/drawing/2014/main" id="{C25CA641-8A0A-C742-13D1-DADCA6731A7F}"/>
              </a:ext>
              <a:ext uri="{C183D7F6-B498-43B3-948B-1728B52AA6E4}">
                <adec:decorative xmlns:adec="http://schemas.microsoft.com/office/drawing/2017/decorative" val="1"/>
              </a:ext>
            </a:extLst>
          </p:cNvPr>
          <p:cNvSpPr>
            <a:spLocks noGrp="1" noChangeAspect="1"/>
          </p:cNvSpPr>
          <p:nvPr>
            <p:ph type="pic" sz="quarter" idx="99" hasCustomPrompt="1"/>
          </p:nvPr>
        </p:nvSpPr>
        <p:spPr>
          <a:xfrm>
            <a:off x="7269481" y="2550055"/>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6" name="Text Placeholder 2">
            <a:extLst>
              <a:ext uri="{FF2B5EF4-FFF2-40B4-BE49-F238E27FC236}">
                <a16:creationId xmlns:a16="http://schemas.microsoft.com/office/drawing/2014/main" id="{39926D36-1890-E9FD-71FF-5B7AB94215E0}"/>
              </a:ext>
            </a:extLst>
          </p:cNvPr>
          <p:cNvSpPr>
            <a:spLocks noGrp="1"/>
          </p:cNvSpPr>
          <p:nvPr>
            <p:ph type="body" sz="quarter" idx="94" hasCustomPrompt="1"/>
          </p:nvPr>
        </p:nvSpPr>
        <p:spPr>
          <a:xfrm>
            <a:off x="3413759" y="3961163"/>
            <a:ext cx="2560320" cy="2213199"/>
          </a:xfrm>
        </p:spPr>
        <p:txBody>
          <a:bodyPr>
            <a:noAutofit/>
          </a:bodyPr>
          <a:lstStyle>
            <a:lvl1pPr marL="0" indent="0" algn="ctr">
              <a:lnSpc>
                <a:spcPct val="120000"/>
              </a:lnSpc>
              <a:spcBef>
                <a:spcPts val="0"/>
              </a:spcBef>
              <a:spcAft>
                <a:spcPts val="0"/>
              </a:spcAft>
              <a:buFont typeface="Arial" panose="020B0604020202020204" pitchFamily="34" charset="0"/>
              <a:buNone/>
              <a:tabLst/>
              <a:defRPr sz="1200" b="0" i="0" spc="0" baseline="0">
                <a:solidFill>
                  <a:schemeClr val="tx1"/>
                </a:solidFill>
                <a:latin typeface="Gibson" panose="02000000000000000000" pitchFamily="2" charset="77"/>
              </a:defRPr>
            </a:lvl1pPr>
          </a:lstStyle>
          <a:p>
            <a:pPr lvl="0"/>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endParaRPr lang="en-US">
              <a:effectLst/>
            </a:endParaRPr>
          </a:p>
        </p:txBody>
      </p:sp>
      <p:sp>
        <p:nvSpPr>
          <p:cNvPr id="9" name="Text Placeholder 1">
            <a:extLst>
              <a:ext uri="{FF2B5EF4-FFF2-40B4-BE49-F238E27FC236}">
                <a16:creationId xmlns:a16="http://schemas.microsoft.com/office/drawing/2014/main" id="{5C88B2C3-A0D3-A884-E286-622D8D016929}"/>
              </a:ext>
            </a:extLst>
          </p:cNvPr>
          <p:cNvSpPr>
            <a:spLocks noGrp="1"/>
          </p:cNvSpPr>
          <p:nvPr>
            <p:ph type="body" sz="quarter" idx="95" hasCustomPrompt="1"/>
          </p:nvPr>
        </p:nvSpPr>
        <p:spPr>
          <a:xfrm>
            <a:off x="3413759" y="3269229"/>
            <a:ext cx="2560320" cy="548640"/>
          </a:xfrm>
        </p:spPr>
        <p:txBody>
          <a:bodyPr anchor="b">
            <a:noAutofit/>
          </a:bodyPr>
          <a:lstStyle>
            <a:lvl1pPr marL="0" indent="0" algn="ctr">
              <a:buNone/>
              <a:defRPr sz="1600" b="0" i="0" spc="0" baseline="0">
                <a:solidFill>
                  <a:schemeClr val="tx1"/>
                </a:solidFill>
                <a:latin typeface="Gibson Medium" panose="02000000000000000000" pitchFamily="2" charset="77"/>
              </a:defRPr>
            </a:lvl1pPr>
          </a:lstStyle>
          <a:p>
            <a:pPr lvl="0"/>
            <a:r>
              <a:rPr lang="en-US"/>
              <a:t>Subheader #2</a:t>
            </a:r>
          </a:p>
        </p:txBody>
      </p:sp>
      <p:sp>
        <p:nvSpPr>
          <p:cNvPr id="15" name="Rectangle 14">
            <a:extLst>
              <a:ext uri="{FF2B5EF4-FFF2-40B4-BE49-F238E27FC236}">
                <a16:creationId xmlns:a16="http://schemas.microsoft.com/office/drawing/2014/main" id="{CC831D9E-3778-9EFB-4C0E-A710CE4B5A36}"/>
              </a:ext>
              <a:ext uri="{C183D7F6-B498-43B3-948B-1728B52AA6E4}">
                <adec:decorative xmlns:adec="http://schemas.microsoft.com/office/drawing/2017/decorative" val="1"/>
              </a:ext>
            </a:extLst>
          </p:cNvPr>
          <p:cNvSpPr>
            <a:spLocks noChangeAspect="1"/>
          </p:cNvSpPr>
          <p:nvPr userDrawn="1"/>
        </p:nvSpPr>
        <p:spPr>
          <a:xfrm>
            <a:off x="4328159" y="2412895"/>
            <a:ext cx="731520" cy="731520"/>
          </a:xfrm>
          <a:prstGeom prst="rect">
            <a:avLst/>
          </a:prstGeom>
          <a:solidFill>
            <a:schemeClr val="bg2"/>
          </a:solidFill>
          <a:ln w="28575" cap="flat" cmpd="sng" algn="ctr">
            <a:solidFill>
              <a:schemeClr val="tx1">
                <a:alpha val="1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6" name="Picture Placeholder 3">
            <a:extLst>
              <a:ext uri="{FF2B5EF4-FFF2-40B4-BE49-F238E27FC236}">
                <a16:creationId xmlns:a16="http://schemas.microsoft.com/office/drawing/2014/main" id="{735B4253-F0DE-5AD7-90FC-6E7744B67D08}"/>
              </a:ext>
              <a:ext uri="{C183D7F6-B498-43B3-948B-1728B52AA6E4}">
                <adec:decorative xmlns:adec="http://schemas.microsoft.com/office/drawing/2017/decorative" val="1"/>
              </a:ext>
            </a:extLst>
          </p:cNvPr>
          <p:cNvSpPr>
            <a:spLocks noGrp="1" noChangeAspect="1"/>
          </p:cNvSpPr>
          <p:nvPr>
            <p:ph type="pic" sz="quarter" idx="96" hasCustomPrompt="1"/>
          </p:nvPr>
        </p:nvSpPr>
        <p:spPr>
          <a:xfrm>
            <a:off x="4465319" y="2550055"/>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3" name="Text Placeholder 2">
            <a:extLst>
              <a:ext uri="{FF2B5EF4-FFF2-40B4-BE49-F238E27FC236}">
                <a16:creationId xmlns:a16="http://schemas.microsoft.com/office/drawing/2014/main" id="{679C5ED8-CFED-FC85-8D78-8024BC69A773}"/>
              </a:ext>
            </a:extLst>
          </p:cNvPr>
          <p:cNvSpPr>
            <a:spLocks noGrp="1"/>
          </p:cNvSpPr>
          <p:nvPr>
            <p:ph type="body" sz="quarter" idx="91" hasCustomPrompt="1"/>
          </p:nvPr>
        </p:nvSpPr>
        <p:spPr>
          <a:xfrm>
            <a:off x="609599" y="3961164"/>
            <a:ext cx="2560320" cy="2211036"/>
          </a:xfrm>
        </p:spPr>
        <p:txBody>
          <a:bodyPr>
            <a:noAutofit/>
          </a:bodyPr>
          <a:lstStyle>
            <a:lvl1pPr marL="0" indent="0" algn="ctr">
              <a:lnSpc>
                <a:spcPct val="120000"/>
              </a:lnSpc>
              <a:spcBef>
                <a:spcPts val="0"/>
              </a:spcBef>
              <a:spcAft>
                <a:spcPts val="0"/>
              </a:spcAft>
              <a:buFont typeface="Arial" panose="020B0604020202020204" pitchFamily="34" charset="0"/>
              <a:buNone/>
              <a:tabLst/>
              <a:defRPr sz="1200" b="0" i="0" spc="0" baseline="0">
                <a:solidFill>
                  <a:schemeClr val="tx1"/>
                </a:solidFill>
                <a:latin typeface="Gibson" panose="02000000000000000000" pitchFamily="2" charset="77"/>
              </a:defRPr>
            </a:lvl1pPr>
          </a:lstStyle>
          <a:p>
            <a:pPr lvl="0"/>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endParaRPr lang="en-US">
              <a:effectLst/>
            </a:endParaRPr>
          </a:p>
        </p:txBody>
      </p:sp>
      <p:sp>
        <p:nvSpPr>
          <p:cNvPr id="4" name="Text Placeholder 1">
            <a:extLst>
              <a:ext uri="{FF2B5EF4-FFF2-40B4-BE49-F238E27FC236}">
                <a16:creationId xmlns:a16="http://schemas.microsoft.com/office/drawing/2014/main" id="{4B262BDE-8FCA-E180-7AE3-3865B74D848E}"/>
              </a:ext>
            </a:extLst>
          </p:cNvPr>
          <p:cNvSpPr>
            <a:spLocks noGrp="1"/>
          </p:cNvSpPr>
          <p:nvPr>
            <p:ph type="body" sz="quarter" idx="92" hasCustomPrompt="1"/>
          </p:nvPr>
        </p:nvSpPr>
        <p:spPr>
          <a:xfrm>
            <a:off x="609599" y="3269229"/>
            <a:ext cx="2560320" cy="548640"/>
          </a:xfrm>
        </p:spPr>
        <p:txBody>
          <a:bodyPr anchor="b">
            <a:noAutofit/>
          </a:bodyPr>
          <a:lstStyle>
            <a:lvl1pPr marL="0" indent="0" algn="ctr">
              <a:buNone/>
              <a:defRPr sz="1600" b="0" i="0" spc="0" baseline="0">
                <a:solidFill>
                  <a:schemeClr val="tx1"/>
                </a:solidFill>
                <a:latin typeface="Gibson Medium" panose="02000000000000000000" pitchFamily="2" charset="77"/>
              </a:defRPr>
            </a:lvl1pPr>
          </a:lstStyle>
          <a:p>
            <a:pPr lvl="0"/>
            <a:r>
              <a:rPr lang="en-US" err="1"/>
              <a:t>Subheader</a:t>
            </a:r>
            <a:r>
              <a:rPr lang="en-US"/>
              <a:t> #1</a:t>
            </a:r>
          </a:p>
        </p:txBody>
      </p:sp>
      <p:sp>
        <p:nvSpPr>
          <p:cNvPr id="11" name="Rectangle 10">
            <a:extLst>
              <a:ext uri="{FF2B5EF4-FFF2-40B4-BE49-F238E27FC236}">
                <a16:creationId xmlns:a16="http://schemas.microsoft.com/office/drawing/2014/main" id="{6822FF7E-39B5-BF0A-721D-77788C5D8B07}"/>
              </a:ext>
              <a:ext uri="{C183D7F6-B498-43B3-948B-1728B52AA6E4}">
                <adec:decorative xmlns:adec="http://schemas.microsoft.com/office/drawing/2017/decorative" val="1"/>
              </a:ext>
            </a:extLst>
          </p:cNvPr>
          <p:cNvSpPr>
            <a:spLocks noChangeAspect="1"/>
          </p:cNvSpPr>
          <p:nvPr userDrawn="1"/>
        </p:nvSpPr>
        <p:spPr>
          <a:xfrm>
            <a:off x="1523999" y="2412895"/>
            <a:ext cx="731520" cy="731520"/>
          </a:xfrm>
          <a:prstGeom prst="rect">
            <a:avLst/>
          </a:prstGeom>
          <a:solidFill>
            <a:schemeClr val="bg2"/>
          </a:solidFill>
          <a:ln w="28575" cap="flat" cmpd="sng" algn="ctr">
            <a:solidFill>
              <a:schemeClr val="tx1">
                <a:alpha val="1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2" name="Picture Placeholder 3">
            <a:extLst>
              <a:ext uri="{FF2B5EF4-FFF2-40B4-BE49-F238E27FC236}">
                <a16:creationId xmlns:a16="http://schemas.microsoft.com/office/drawing/2014/main" id="{BE52BBA6-1C76-0BC5-3CEE-AF258734C450}"/>
              </a:ext>
              <a:ext uri="{C183D7F6-B498-43B3-948B-1728B52AA6E4}">
                <adec:decorative xmlns:adec="http://schemas.microsoft.com/office/drawing/2017/decorative" val="1"/>
              </a:ext>
            </a:extLst>
          </p:cNvPr>
          <p:cNvSpPr>
            <a:spLocks noGrp="1" noChangeAspect="1"/>
          </p:cNvSpPr>
          <p:nvPr>
            <p:ph type="pic" sz="quarter" idx="93" hasCustomPrompt="1"/>
          </p:nvPr>
        </p:nvSpPr>
        <p:spPr>
          <a:xfrm>
            <a:off x="1661159" y="2550055"/>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8" name="Title Placeholder 3">
            <a:extLst>
              <a:ext uri="{FF2B5EF4-FFF2-40B4-BE49-F238E27FC236}">
                <a16:creationId xmlns:a16="http://schemas.microsoft.com/office/drawing/2014/main" id="{A385884D-6A53-606D-0763-8F8F5FF44EB0}"/>
              </a:ext>
            </a:extLst>
          </p:cNvPr>
          <p:cNvSpPr>
            <a:spLocks noGrp="1"/>
          </p:cNvSpPr>
          <p:nvPr>
            <p:ph type="title" hasCustomPrompt="1"/>
          </p:nvPr>
        </p:nvSpPr>
        <p:spPr>
          <a:xfrm>
            <a:off x="609600" y="1095623"/>
            <a:ext cx="10972800" cy="429768"/>
          </a:xfrm>
          <a:prstGeom prst="rect">
            <a:avLst/>
          </a:prstGeom>
        </p:spPr>
        <p:txBody>
          <a:bodyPr vert="horz" lIns="0" tIns="0" rIns="0" bIns="0" rtlCol="0" anchor="t" anchorCtr="0">
            <a:normAutofit/>
          </a:bodyPr>
          <a:lstStyle>
            <a:lvl1pPr algn="ctr">
              <a:defRPr/>
            </a:lvl1pPr>
          </a:lstStyle>
          <a:p>
            <a:r>
              <a:rPr lang="en-US"/>
              <a:t>Content Slide Title – 4 Up Centered with Icons</a:t>
            </a:r>
          </a:p>
        </p:txBody>
      </p:sp>
      <p:sp>
        <p:nvSpPr>
          <p:cNvPr id="10" name="Text Placeholder 15">
            <a:extLst>
              <a:ext uri="{FF2B5EF4-FFF2-40B4-BE49-F238E27FC236}">
                <a16:creationId xmlns:a16="http://schemas.microsoft.com/office/drawing/2014/main" id="{2129DF30-158C-38DC-FEEF-5B6642B16B65}"/>
              </a:ext>
            </a:extLst>
          </p:cNvPr>
          <p:cNvSpPr>
            <a:spLocks noGrp="1"/>
          </p:cNvSpPr>
          <p:nvPr>
            <p:ph type="body" sz="quarter" idx="103" hasCustomPrompt="1"/>
          </p:nvPr>
        </p:nvSpPr>
        <p:spPr>
          <a:xfrm>
            <a:off x="609600" y="699590"/>
            <a:ext cx="10975700" cy="283464"/>
          </a:xfrm>
        </p:spPr>
        <p:txBody>
          <a:bodyPr/>
          <a:lstStyle>
            <a:lvl1pPr marL="0" indent="0" algn="ctr">
              <a:buNone/>
              <a:defRPr sz="1000" b="1" i="0" kern="1200" cap="all" spc="150" baseline="0">
                <a:solidFill>
                  <a:schemeClr val="tx1"/>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Tree>
    <p:extLst>
      <p:ext uri="{BB962C8B-B14F-4D97-AF65-F5344CB8AC3E}">
        <p14:creationId xmlns:p14="http://schemas.microsoft.com/office/powerpoint/2010/main" val="3598164852"/>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Content – 4 Up Left with Icons (White)">
    <p:bg>
      <p:bgPr>
        <a:solidFill>
          <a:schemeClr val="tx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1A5C01E-F6C4-F6A6-85D2-2D74A7121A6E}"/>
              </a:ext>
              <a:ext uri="{C183D7F6-B498-43B3-948B-1728B52AA6E4}">
                <adec:decorative xmlns:adec="http://schemas.microsoft.com/office/drawing/2017/decorative" val="1"/>
              </a:ext>
            </a:extLst>
          </p:cNvPr>
          <p:cNvSpPr/>
          <p:nvPr userDrawn="1"/>
        </p:nvSpPr>
        <p:spPr>
          <a:xfrm>
            <a:off x="-1" y="1"/>
            <a:ext cx="12191999" cy="2669556"/>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36" name="Text Placeholder 2">
            <a:extLst>
              <a:ext uri="{FF2B5EF4-FFF2-40B4-BE49-F238E27FC236}">
                <a16:creationId xmlns:a16="http://schemas.microsoft.com/office/drawing/2014/main" id="{2B562AF2-1E7E-F33C-CB5E-55BADD095CE8}"/>
              </a:ext>
            </a:extLst>
          </p:cNvPr>
          <p:cNvSpPr>
            <a:spLocks noGrp="1"/>
          </p:cNvSpPr>
          <p:nvPr>
            <p:ph type="body" sz="quarter" idx="96" hasCustomPrompt="1"/>
          </p:nvPr>
        </p:nvSpPr>
        <p:spPr>
          <a:xfrm>
            <a:off x="9189359" y="3770552"/>
            <a:ext cx="2377440" cy="2377440"/>
          </a:xfrm>
        </p:spPr>
        <p:txBody>
          <a:bodyPr>
            <a:noAutofit/>
          </a:bodyPr>
          <a:lstStyle>
            <a:lvl1pPr marL="171450" indent="-171450" algn="l">
              <a:lnSpc>
                <a:spcPct val="120000"/>
              </a:lnSpc>
              <a:spcBef>
                <a:spcPts val="0"/>
              </a:spcBef>
              <a:spcAft>
                <a:spcPts val="800"/>
              </a:spcAft>
              <a:buClr>
                <a:schemeClr val="bg1"/>
              </a:buClr>
              <a:buFont typeface="Arial" panose="020B0604020202020204" pitchFamily="34" charset="0"/>
              <a:buChar char="•"/>
              <a:tabLst/>
              <a:defRPr sz="1200" b="0" i="0" spc="0">
                <a:solidFill>
                  <a:schemeClr val="bg1"/>
                </a:solidFill>
                <a:latin typeface="Gibson" panose="02000000000000000000" pitchFamily="2" charset="77"/>
              </a:defRPr>
            </a:lvl1pPr>
          </a:lstStyle>
          <a:p>
            <a:pPr lvl="0"/>
            <a:r>
              <a:rPr lang="en-US">
                <a:effectLst/>
              </a:rPr>
              <a:t>Body lorem ipsum dolor sit amet consectetur adipiscing elit</a:t>
            </a:r>
          </a:p>
          <a:p>
            <a:pPr marL="171450" marR="0" lvl="0" indent="-171450" algn="l" defTabSz="914377" rtl="0" eaLnBrk="1" fontAlgn="auto" latinLnBrk="0" hangingPunct="1">
              <a:lnSpc>
                <a:spcPct val="120000"/>
              </a:lnSpc>
              <a:spcBef>
                <a:spcPts val="0"/>
              </a:spcBef>
              <a:spcAft>
                <a:spcPts val="800"/>
              </a:spcAft>
              <a:buClr>
                <a:schemeClr val="bg1"/>
              </a:buClr>
              <a:buSzTx/>
              <a:buFont typeface="Arial" panose="020B0604020202020204" pitchFamily="34" charset="0"/>
              <a:buChar char="•"/>
              <a:tabLst/>
              <a:defRPr/>
            </a:pPr>
            <a:r>
              <a:rPr lang="en-US">
                <a:effectLst/>
              </a:rPr>
              <a:t>Body lorem ipsum dolor sit amet consectetur adipiscing elit</a:t>
            </a:r>
          </a:p>
          <a:p>
            <a:pPr marL="171450" marR="0" lvl="0" indent="-171450" algn="l" defTabSz="914377" rtl="0" eaLnBrk="1" fontAlgn="auto" latinLnBrk="0" hangingPunct="1">
              <a:lnSpc>
                <a:spcPct val="120000"/>
              </a:lnSpc>
              <a:spcBef>
                <a:spcPts val="0"/>
              </a:spcBef>
              <a:spcAft>
                <a:spcPts val="800"/>
              </a:spcAft>
              <a:buClr>
                <a:schemeClr val="bg1"/>
              </a:buClr>
              <a:buSzTx/>
              <a:buFont typeface="Arial" panose="020B0604020202020204" pitchFamily="34" charset="0"/>
              <a:buChar char="•"/>
              <a:tabLst/>
              <a:defRPr/>
            </a:pPr>
            <a:r>
              <a:rPr lang="en-US">
                <a:effectLst/>
              </a:rPr>
              <a:t>Body lorem ipsum dolor sit amet consectetur adipiscing elit</a:t>
            </a:r>
          </a:p>
          <a:p>
            <a:pPr marL="171450" marR="0" lvl="0" indent="-171450" algn="l" defTabSz="914377" rtl="0" eaLnBrk="1" fontAlgn="auto" latinLnBrk="0" hangingPunct="1">
              <a:lnSpc>
                <a:spcPct val="120000"/>
              </a:lnSpc>
              <a:spcBef>
                <a:spcPts val="0"/>
              </a:spcBef>
              <a:spcAft>
                <a:spcPts val="800"/>
              </a:spcAft>
              <a:buClr>
                <a:schemeClr val="bg1"/>
              </a:buClr>
              <a:buSzTx/>
              <a:buFont typeface="Arial" panose="020B0604020202020204" pitchFamily="34" charset="0"/>
              <a:buChar char="•"/>
              <a:tabLst/>
              <a:defRPr/>
            </a:pPr>
            <a:r>
              <a:rPr lang="en-US">
                <a:effectLst/>
              </a:rPr>
              <a:t>Body lorem ipsum dolor sit amet consectetur adipiscing elit</a:t>
            </a:r>
          </a:p>
        </p:txBody>
      </p:sp>
      <p:sp>
        <p:nvSpPr>
          <p:cNvPr id="37" name="Text Placeholder 1">
            <a:extLst>
              <a:ext uri="{FF2B5EF4-FFF2-40B4-BE49-F238E27FC236}">
                <a16:creationId xmlns:a16="http://schemas.microsoft.com/office/drawing/2014/main" id="{DCDC9387-1A70-193A-5F97-9CFA8EAAD42C}"/>
              </a:ext>
            </a:extLst>
          </p:cNvPr>
          <p:cNvSpPr>
            <a:spLocks noGrp="1"/>
          </p:cNvSpPr>
          <p:nvPr>
            <p:ph type="body" sz="quarter" idx="97" hasCustomPrompt="1"/>
          </p:nvPr>
        </p:nvSpPr>
        <p:spPr>
          <a:xfrm>
            <a:off x="9189359" y="3078617"/>
            <a:ext cx="2377440" cy="548640"/>
          </a:xfrm>
        </p:spPr>
        <p:txBody>
          <a:bodyPr anchor="b" anchorCtr="0">
            <a:noAutofit/>
          </a:bodyPr>
          <a:lstStyle>
            <a:lvl1pPr marL="0" indent="0" algn="l">
              <a:lnSpc>
                <a:spcPct val="120000"/>
              </a:lnSpc>
              <a:spcAft>
                <a:spcPts val="0"/>
              </a:spcAft>
              <a:buNone/>
              <a:defRPr sz="1600" b="0" i="0" spc="0" baseline="0">
                <a:solidFill>
                  <a:schemeClr val="bg1"/>
                </a:solidFill>
                <a:latin typeface="Gibson Medium" panose="02000000000000000000" pitchFamily="2" charset="77"/>
              </a:defRPr>
            </a:lvl1pPr>
          </a:lstStyle>
          <a:p>
            <a:pPr lvl="0"/>
            <a:r>
              <a:rPr lang="en-US"/>
              <a:t>Subheader #4</a:t>
            </a:r>
          </a:p>
        </p:txBody>
      </p:sp>
      <p:sp>
        <p:nvSpPr>
          <p:cNvPr id="13" name="Rectangle 12">
            <a:extLst>
              <a:ext uri="{FF2B5EF4-FFF2-40B4-BE49-F238E27FC236}">
                <a16:creationId xmlns:a16="http://schemas.microsoft.com/office/drawing/2014/main" id="{05F5B573-C1E1-EAF8-0574-AE5F68BEDBCF}"/>
              </a:ext>
              <a:ext uri="{C183D7F6-B498-43B3-948B-1728B52AA6E4}">
                <adec:decorative xmlns:adec="http://schemas.microsoft.com/office/drawing/2017/decorative" val="1"/>
              </a:ext>
            </a:extLst>
          </p:cNvPr>
          <p:cNvSpPr/>
          <p:nvPr userDrawn="1"/>
        </p:nvSpPr>
        <p:spPr>
          <a:xfrm>
            <a:off x="9189359" y="2222283"/>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4" name="Picture Placeholder 3">
            <a:extLst>
              <a:ext uri="{FF2B5EF4-FFF2-40B4-BE49-F238E27FC236}">
                <a16:creationId xmlns:a16="http://schemas.microsoft.com/office/drawing/2014/main" id="{E12E8C66-333C-65A3-B01F-C52A75A42493}"/>
              </a:ext>
              <a:ext uri="{C183D7F6-B498-43B3-948B-1728B52AA6E4}">
                <adec:decorative xmlns:adec="http://schemas.microsoft.com/office/drawing/2017/decorative" val="1"/>
              </a:ext>
            </a:extLst>
          </p:cNvPr>
          <p:cNvSpPr>
            <a:spLocks noGrp="1" noChangeAspect="1"/>
          </p:cNvSpPr>
          <p:nvPr>
            <p:ph type="pic" sz="quarter" idx="99" hasCustomPrompt="1"/>
          </p:nvPr>
        </p:nvSpPr>
        <p:spPr>
          <a:xfrm>
            <a:off x="9326519" y="2359443"/>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30" name="Text Placeholder 2">
            <a:extLst>
              <a:ext uri="{FF2B5EF4-FFF2-40B4-BE49-F238E27FC236}">
                <a16:creationId xmlns:a16="http://schemas.microsoft.com/office/drawing/2014/main" id="{E48BBF2C-0C9F-2188-D58A-16FB11B018D9}"/>
              </a:ext>
            </a:extLst>
          </p:cNvPr>
          <p:cNvSpPr>
            <a:spLocks noGrp="1"/>
          </p:cNvSpPr>
          <p:nvPr>
            <p:ph type="body" sz="quarter" idx="93" hasCustomPrompt="1"/>
          </p:nvPr>
        </p:nvSpPr>
        <p:spPr>
          <a:xfrm>
            <a:off x="6346148" y="3770552"/>
            <a:ext cx="2377440" cy="2377440"/>
          </a:xfrm>
        </p:spPr>
        <p:txBody>
          <a:bodyPr>
            <a:noAutofit/>
          </a:bodyPr>
          <a:lstStyle>
            <a:lvl1pPr marL="171450" indent="-171450" algn="l">
              <a:lnSpc>
                <a:spcPct val="120000"/>
              </a:lnSpc>
              <a:spcBef>
                <a:spcPts val="0"/>
              </a:spcBef>
              <a:spcAft>
                <a:spcPts val="800"/>
              </a:spcAft>
              <a:buClr>
                <a:schemeClr val="bg1"/>
              </a:buClr>
              <a:buFont typeface="Arial" panose="020B0604020202020204" pitchFamily="34" charset="0"/>
              <a:buChar char="•"/>
              <a:tabLst/>
              <a:defRPr sz="1200" b="0" i="0" spc="0">
                <a:solidFill>
                  <a:schemeClr val="bg1"/>
                </a:solidFill>
                <a:latin typeface="Gibson" panose="02000000000000000000" pitchFamily="2" charset="77"/>
              </a:defRPr>
            </a:lvl1pPr>
          </a:lstStyle>
          <a:p>
            <a:pPr lvl="0"/>
            <a:r>
              <a:rPr lang="en-US">
                <a:effectLst/>
              </a:rPr>
              <a:t>Body lorem ipsum dolor sit amet consectetur adipiscing elit</a:t>
            </a:r>
          </a:p>
          <a:p>
            <a:pPr marL="171450" marR="0" lvl="0" indent="-171450" algn="l" defTabSz="914377" rtl="0" eaLnBrk="1" fontAlgn="auto" latinLnBrk="0" hangingPunct="1">
              <a:lnSpc>
                <a:spcPct val="120000"/>
              </a:lnSpc>
              <a:spcBef>
                <a:spcPts val="0"/>
              </a:spcBef>
              <a:spcAft>
                <a:spcPts val="800"/>
              </a:spcAft>
              <a:buClr>
                <a:schemeClr val="bg1"/>
              </a:buClr>
              <a:buSzTx/>
              <a:buFont typeface="Arial" panose="020B0604020202020204" pitchFamily="34" charset="0"/>
              <a:buChar char="•"/>
              <a:tabLst/>
              <a:defRPr/>
            </a:pPr>
            <a:r>
              <a:rPr lang="en-US">
                <a:effectLst/>
              </a:rPr>
              <a:t>Body lorem ipsum dolor sit amet consectetur adipiscing elit</a:t>
            </a:r>
          </a:p>
          <a:p>
            <a:pPr marL="171450" marR="0" lvl="0" indent="-171450" algn="l" defTabSz="914377" rtl="0" eaLnBrk="1" fontAlgn="auto" latinLnBrk="0" hangingPunct="1">
              <a:lnSpc>
                <a:spcPct val="120000"/>
              </a:lnSpc>
              <a:spcBef>
                <a:spcPts val="0"/>
              </a:spcBef>
              <a:spcAft>
                <a:spcPts val="800"/>
              </a:spcAft>
              <a:buClr>
                <a:schemeClr val="bg1"/>
              </a:buClr>
              <a:buSzTx/>
              <a:buFont typeface="Arial" panose="020B0604020202020204" pitchFamily="34" charset="0"/>
              <a:buChar char="•"/>
              <a:tabLst/>
              <a:defRPr/>
            </a:pPr>
            <a:r>
              <a:rPr lang="en-US">
                <a:effectLst/>
              </a:rPr>
              <a:t>Body lorem ipsum dolor sit amet consectetur adipiscing elit</a:t>
            </a:r>
          </a:p>
          <a:p>
            <a:pPr marL="171450" marR="0" lvl="0" indent="-171450" algn="l" defTabSz="914377" rtl="0" eaLnBrk="1" fontAlgn="auto" latinLnBrk="0" hangingPunct="1">
              <a:lnSpc>
                <a:spcPct val="120000"/>
              </a:lnSpc>
              <a:spcBef>
                <a:spcPts val="0"/>
              </a:spcBef>
              <a:spcAft>
                <a:spcPts val="800"/>
              </a:spcAft>
              <a:buClr>
                <a:schemeClr val="bg1"/>
              </a:buClr>
              <a:buSzTx/>
              <a:buFont typeface="Arial" panose="020B0604020202020204" pitchFamily="34" charset="0"/>
              <a:buChar char="•"/>
              <a:tabLst/>
              <a:defRPr/>
            </a:pPr>
            <a:r>
              <a:rPr lang="en-US">
                <a:effectLst/>
              </a:rPr>
              <a:t>Body lorem ipsum dolor sit amet consectetur adipiscing elit</a:t>
            </a:r>
          </a:p>
        </p:txBody>
      </p:sp>
      <p:sp>
        <p:nvSpPr>
          <p:cNvPr id="31" name="Text Placeholder 1">
            <a:extLst>
              <a:ext uri="{FF2B5EF4-FFF2-40B4-BE49-F238E27FC236}">
                <a16:creationId xmlns:a16="http://schemas.microsoft.com/office/drawing/2014/main" id="{04842A1D-E59C-8E7B-8047-F895A88F283F}"/>
              </a:ext>
            </a:extLst>
          </p:cNvPr>
          <p:cNvSpPr>
            <a:spLocks noGrp="1"/>
          </p:cNvSpPr>
          <p:nvPr>
            <p:ph type="body" sz="quarter" idx="94" hasCustomPrompt="1"/>
          </p:nvPr>
        </p:nvSpPr>
        <p:spPr>
          <a:xfrm>
            <a:off x="6346148" y="3078617"/>
            <a:ext cx="2377440" cy="548640"/>
          </a:xfrm>
        </p:spPr>
        <p:txBody>
          <a:bodyPr anchor="b" anchorCtr="0">
            <a:noAutofit/>
          </a:bodyPr>
          <a:lstStyle>
            <a:lvl1pPr marL="0" indent="0" algn="l">
              <a:lnSpc>
                <a:spcPct val="120000"/>
              </a:lnSpc>
              <a:spcAft>
                <a:spcPts val="0"/>
              </a:spcAft>
              <a:buNone/>
              <a:defRPr sz="1600" b="0" i="0" spc="0" baseline="0">
                <a:solidFill>
                  <a:schemeClr val="bg1"/>
                </a:solidFill>
                <a:latin typeface="Gibson Medium" panose="02000000000000000000" pitchFamily="2" charset="77"/>
              </a:defRPr>
            </a:lvl1pPr>
          </a:lstStyle>
          <a:p>
            <a:pPr lvl="0"/>
            <a:r>
              <a:rPr lang="en-US"/>
              <a:t>Subheader #3</a:t>
            </a:r>
          </a:p>
        </p:txBody>
      </p:sp>
      <p:sp>
        <p:nvSpPr>
          <p:cNvPr id="11" name="Rectangle 10">
            <a:extLst>
              <a:ext uri="{FF2B5EF4-FFF2-40B4-BE49-F238E27FC236}">
                <a16:creationId xmlns:a16="http://schemas.microsoft.com/office/drawing/2014/main" id="{73DF5103-A09E-3E55-105E-DBC1D8D60852}"/>
              </a:ext>
              <a:ext uri="{C183D7F6-B498-43B3-948B-1728B52AA6E4}">
                <adec:decorative xmlns:adec="http://schemas.microsoft.com/office/drawing/2017/decorative" val="1"/>
              </a:ext>
            </a:extLst>
          </p:cNvPr>
          <p:cNvSpPr/>
          <p:nvPr userDrawn="1"/>
        </p:nvSpPr>
        <p:spPr>
          <a:xfrm>
            <a:off x="6346148" y="2222283"/>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2" name="Picture Placeholder 3">
            <a:extLst>
              <a:ext uri="{FF2B5EF4-FFF2-40B4-BE49-F238E27FC236}">
                <a16:creationId xmlns:a16="http://schemas.microsoft.com/office/drawing/2014/main" id="{0245E4E8-6728-D8F0-1B3C-58F39F610B96}"/>
              </a:ext>
              <a:ext uri="{C183D7F6-B498-43B3-948B-1728B52AA6E4}">
                <adec:decorative xmlns:adec="http://schemas.microsoft.com/office/drawing/2017/decorative" val="1"/>
              </a:ext>
            </a:extLst>
          </p:cNvPr>
          <p:cNvSpPr>
            <a:spLocks noGrp="1" noChangeAspect="1"/>
          </p:cNvSpPr>
          <p:nvPr>
            <p:ph type="pic" sz="quarter" idx="98" hasCustomPrompt="1"/>
          </p:nvPr>
        </p:nvSpPr>
        <p:spPr>
          <a:xfrm>
            <a:off x="6483308" y="2359443"/>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24" name="Text Placeholder 2">
            <a:extLst>
              <a:ext uri="{FF2B5EF4-FFF2-40B4-BE49-F238E27FC236}">
                <a16:creationId xmlns:a16="http://schemas.microsoft.com/office/drawing/2014/main" id="{25458372-3C56-0961-A93E-14EC8164C8E5}"/>
              </a:ext>
            </a:extLst>
          </p:cNvPr>
          <p:cNvSpPr>
            <a:spLocks noGrp="1"/>
          </p:cNvSpPr>
          <p:nvPr>
            <p:ph type="body" sz="quarter" idx="90" hasCustomPrompt="1"/>
          </p:nvPr>
        </p:nvSpPr>
        <p:spPr>
          <a:xfrm>
            <a:off x="3487417" y="3770552"/>
            <a:ext cx="2377440" cy="2377440"/>
          </a:xfrm>
        </p:spPr>
        <p:txBody>
          <a:bodyPr>
            <a:noAutofit/>
          </a:bodyPr>
          <a:lstStyle>
            <a:lvl1pPr marL="171450" indent="-171450" algn="l">
              <a:lnSpc>
                <a:spcPct val="120000"/>
              </a:lnSpc>
              <a:spcBef>
                <a:spcPts val="0"/>
              </a:spcBef>
              <a:spcAft>
                <a:spcPts val="800"/>
              </a:spcAft>
              <a:buClr>
                <a:schemeClr val="bg1"/>
              </a:buClr>
              <a:buFont typeface="Arial" panose="020B0604020202020204" pitchFamily="34" charset="0"/>
              <a:buChar char="•"/>
              <a:tabLst/>
              <a:defRPr sz="1200" b="0" i="0" spc="0">
                <a:solidFill>
                  <a:schemeClr val="bg1"/>
                </a:solidFill>
                <a:latin typeface="Gibson" panose="02000000000000000000" pitchFamily="2" charset="77"/>
              </a:defRPr>
            </a:lvl1pPr>
          </a:lstStyle>
          <a:p>
            <a:pPr lvl="0"/>
            <a:r>
              <a:rPr lang="en-US">
                <a:effectLst/>
              </a:rPr>
              <a:t>Body lorem ipsum dolor sit amet consectetur adipiscing elit</a:t>
            </a:r>
          </a:p>
          <a:p>
            <a:pPr marL="171450" marR="0" lvl="0" indent="-171450" algn="l" defTabSz="914377" rtl="0" eaLnBrk="1" fontAlgn="auto" latinLnBrk="0" hangingPunct="1">
              <a:lnSpc>
                <a:spcPct val="120000"/>
              </a:lnSpc>
              <a:spcBef>
                <a:spcPts val="0"/>
              </a:spcBef>
              <a:spcAft>
                <a:spcPts val="800"/>
              </a:spcAft>
              <a:buClr>
                <a:schemeClr val="bg1"/>
              </a:buClr>
              <a:buSzTx/>
              <a:buFont typeface="Arial" panose="020B0604020202020204" pitchFamily="34" charset="0"/>
              <a:buChar char="•"/>
              <a:tabLst/>
              <a:defRPr/>
            </a:pPr>
            <a:r>
              <a:rPr lang="en-US">
                <a:effectLst/>
              </a:rPr>
              <a:t>Body lorem ipsum dolor sit amet consectetur adipiscing elit</a:t>
            </a:r>
          </a:p>
          <a:p>
            <a:pPr marL="171450" marR="0" lvl="0" indent="-171450" algn="l" defTabSz="914377" rtl="0" eaLnBrk="1" fontAlgn="auto" latinLnBrk="0" hangingPunct="1">
              <a:lnSpc>
                <a:spcPct val="120000"/>
              </a:lnSpc>
              <a:spcBef>
                <a:spcPts val="0"/>
              </a:spcBef>
              <a:spcAft>
                <a:spcPts val="800"/>
              </a:spcAft>
              <a:buClr>
                <a:schemeClr val="bg1"/>
              </a:buClr>
              <a:buSzTx/>
              <a:buFont typeface="Arial" panose="020B0604020202020204" pitchFamily="34" charset="0"/>
              <a:buChar char="•"/>
              <a:tabLst/>
              <a:defRPr/>
            </a:pPr>
            <a:r>
              <a:rPr lang="en-US">
                <a:effectLst/>
              </a:rPr>
              <a:t>Body lorem ipsum dolor sit amet consectetur adipiscing elit</a:t>
            </a:r>
          </a:p>
          <a:p>
            <a:pPr marL="171450" marR="0" lvl="0" indent="-171450" algn="l" defTabSz="914377" rtl="0" eaLnBrk="1" fontAlgn="auto" latinLnBrk="0" hangingPunct="1">
              <a:lnSpc>
                <a:spcPct val="120000"/>
              </a:lnSpc>
              <a:spcBef>
                <a:spcPts val="0"/>
              </a:spcBef>
              <a:spcAft>
                <a:spcPts val="800"/>
              </a:spcAft>
              <a:buClr>
                <a:schemeClr val="bg1"/>
              </a:buClr>
              <a:buSzTx/>
              <a:buFont typeface="Arial" panose="020B0604020202020204" pitchFamily="34" charset="0"/>
              <a:buChar char="•"/>
              <a:tabLst/>
              <a:defRPr/>
            </a:pPr>
            <a:r>
              <a:rPr lang="en-US">
                <a:effectLst/>
              </a:rPr>
              <a:t>Body lorem ipsum dolor sit amet consectetur adipiscing elit</a:t>
            </a:r>
          </a:p>
        </p:txBody>
      </p:sp>
      <p:sp>
        <p:nvSpPr>
          <p:cNvPr id="25" name="Text Placeholder 1">
            <a:extLst>
              <a:ext uri="{FF2B5EF4-FFF2-40B4-BE49-F238E27FC236}">
                <a16:creationId xmlns:a16="http://schemas.microsoft.com/office/drawing/2014/main" id="{7F84263B-936F-D26C-0613-09EBCF7BE354}"/>
              </a:ext>
            </a:extLst>
          </p:cNvPr>
          <p:cNvSpPr>
            <a:spLocks noGrp="1"/>
          </p:cNvSpPr>
          <p:nvPr>
            <p:ph type="body" sz="quarter" idx="91" hasCustomPrompt="1"/>
          </p:nvPr>
        </p:nvSpPr>
        <p:spPr>
          <a:xfrm>
            <a:off x="3487417" y="3078617"/>
            <a:ext cx="2377440" cy="548640"/>
          </a:xfrm>
        </p:spPr>
        <p:txBody>
          <a:bodyPr anchor="b" anchorCtr="0">
            <a:noAutofit/>
          </a:bodyPr>
          <a:lstStyle>
            <a:lvl1pPr marL="0" indent="0" algn="l">
              <a:lnSpc>
                <a:spcPct val="120000"/>
              </a:lnSpc>
              <a:spcAft>
                <a:spcPts val="0"/>
              </a:spcAft>
              <a:buNone/>
              <a:defRPr sz="1600" b="0" i="0" spc="0" baseline="0">
                <a:solidFill>
                  <a:schemeClr val="bg1"/>
                </a:solidFill>
                <a:latin typeface="Gibson Medium" panose="02000000000000000000" pitchFamily="2" charset="77"/>
              </a:defRPr>
            </a:lvl1pPr>
          </a:lstStyle>
          <a:p>
            <a:pPr lvl="0"/>
            <a:r>
              <a:rPr lang="en-US"/>
              <a:t>Subheader #2</a:t>
            </a:r>
          </a:p>
        </p:txBody>
      </p:sp>
      <p:sp>
        <p:nvSpPr>
          <p:cNvPr id="27" name="Rectangle 26">
            <a:extLst>
              <a:ext uri="{FF2B5EF4-FFF2-40B4-BE49-F238E27FC236}">
                <a16:creationId xmlns:a16="http://schemas.microsoft.com/office/drawing/2014/main" id="{CEDA3A6F-1A82-D780-CFEE-07C81F92B099}"/>
              </a:ext>
              <a:ext uri="{C183D7F6-B498-43B3-948B-1728B52AA6E4}">
                <adec:decorative xmlns:adec="http://schemas.microsoft.com/office/drawing/2017/decorative" val="1"/>
              </a:ext>
            </a:extLst>
          </p:cNvPr>
          <p:cNvSpPr/>
          <p:nvPr userDrawn="1"/>
        </p:nvSpPr>
        <p:spPr>
          <a:xfrm>
            <a:off x="3487417" y="2222283"/>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9" name="Picture Placeholder 3">
            <a:extLst>
              <a:ext uri="{FF2B5EF4-FFF2-40B4-BE49-F238E27FC236}">
                <a16:creationId xmlns:a16="http://schemas.microsoft.com/office/drawing/2014/main" id="{2E86EFEF-E04D-D08E-9DA2-5A722EEC1B22}"/>
              </a:ext>
              <a:ext uri="{C183D7F6-B498-43B3-948B-1728B52AA6E4}">
                <adec:decorative xmlns:adec="http://schemas.microsoft.com/office/drawing/2017/decorative" val="1"/>
              </a:ext>
            </a:extLst>
          </p:cNvPr>
          <p:cNvSpPr>
            <a:spLocks noGrp="1" noChangeAspect="1"/>
          </p:cNvSpPr>
          <p:nvPr>
            <p:ph type="pic" sz="quarter" idx="92" hasCustomPrompt="1"/>
          </p:nvPr>
        </p:nvSpPr>
        <p:spPr>
          <a:xfrm>
            <a:off x="3624577" y="2359443"/>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19" name="Text Placeholder 2">
            <a:extLst>
              <a:ext uri="{FF2B5EF4-FFF2-40B4-BE49-F238E27FC236}">
                <a16:creationId xmlns:a16="http://schemas.microsoft.com/office/drawing/2014/main" id="{F63C6BD7-67BD-E8DF-50FB-633A418A005E}"/>
              </a:ext>
            </a:extLst>
          </p:cNvPr>
          <p:cNvSpPr>
            <a:spLocks noGrp="1"/>
          </p:cNvSpPr>
          <p:nvPr>
            <p:ph type="body" sz="quarter" idx="12" hasCustomPrompt="1"/>
          </p:nvPr>
        </p:nvSpPr>
        <p:spPr>
          <a:xfrm>
            <a:off x="628686" y="3770552"/>
            <a:ext cx="2377440" cy="2377440"/>
          </a:xfrm>
        </p:spPr>
        <p:txBody>
          <a:bodyPr>
            <a:noAutofit/>
          </a:bodyPr>
          <a:lstStyle>
            <a:lvl1pPr marL="171450" indent="-171450" algn="l">
              <a:lnSpc>
                <a:spcPct val="120000"/>
              </a:lnSpc>
              <a:spcBef>
                <a:spcPts val="0"/>
              </a:spcBef>
              <a:spcAft>
                <a:spcPts val="800"/>
              </a:spcAft>
              <a:buClr>
                <a:schemeClr val="bg1"/>
              </a:buClr>
              <a:buFont typeface="Arial" panose="020B0604020202020204" pitchFamily="34" charset="0"/>
              <a:buChar char="•"/>
              <a:tabLst/>
              <a:defRPr sz="1200" b="0" i="0" spc="0">
                <a:solidFill>
                  <a:schemeClr val="bg1"/>
                </a:solidFill>
                <a:latin typeface="Gibson" panose="02000000000000000000" pitchFamily="2" charset="77"/>
              </a:defRPr>
            </a:lvl1pPr>
          </a:lstStyle>
          <a:p>
            <a:pPr lvl="0"/>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endParaRPr lang="en-US">
              <a:effectLst/>
            </a:endParaRPr>
          </a:p>
          <a:p>
            <a:pPr marL="171450" marR="0" lvl="0" indent="-171450" algn="l" defTabSz="914377" rtl="0" eaLnBrk="1" fontAlgn="auto" latinLnBrk="0" hangingPunct="1">
              <a:lnSpc>
                <a:spcPct val="120000"/>
              </a:lnSpc>
              <a:spcBef>
                <a:spcPts val="0"/>
              </a:spcBef>
              <a:spcAft>
                <a:spcPts val="800"/>
              </a:spcAft>
              <a:buClr>
                <a:schemeClr val="bg1"/>
              </a:buClr>
              <a:buSzTx/>
              <a:buFont typeface="Arial" panose="020B0604020202020204" pitchFamily="34" charset="0"/>
              <a:buChar char="•"/>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endParaRPr lang="en-US">
              <a:effectLst/>
            </a:endParaRPr>
          </a:p>
          <a:p>
            <a:pPr marL="171450" marR="0" lvl="0" indent="-171450" algn="l" defTabSz="914377" rtl="0" eaLnBrk="1" fontAlgn="auto" latinLnBrk="0" hangingPunct="1">
              <a:lnSpc>
                <a:spcPct val="120000"/>
              </a:lnSpc>
              <a:spcBef>
                <a:spcPts val="0"/>
              </a:spcBef>
              <a:spcAft>
                <a:spcPts val="800"/>
              </a:spcAft>
              <a:buClr>
                <a:schemeClr val="bg1"/>
              </a:buClr>
              <a:buSzTx/>
              <a:buFont typeface="Arial" panose="020B0604020202020204" pitchFamily="34" charset="0"/>
              <a:buChar char="•"/>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endParaRPr lang="en-US">
              <a:effectLst/>
            </a:endParaRPr>
          </a:p>
          <a:p>
            <a:pPr marL="171450" marR="0" lvl="0" indent="-171450" algn="l" defTabSz="914377" rtl="0" eaLnBrk="1" fontAlgn="auto" latinLnBrk="0" hangingPunct="1">
              <a:lnSpc>
                <a:spcPct val="120000"/>
              </a:lnSpc>
              <a:spcBef>
                <a:spcPts val="0"/>
              </a:spcBef>
              <a:spcAft>
                <a:spcPts val="800"/>
              </a:spcAft>
              <a:buClr>
                <a:schemeClr val="bg1"/>
              </a:buClr>
              <a:buSzTx/>
              <a:buFont typeface="Arial" panose="020B0604020202020204" pitchFamily="34" charset="0"/>
              <a:buChar char="•"/>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endParaRPr lang="en-US">
              <a:effectLst/>
            </a:endParaRPr>
          </a:p>
          <a:p>
            <a:pPr lvl="0"/>
            <a:endParaRPr lang="en-US">
              <a:effectLst/>
            </a:endParaRPr>
          </a:p>
        </p:txBody>
      </p:sp>
      <p:sp>
        <p:nvSpPr>
          <p:cNvPr id="20" name="Text Placeholder 1">
            <a:extLst>
              <a:ext uri="{FF2B5EF4-FFF2-40B4-BE49-F238E27FC236}">
                <a16:creationId xmlns:a16="http://schemas.microsoft.com/office/drawing/2014/main" id="{C4419EB9-B2FA-C8FC-CE6E-4C2E122F4E6A}"/>
              </a:ext>
            </a:extLst>
          </p:cNvPr>
          <p:cNvSpPr>
            <a:spLocks noGrp="1"/>
          </p:cNvSpPr>
          <p:nvPr>
            <p:ph type="body" sz="quarter" idx="89" hasCustomPrompt="1"/>
          </p:nvPr>
        </p:nvSpPr>
        <p:spPr>
          <a:xfrm>
            <a:off x="628686" y="3078617"/>
            <a:ext cx="2377440" cy="548640"/>
          </a:xfrm>
        </p:spPr>
        <p:txBody>
          <a:bodyPr anchor="b" anchorCtr="0">
            <a:noAutofit/>
          </a:bodyPr>
          <a:lstStyle>
            <a:lvl1pPr marL="0" indent="0" algn="l">
              <a:lnSpc>
                <a:spcPct val="120000"/>
              </a:lnSpc>
              <a:spcAft>
                <a:spcPts val="0"/>
              </a:spcAft>
              <a:buNone/>
              <a:defRPr sz="1600" b="0" i="0" spc="0" baseline="0">
                <a:solidFill>
                  <a:schemeClr val="bg1"/>
                </a:solidFill>
                <a:latin typeface="Gibson Medium" panose="02000000000000000000" pitchFamily="2" charset="77"/>
              </a:defRPr>
            </a:lvl1pPr>
          </a:lstStyle>
          <a:p>
            <a:pPr lvl="0"/>
            <a:r>
              <a:rPr lang="en-US" err="1"/>
              <a:t>Subheader</a:t>
            </a:r>
            <a:r>
              <a:rPr lang="en-US"/>
              <a:t> #1</a:t>
            </a:r>
          </a:p>
        </p:txBody>
      </p:sp>
      <p:sp>
        <p:nvSpPr>
          <p:cNvPr id="21" name="Rectangle 20">
            <a:extLst>
              <a:ext uri="{FF2B5EF4-FFF2-40B4-BE49-F238E27FC236}">
                <a16:creationId xmlns:a16="http://schemas.microsoft.com/office/drawing/2014/main" id="{356A14D1-965B-37DB-BEDA-E18FE0BACEBC}"/>
              </a:ext>
              <a:ext uri="{C183D7F6-B498-43B3-948B-1728B52AA6E4}">
                <adec:decorative xmlns:adec="http://schemas.microsoft.com/office/drawing/2017/decorative" val="1"/>
              </a:ext>
            </a:extLst>
          </p:cNvPr>
          <p:cNvSpPr/>
          <p:nvPr userDrawn="1"/>
        </p:nvSpPr>
        <p:spPr>
          <a:xfrm>
            <a:off x="628686" y="2222283"/>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2" name="Picture Placeholder 3">
            <a:extLst>
              <a:ext uri="{FF2B5EF4-FFF2-40B4-BE49-F238E27FC236}">
                <a16:creationId xmlns:a16="http://schemas.microsoft.com/office/drawing/2014/main" id="{197883C3-A261-970A-C77A-3BF628624FE3}"/>
              </a:ext>
              <a:ext uri="{C183D7F6-B498-43B3-948B-1728B52AA6E4}">
                <adec:decorative xmlns:adec="http://schemas.microsoft.com/office/drawing/2017/decorative" val="1"/>
              </a:ext>
            </a:extLst>
          </p:cNvPr>
          <p:cNvSpPr>
            <a:spLocks noGrp="1" noChangeAspect="1"/>
          </p:cNvSpPr>
          <p:nvPr>
            <p:ph type="pic" sz="quarter" idx="14" hasCustomPrompt="1"/>
          </p:nvPr>
        </p:nvSpPr>
        <p:spPr>
          <a:xfrm>
            <a:off x="765846" y="2359443"/>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8" name="Title Placeholder 3">
            <a:extLst>
              <a:ext uri="{FF2B5EF4-FFF2-40B4-BE49-F238E27FC236}">
                <a16:creationId xmlns:a16="http://schemas.microsoft.com/office/drawing/2014/main" id="{A385884D-6A53-606D-0763-8F8F5FF44EB0}"/>
              </a:ext>
            </a:extLst>
          </p:cNvPr>
          <p:cNvSpPr>
            <a:spLocks noGrp="1"/>
          </p:cNvSpPr>
          <p:nvPr>
            <p:ph type="title" hasCustomPrompt="1"/>
          </p:nvPr>
        </p:nvSpPr>
        <p:spPr>
          <a:xfrm>
            <a:off x="609600" y="1097280"/>
            <a:ext cx="10972799" cy="430887"/>
          </a:xfrm>
          <a:prstGeom prst="rect">
            <a:avLst/>
          </a:prstGeom>
        </p:spPr>
        <p:txBody>
          <a:bodyPr vert="horz" lIns="0" tIns="0" rIns="0" bIns="0" rtlCol="0" anchor="t" anchorCtr="0">
            <a:noAutofit/>
          </a:bodyPr>
          <a:lstStyle>
            <a:lvl1pPr algn="l">
              <a:spcAft>
                <a:spcPts val="0"/>
              </a:spcAft>
              <a:defRPr baseline="0">
                <a:solidFill>
                  <a:schemeClr val="bg2"/>
                </a:solidFill>
              </a:defRPr>
            </a:lvl1pPr>
          </a:lstStyle>
          <a:p>
            <a:r>
              <a:rPr lang="en-US"/>
              <a:t>Content Slide Title – 4 Up Left with Icons</a:t>
            </a:r>
          </a:p>
        </p:txBody>
      </p:sp>
      <p:sp>
        <p:nvSpPr>
          <p:cNvPr id="40" name="Text Placeholder 15">
            <a:extLst>
              <a:ext uri="{FF2B5EF4-FFF2-40B4-BE49-F238E27FC236}">
                <a16:creationId xmlns:a16="http://schemas.microsoft.com/office/drawing/2014/main" id="{F8B0D948-F048-CE6D-DA97-B5FAA9538F26}"/>
              </a:ext>
            </a:extLst>
          </p:cNvPr>
          <p:cNvSpPr>
            <a:spLocks noGrp="1"/>
          </p:cNvSpPr>
          <p:nvPr>
            <p:ph type="body" sz="quarter" idx="19" hasCustomPrompt="1"/>
          </p:nvPr>
        </p:nvSpPr>
        <p:spPr>
          <a:xfrm>
            <a:off x="609600" y="685800"/>
            <a:ext cx="7273969" cy="283464"/>
          </a:xfrm>
        </p:spPr>
        <p:txBody>
          <a:bodyPr anchor="ctr" anchorCtr="0"/>
          <a:lstStyle>
            <a:lvl1pPr marL="0" indent="0" algn="l">
              <a:lnSpc>
                <a:spcPct val="100000"/>
              </a:lnSpc>
              <a:spcAft>
                <a:spcPts val="0"/>
              </a:spcAft>
              <a:buNone/>
              <a:defRPr sz="1000" b="1" i="0" kern="1200" cap="all" spc="150" baseline="0">
                <a:solidFill>
                  <a:schemeClr val="bg2"/>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Tree>
    <p:extLst>
      <p:ext uri="{BB962C8B-B14F-4D97-AF65-F5344CB8AC3E}">
        <p14:creationId xmlns:p14="http://schemas.microsoft.com/office/powerpoint/2010/main" val="341423341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ontent – 4 Up Progression">
    <p:bg>
      <p:bgPr>
        <a:solidFill>
          <a:schemeClr val="tx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601648A-ED65-28A2-7A52-78EFBE8A195F}"/>
              </a:ext>
              <a:ext uri="{C183D7F6-B498-43B3-948B-1728B52AA6E4}">
                <adec:decorative xmlns:adec="http://schemas.microsoft.com/office/drawing/2017/decorative" val="1"/>
              </a:ext>
            </a:extLst>
          </p:cNvPr>
          <p:cNvSpPr/>
          <p:nvPr userDrawn="1"/>
        </p:nvSpPr>
        <p:spPr>
          <a:xfrm flipV="1">
            <a:off x="0" y="2547257"/>
            <a:ext cx="12191999" cy="4310742"/>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pic>
        <p:nvPicPr>
          <p:cNvPr id="35" name="Logo">
            <a:extLst>
              <a:ext uri="{FF2B5EF4-FFF2-40B4-BE49-F238E27FC236}">
                <a16:creationId xmlns:a16="http://schemas.microsoft.com/office/drawing/2014/main" id="{E2F35DCA-42D6-772F-C85A-8F01E921F258}"/>
              </a:ext>
              <a:ext uri="{C183D7F6-B498-43B3-948B-1728B52AA6E4}">
                <adec:decorative xmlns:adec="http://schemas.microsoft.com/office/drawing/2017/decorative" val="1"/>
              </a:ext>
            </a:extLst>
          </p:cNvPr>
          <p:cNvPicPr>
            <a:picLocks noChangeAspect="1"/>
          </p:cNvPicPr>
          <p:nvPr userDrawn="1"/>
        </p:nvPicPr>
        <p:blipFill>
          <a:blip r:embed="rId2">
            <a:duotone>
              <a:srgbClr val="F5F5F6">
                <a:shade val="45000"/>
                <a:satMod val="135000"/>
              </a:srgbClr>
              <a:prstClr val="white"/>
            </a:duotone>
            <a:alphaModFix amt="66000"/>
          </a:blip>
          <a:srcRect/>
          <a:stretch/>
        </p:blipFill>
        <p:spPr>
          <a:xfrm>
            <a:off x="10693685" y="6392510"/>
            <a:ext cx="888715" cy="215445"/>
          </a:xfrm>
          <a:prstGeom prst="rect">
            <a:avLst/>
          </a:prstGeom>
        </p:spPr>
      </p:pic>
      <p:sp>
        <p:nvSpPr>
          <p:cNvPr id="38" name="Copyright">
            <a:extLst>
              <a:ext uri="{FF2B5EF4-FFF2-40B4-BE49-F238E27FC236}">
                <a16:creationId xmlns:a16="http://schemas.microsoft.com/office/drawing/2014/main" id="{00177735-397A-C503-5BC3-650192FFDC19}"/>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pPr defTabSz="1219170">
                <a:defRPr/>
              </a:pPr>
              <a:t>‹#›</a:t>
            </a:fld>
            <a:r>
              <a:rPr lang="en-US" sz="800" b="0" i="0">
                <a:solidFill>
                  <a:srgbClr val="757575"/>
                </a:solidFill>
                <a:latin typeface="Gibson Book" pitchFamily="2" charset="77"/>
              </a:rPr>
              <a:t>  |  Copyright © 2023 </a:t>
            </a:r>
            <a:r>
              <a:rPr lang="en-US" sz="800" b="0" i="0" err="1">
                <a:solidFill>
                  <a:srgbClr val="757575"/>
                </a:solidFill>
                <a:latin typeface="Gibson Book" pitchFamily="2" charset="77"/>
              </a:rPr>
              <a:t>CapTech</a:t>
            </a:r>
            <a:r>
              <a:rPr lang="en-US" sz="800" b="0" i="0">
                <a:solidFill>
                  <a:srgbClr val="757575"/>
                </a:solidFill>
                <a:latin typeface="Gibson Book" pitchFamily="2" charset="77"/>
              </a:rPr>
              <a:t> Ventures, Inc. All Rights Reserved.</a:t>
            </a:r>
          </a:p>
        </p:txBody>
      </p:sp>
      <p:sp>
        <p:nvSpPr>
          <p:cNvPr id="36" name="Text Placeholder 2">
            <a:extLst>
              <a:ext uri="{FF2B5EF4-FFF2-40B4-BE49-F238E27FC236}">
                <a16:creationId xmlns:a16="http://schemas.microsoft.com/office/drawing/2014/main" id="{2B562AF2-1E7E-F33C-CB5E-55BADD095CE8}"/>
              </a:ext>
            </a:extLst>
          </p:cNvPr>
          <p:cNvSpPr>
            <a:spLocks noGrp="1"/>
          </p:cNvSpPr>
          <p:nvPr>
            <p:ph type="body" sz="quarter" idx="96" hasCustomPrompt="1"/>
          </p:nvPr>
        </p:nvSpPr>
        <p:spPr>
          <a:xfrm>
            <a:off x="9291038" y="4642725"/>
            <a:ext cx="2304288" cy="1523337"/>
          </a:xfrm>
        </p:spPr>
        <p:txBody>
          <a:bodyPr>
            <a:noAutofit/>
          </a:bodyPr>
          <a:lstStyle>
            <a:lvl1pPr marL="171450" indent="-171450" algn="l">
              <a:lnSpc>
                <a:spcPct val="120000"/>
              </a:lnSpc>
              <a:spcBef>
                <a:spcPts val="0"/>
              </a:spcBef>
              <a:spcAft>
                <a:spcPts val="800"/>
              </a:spcAft>
              <a:buClr>
                <a:schemeClr val="bg1"/>
              </a:buClr>
              <a:buFont typeface="Arial" panose="020B0604020202020204" pitchFamily="34" charset="0"/>
              <a:buChar char="•"/>
              <a:tabLst/>
              <a:defRPr sz="1200" b="0" i="0" spc="0">
                <a:solidFill>
                  <a:schemeClr val="bg1"/>
                </a:solidFill>
                <a:latin typeface="Gibson" panose="02000000000000000000" pitchFamily="2" charset="77"/>
              </a:defRPr>
            </a:lvl1pPr>
          </a:lstStyle>
          <a:p>
            <a:pPr lvl="0"/>
            <a:r>
              <a:rPr lang="en-US">
                <a:effectLst/>
              </a:rPr>
              <a:t>Body lorem ipsum dolor sit amet consectetur adipiscing elit</a:t>
            </a:r>
          </a:p>
        </p:txBody>
      </p:sp>
      <p:sp>
        <p:nvSpPr>
          <p:cNvPr id="37" name="Text Placeholder 1">
            <a:extLst>
              <a:ext uri="{FF2B5EF4-FFF2-40B4-BE49-F238E27FC236}">
                <a16:creationId xmlns:a16="http://schemas.microsoft.com/office/drawing/2014/main" id="{DCDC9387-1A70-193A-5F97-9CFA8EAAD42C}"/>
              </a:ext>
            </a:extLst>
          </p:cNvPr>
          <p:cNvSpPr>
            <a:spLocks noGrp="1"/>
          </p:cNvSpPr>
          <p:nvPr>
            <p:ph type="body" sz="quarter" idx="97" hasCustomPrompt="1"/>
          </p:nvPr>
        </p:nvSpPr>
        <p:spPr>
          <a:xfrm>
            <a:off x="9291117" y="4082553"/>
            <a:ext cx="2304202" cy="413871"/>
          </a:xfrm>
        </p:spPr>
        <p:txBody>
          <a:bodyPr anchor="b" anchorCtr="0">
            <a:noAutofit/>
          </a:bodyPr>
          <a:lstStyle>
            <a:lvl1pPr marL="0" indent="0" algn="l">
              <a:lnSpc>
                <a:spcPct val="100000"/>
              </a:lnSpc>
              <a:spcAft>
                <a:spcPts val="0"/>
              </a:spcAft>
              <a:buNone/>
              <a:defRPr sz="1000" b="1" i="0" kern="0" cap="all" spc="150" baseline="0">
                <a:solidFill>
                  <a:schemeClr val="bg2"/>
                </a:solidFill>
                <a:latin typeface="Gibson SemiBold" pitchFamily="2" charset="77"/>
              </a:defRPr>
            </a:lvl1pPr>
          </a:lstStyle>
          <a:p>
            <a:pPr lvl="0"/>
            <a:r>
              <a:rPr lang="en-US"/>
              <a:t>Subheader #4</a:t>
            </a:r>
          </a:p>
        </p:txBody>
      </p:sp>
      <p:sp>
        <p:nvSpPr>
          <p:cNvPr id="39" name="Rectangle 38">
            <a:extLst>
              <a:ext uri="{FF2B5EF4-FFF2-40B4-BE49-F238E27FC236}">
                <a16:creationId xmlns:a16="http://schemas.microsoft.com/office/drawing/2014/main" id="{CB9927F1-718C-EE26-1C40-10FB9C938FD0}"/>
              </a:ext>
              <a:ext uri="{C183D7F6-B498-43B3-948B-1728B52AA6E4}">
                <adec:decorative xmlns:adec="http://schemas.microsoft.com/office/drawing/2017/decorative" val="1"/>
              </a:ext>
            </a:extLst>
          </p:cNvPr>
          <p:cNvSpPr/>
          <p:nvPr userDrawn="1"/>
        </p:nvSpPr>
        <p:spPr>
          <a:xfrm>
            <a:off x="9291039" y="3124585"/>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41" name="Picture Placeholder 3">
            <a:extLst>
              <a:ext uri="{FF2B5EF4-FFF2-40B4-BE49-F238E27FC236}">
                <a16:creationId xmlns:a16="http://schemas.microsoft.com/office/drawing/2014/main" id="{5380F07C-4373-B783-A833-5106EA70942F}"/>
              </a:ext>
              <a:ext uri="{C183D7F6-B498-43B3-948B-1728B52AA6E4}">
                <adec:decorative xmlns:adec="http://schemas.microsoft.com/office/drawing/2017/decorative" val="1"/>
              </a:ext>
            </a:extLst>
          </p:cNvPr>
          <p:cNvSpPr>
            <a:spLocks noGrp="1" noChangeAspect="1"/>
          </p:cNvSpPr>
          <p:nvPr>
            <p:ph type="pic" sz="quarter" idx="98" hasCustomPrompt="1"/>
          </p:nvPr>
        </p:nvSpPr>
        <p:spPr>
          <a:xfrm>
            <a:off x="9428199" y="3261745"/>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cxnSp>
        <p:nvCxnSpPr>
          <p:cNvPr id="23" name="Straight Arrow Connector 22">
            <a:extLst>
              <a:ext uri="{FF2B5EF4-FFF2-40B4-BE49-F238E27FC236}">
                <a16:creationId xmlns:a16="http://schemas.microsoft.com/office/drawing/2014/main" id="{490A6E14-EF63-D6CE-40BF-6548D5A8E30A}"/>
              </a:ext>
              <a:ext uri="{C183D7F6-B498-43B3-948B-1728B52AA6E4}">
                <adec:decorative xmlns:adec="http://schemas.microsoft.com/office/drawing/2017/decorative" val="1"/>
              </a:ext>
            </a:extLst>
          </p:cNvPr>
          <p:cNvCxnSpPr>
            <a:cxnSpLocks/>
          </p:cNvCxnSpPr>
          <p:nvPr userDrawn="1"/>
        </p:nvCxnSpPr>
        <p:spPr>
          <a:xfrm>
            <a:off x="7447402" y="3490345"/>
            <a:ext cx="1670327" cy="0"/>
          </a:xfrm>
          <a:prstGeom prst="straightConnector1">
            <a:avLst/>
          </a:prstGeom>
          <a:noFill/>
          <a:ln w="15875" cap="flat" cmpd="sng" algn="ctr">
            <a:solidFill>
              <a:srgbClr val="FFFFFF">
                <a:lumMod val="65000"/>
              </a:srgbClr>
            </a:solidFill>
            <a:prstDash val="solid"/>
            <a:miter lim="800000"/>
            <a:tailEnd type="arrow" w="med" len="sm"/>
          </a:ln>
          <a:effectLst/>
        </p:spPr>
      </p:cxnSp>
      <p:sp>
        <p:nvSpPr>
          <p:cNvPr id="30" name="Text Placeholder 2">
            <a:extLst>
              <a:ext uri="{FF2B5EF4-FFF2-40B4-BE49-F238E27FC236}">
                <a16:creationId xmlns:a16="http://schemas.microsoft.com/office/drawing/2014/main" id="{E48BBF2C-0C9F-2188-D58A-16FB11B018D9}"/>
              </a:ext>
            </a:extLst>
          </p:cNvPr>
          <p:cNvSpPr>
            <a:spLocks noGrp="1"/>
          </p:cNvSpPr>
          <p:nvPr>
            <p:ph type="body" sz="quarter" idx="93" hasCustomPrompt="1"/>
          </p:nvPr>
        </p:nvSpPr>
        <p:spPr>
          <a:xfrm>
            <a:off x="6403588" y="4648862"/>
            <a:ext cx="2304288" cy="1523337"/>
          </a:xfrm>
        </p:spPr>
        <p:txBody>
          <a:bodyPr>
            <a:noAutofit/>
          </a:bodyPr>
          <a:lstStyle>
            <a:lvl1pPr marL="171450" indent="-171450" algn="l">
              <a:lnSpc>
                <a:spcPct val="120000"/>
              </a:lnSpc>
              <a:spcBef>
                <a:spcPts val="0"/>
              </a:spcBef>
              <a:spcAft>
                <a:spcPts val="800"/>
              </a:spcAft>
              <a:buClr>
                <a:schemeClr val="bg1"/>
              </a:buClr>
              <a:buFont typeface="Arial" panose="020B0604020202020204" pitchFamily="34" charset="0"/>
              <a:buChar char="•"/>
              <a:tabLst/>
              <a:defRPr sz="1200" b="0" i="0" spc="0">
                <a:solidFill>
                  <a:schemeClr val="bg1"/>
                </a:solidFill>
                <a:latin typeface="Gibson" panose="02000000000000000000" pitchFamily="2" charset="77"/>
              </a:defRPr>
            </a:lvl1pPr>
          </a:lstStyle>
          <a:p>
            <a:pPr lvl="0"/>
            <a:r>
              <a:rPr lang="en-US">
                <a:effectLst/>
              </a:rPr>
              <a:t>Body lorem ipsum dolor sit amet consectetur adipiscing elit</a:t>
            </a:r>
          </a:p>
        </p:txBody>
      </p:sp>
      <p:sp>
        <p:nvSpPr>
          <p:cNvPr id="31" name="Text Placeholder 1">
            <a:extLst>
              <a:ext uri="{FF2B5EF4-FFF2-40B4-BE49-F238E27FC236}">
                <a16:creationId xmlns:a16="http://schemas.microsoft.com/office/drawing/2014/main" id="{04842A1D-E59C-8E7B-8047-F895A88F283F}"/>
              </a:ext>
            </a:extLst>
          </p:cNvPr>
          <p:cNvSpPr>
            <a:spLocks noGrp="1"/>
          </p:cNvSpPr>
          <p:nvPr>
            <p:ph type="body" sz="quarter" idx="94" hasCustomPrompt="1"/>
          </p:nvPr>
        </p:nvSpPr>
        <p:spPr>
          <a:xfrm>
            <a:off x="6402012" y="4101170"/>
            <a:ext cx="2304202" cy="369160"/>
          </a:xfrm>
        </p:spPr>
        <p:txBody>
          <a:bodyPr anchor="b" anchorCtr="0">
            <a:noAutofit/>
          </a:bodyPr>
          <a:lstStyle>
            <a:lvl1pPr marL="0" indent="0" algn="l">
              <a:lnSpc>
                <a:spcPct val="100000"/>
              </a:lnSpc>
              <a:spcAft>
                <a:spcPts val="0"/>
              </a:spcAft>
              <a:buNone/>
              <a:defRPr sz="1000" b="1" i="0" kern="0" cap="all" spc="150" baseline="0">
                <a:solidFill>
                  <a:schemeClr val="bg2"/>
                </a:solidFill>
                <a:latin typeface="Gibson SemiBold" pitchFamily="2" charset="77"/>
              </a:defRPr>
            </a:lvl1pPr>
          </a:lstStyle>
          <a:p>
            <a:pPr lvl="0"/>
            <a:r>
              <a:rPr lang="en-US"/>
              <a:t>Subheader #3</a:t>
            </a:r>
          </a:p>
        </p:txBody>
      </p:sp>
      <p:sp>
        <p:nvSpPr>
          <p:cNvPr id="33" name="Rectangle 32">
            <a:extLst>
              <a:ext uri="{FF2B5EF4-FFF2-40B4-BE49-F238E27FC236}">
                <a16:creationId xmlns:a16="http://schemas.microsoft.com/office/drawing/2014/main" id="{9CF39F02-A2C6-4992-7E85-2E48C712B287}"/>
              </a:ext>
              <a:ext uri="{C183D7F6-B498-43B3-948B-1728B52AA6E4}">
                <adec:decorative xmlns:adec="http://schemas.microsoft.com/office/drawing/2017/decorative" val="1"/>
              </a:ext>
            </a:extLst>
          </p:cNvPr>
          <p:cNvSpPr/>
          <p:nvPr userDrawn="1"/>
        </p:nvSpPr>
        <p:spPr>
          <a:xfrm>
            <a:off x="6368117" y="3124585"/>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34" name="Picture Placeholder 3">
            <a:extLst>
              <a:ext uri="{FF2B5EF4-FFF2-40B4-BE49-F238E27FC236}">
                <a16:creationId xmlns:a16="http://schemas.microsoft.com/office/drawing/2014/main" id="{9E9786D6-AD1A-2705-82C5-1EA9D68985E1}"/>
              </a:ext>
              <a:ext uri="{C183D7F6-B498-43B3-948B-1728B52AA6E4}">
                <adec:decorative xmlns:adec="http://schemas.microsoft.com/office/drawing/2017/decorative" val="1"/>
              </a:ext>
            </a:extLst>
          </p:cNvPr>
          <p:cNvSpPr>
            <a:spLocks noGrp="1" noChangeAspect="1"/>
          </p:cNvSpPr>
          <p:nvPr>
            <p:ph type="pic" sz="quarter" idx="95" hasCustomPrompt="1"/>
          </p:nvPr>
        </p:nvSpPr>
        <p:spPr>
          <a:xfrm>
            <a:off x="6505277" y="3261745"/>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cxnSp>
        <p:nvCxnSpPr>
          <p:cNvPr id="18" name="Straight Arrow Connector 17">
            <a:extLst>
              <a:ext uri="{FF2B5EF4-FFF2-40B4-BE49-F238E27FC236}">
                <a16:creationId xmlns:a16="http://schemas.microsoft.com/office/drawing/2014/main" id="{9F55E96E-3216-B9B0-2A08-161E309EE737}"/>
              </a:ext>
              <a:ext uri="{C183D7F6-B498-43B3-948B-1728B52AA6E4}">
                <adec:decorative xmlns:adec="http://schemas.microsoft.com/office/drawing/2017/decorative" val="1"/>
              </a:ext>
            </a:extLst>
          </p:cNvPr>
          <p:cNvCxnSpPr>
            <a:cxnSpLocks/>
          </p:cNvCxnSpPr>
          <p:nvPr userDrawn="1"/>
        </p:nvCxnSpPr>
        <p:spPr>
          <a:xfrm>
            <a:off x="4572000" y="3490345"/>
            <a:ext cx="1670327" cy="0"/>
          </a:xfrm>
          <a:prstGeom prst="straightConnector1">
            <a:avLst/>
          </a:prstGeom>
          <a:noFill/>
          <a:ln w="15875" cap="flat" cmpd="sng" algn="ctr">
            <a:solidFill>
              <a:srgbClr val="FFFFFF">
                <a:lumMod val="65000"/>
              </a:srgbClr>
            </a:solidFill>
            <a:prstDash val="solid"/>
            <a:miter lim="800000"/>
            <a:tailEnd type="arrow" w="med" len="sm"/>
          </a:ln>
          <a:effectLst/>
        </p:spPr>
      </p:cxnSp>
      <p:sp>
        <p:nvSpPr>
          <p:cNvPr id="24" name="Text Placeholder 2">
            <a:extLst>
              <a:ext uri="{FF2B5EF4-FFF2-40B4-BE49-F238E27FC236}">
                <a16:creationId xmlns:a16="http://schemas.microsoft.com/office/drawing/2014/main" id="{25458372-3C56-0961-A93E-14EC8164C8E5}"/>
              </a:ext>
            </a:extLst>
          </p:cNvPr>
          <p:cNvSpPr>
            <a:spLocks noGrp="1"/>
          </p:cNvSpPr>
          <p:nvPr>
            <p:ph type="body" sz="quarter" idx="90" hasCustomPrompt="1"/>
          </p:nvPr>
        </p:nvSpPr>
        <p:spPr>
          <a:xfrm>
            <a:off x="3516137" y="4648862"/>
            <a:ext cx="2304288" cy="1523337"/>
          </a:xfrm>
        </p:spPr>
        <p:txBody>
          <a:bodyPr>
            <a:noAutofit/>
          </a:bodyPr>
          <a:lstStyle>
            <a:lvl1pPr marL="171450" indent="-171450" algn="l">
              <a:lnSpc>
                <a:spcPct val="120000"/>
              </a:lnSpc>
              <a:spcBef>
                <a:spcPts val="0"/>
              </a:spcBef>
              <a:spcAft>
                <a:spcPts val="800"/>
              </a:spcAft>
              <a:buClr>
                <a:schemeClr val="bg1"/>
              </a:buClr>
              <a:buFont typeface="Arial" panose="020B0604020202020204" pitchFamily="34" charset="0"/>
              <a:buChar char="•"/>
              <a:tabLst/>
              <a:defRPr sz="1200" b="0" i="0" spc="0">
                <a:solidFill>
                  <a:schemeClr val="bg1"/>
                </a:solidFill>
                <a:latin typeface="Gibson" panose="02000000000000000000" pitchFamily="2" charset="77"/>
              </a:defRPr>
            </a:lvl1pPr>
          </a:lstStyle>
          <a:p>
            <a:pPr lvl="0"/>
            <a:r>
              <a:rPr lang="en-US">
                <a:effectLst/>
              </a:rPr>
              <a:t>Body lorem ipsum dolor sit amet consectetur adipiscing elit</a:t>
            </a:r>
          </a:p>
        </p:txBody>
      </p:sp>
      <p:sp>
        <p:nvSpPr>
          <p:cNvPr id="25" name="Text Placeholder 1">
            <a:extLst>
              <a:ext uri="{FF2B5EF4-FFF2-40B4-BE49-F238E27FC236}">
                <a16:creationId xmlns:a16="http://schemas.microsoft.com/office/drawing/2014/main" id="{7F84263B-936F-D26C-0613-09EBCF7BE354}"/>
              </a:ext>
            </a:extLst>
          </p:cNvPr>
          <p:cNvSpPr>
            <a:spLocks noGrp="1"/>
          </p:cNvSpPr>
          <p:nvPr>
            <p:ph type="body" sz="quarter" idx="91" hasCustomPrompt="1"/>
          </p:nvPr>
        </p:nvSpPr>
        <p:spPr>
          <a:xfrm>
            <a:off x="3514561" y="4101170"/>
            <a:ext cx="2304202" cy="369160"/>
          </a:xfrm>
        </p:spPr>
        <p:txBody>
          <a:bodyPr anchor="b" anchorCtr="0">
            <a:noAutofit/>
          </a:bodyPr>
          <a:lstStyle>
            <a:lvl1pPr marL="0" indent="0" algn="l">
              <a:lnSpc>
                <a:spcPct val="100000"/>
              </a:lnSpc>
              <a:spcAft>
                <a:spcPts val="0"/>
              </a:spcAft>
              <a:buNone/>
              <a:defRPr sz="1000" b="1" i="0" kern="0" cap="all" spc="150" baseline="0">
                <a:solidFill>
                  <a:schemeClr val="bg2"/>
                </a:solidFill>
                <a:latin typeface="Gibson SemiBold" pitchFamily="2" charset="77"/>
              </a:defRPr>
            </a:lvl1pPr>
          </a:lstStyle>
          <a:p>
            <a:pPr lvl="0"/>
            <a:r>
              <a:rPr lang="en-US"/>
              <a:t>Subheader #2</a:t>
            </a:r>
          </a:p>
        </p:txBody>
      </p:sp>
      <p:sp>
        <p:nvSpPr>
          <p:cNvPr id="27" name="Rectangle 26">
            <a:extLst>
              <a:ext uri="{FF2B5EF4-FFF2-40B4-BE49-F238E27FC236}">
                <a16:creationId xmlns:a16="http://schemas.microsoft.com/office/drawing/2014/main" id="{CEDA3A6F-1A82-D780-CFEE-07C81F92B099}"/>
              </a:ext>
              <a:ext uri="{C183D7F6-B498-43B3-948B-1728B52AA6E4}">
                <adec:decorative xmlns:adec="http://schemas.microsoft.com/office/drawing/2017/decorative" val="1"/>
              </a:ext>
            </a:extLst>
          </p:cNvPr>
          <p:cNvSpPr/>
          <p:nvPr userDrawn="1"/>
        </p:nvSpPr>
        <p:spPr>
          <a:xfrm>
            <a:off x="3510964" y="3124585"/>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9" name="Picture Placeholder 3">
            <a:extLst>
              <a:ext uri="{FF2B5EF4-FFF2-40B4-BE49-F238E27FC236}">
                <a16:creationId xmlns:a16="http://schemas.microsoft.com/office/drawing/2014/main" id="{2E86EFEF-E04D-D08E-9DA2-5A722EEC1B22}"/>
              </a:ext>
              <a:ext uri="{C183D7F6-B498-43B3-948B-1728B52AA6E4}">
                <adec:decorative xmlns:adec="http://schemas.microsoft.com/office/drawing/2017/decorative" val="1"/>
              </a:ext>
            </a:extLst>
          </p:cNvPr>
          <p:cNvSpPr>
            <a:spLocks noGrp="1" noChangeAspect="1"/>
          </p:cNvSpPr>
          <p:nvPr>
            <p:ph type="pic" sz="quarter" idx="92" hasCustomPrompt="1"/>
          </p:nvPr>
        </p:nvSpPr>
        <p:spPr>
          <a:xfrm>
            <a:off x="3648124" y="3261745"/>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cxnSp>
        <p:nvCxnSpPr>
          <p:cNvPr id="16" name="Straight Arrow Connector 15">
            <a:extLst>
              <a:ext uri="{FF2B5EF4-FFF2-40B4-BE49-F238E27FC236}">
                <a16:creationId xmlns:a16="http://schemas.microsoft.com/office/drawing/2014/main" id="{C916DFF5-E7FB-74F8-23F1-A1F3110E5BE8}"/>
              </a:ext>
              <a:ext uri="{C183D7F6-B498-43B3-948B-1728B52AA6E4}">
                <adec:decorative xmlns:adec="http://schemas.microsoft.com/office/drawing/2017/decorative" val="1"/>
              </a:ext>
            </a:extLst>
          </p:cNvPr>
          <p:cNvCxnSpPr>
            <a:cxnSpLocks/>
          </p:cNvCxnSpPr>
          <p:nvPr userDrawn="1"/>
        </p:nvCxnSpPr>
        <p:spPr>
          <a:xfrm>
            <a:off x="1685581" y="3490345"/>
            <a:ext cx="1670327" cy="0"/>
          </a:xfrm>
          <a:prstGeom prst="straightConnector1">
            <a:avLst/>
          </a:prstGeom>
          <a:noFill/>
          <a:ln w="15875" cap="flat" cmpd="sng" algn="ctr">
            <a:solidFill>
              <a:srgbClr val="FFFFFF">
                <a:lumMod val="65000"/>
              </a:srgbClr>
            </a:solidFill>
            <a:prstDash val="solid"/>
            <a:miter lim="800000"/>
            <a:tailEnd type="arrow" w="med" len="sm"/>
          </a:ln>
          <a:effectLst/>
        </p:spPr>
      </p:cxnSp>
      <p:sp>
        <p:nvSpPr>
          <p:cNvPr id="19" name="Text Placeholder 2">
            <a:extLst>
              <a:ext uri="{FF2B5EF4-FFF2-40B4-BE49-F238E27FC236}">
                <a16:creationId xmlns:a16="http://schemas.microsoft.com/office/drawing/2014/main" id="{F63C6BD7-67BD-E8DF-50FB-633A418A005E}"/>
              </a:ext>
            </a:extLst>
          </p:cNvPr>
          <p:cNvSpPr>
            <a:spLocks noGrp="1"/>
          </p:cNvSpPr>
          <p:nvPr>
            <p:ph type="body" sz="quarter" idx="12" hasCustomPrompt="1"/>
          </p:nvPr>
        </p:nvSpPr>
        <p:spPr>
          <a:xfrm>
            <a:off x="628686" y="4648862"/>
            <a:ext cx="2304288" cy="1523337"/>
          </a:xfrm>
        </p:spPr>
        <p:txBody>
          <a:bodyPr>
            <a:noAutofit/>
          </a:bodyPr>
          <a:lstStyle>
            <a:lvl1pPr marL="171450" indent="-171450" algn="l">
              <a:lnSpc>
                <a:spcPct val="120000"/>
              </a:lnSpc>
              <a:spcBef>
                <a:spcPts val="0"/>
              </a:spcBef>
              <a:spcAft>
                <a:spcPts val="800"/>
              </a:spcAft>
              <a:buClr>
                <a:schemeClr val="bg1"/>
              </a:buClr>
              <a:buFont typeface="Arial" panose="020B0604020202020204" pitchFamily="34" charset="0"/>
              <a:buChar char="•"/>
              <a:tabLst/>
              <a:defRPr sz="1200" b="0" i="0" spc="0">
                <a:solidFill>
                  <a:schemeClr val="bg1"/>
                </a:solidFill>
                <a:latin typeface="Gibson" panose="02000000000000000000" pitchFamily="2" charset="77"/>
              </a:defRPr>
            </a:lvl1pPr>
          </a:lstStyle>
          <a:p>
            <a:pPr lvl="0"/>
            <a:r>
              <a:rPr lang="en-US">
                <a:effectLst/>
              </a:rPr>
              <a:t>Body lorem ipsum dolor sit amet consectetur adipiscing elit</a:t>
            </a:r>
          </a:p>
        </p:txBody>
      </p:sp>
      <p:sp>
        <p:nvSpPr>
          <p:cNvPr id="20" name="Text Placeholder 1">
            <a:extLst>
              <a:ext uri="{FF2B5EF4-FFF2-40B4-BE49-F238E27FC236}">
                <a16:creationId xmlns:a16="http://schemas.microsoft.com/office/drawing/2014/main" id="{C4419EB9-B2FA-C8FC-CE6E-4C2E122F4E6A}"/>
              </a:ext>
            </a:extLst>
          </p:cNvPr>
          <p:cNvSpPr>
            <a:spLocks noGrp="1"/>
          </p:cNvSpPr>
          <p:nvPr>
            <p:ph type="body" sz="quarter" idx="89" hasCustomPrompt="1"/>
          </p:nvPr>
        </p:nvSpPr>
        <p:spPr>
          <a:xfrm>
            <a:off x="628687" y="4101170"/>
            <a:ext cx="2304202" cy="369160"/>
          </a:xfrm>
        </p:spPr>
        <p:txBody>
          <a:bodyPr anchor="b" anchorCtr="0">
            <a:noAutofit/>
          </a:bodyPr>
          <a:lstStyle>
            <a:lvl1pPr marL="0" indent="0" algn="l">
              <a:lnSpc>
                <a:spcPct val="100000"/>
              </a:lnSpc>
              <a:spcAft>
                <a:spcPts val="0"/>
              </a:spcAft>
              <a:buNone/>
              <a:defRPr sz="1000" b="1" i="0" kern="0" cap="all" spc="150" baseline="0">
                <a:solidFill>
                  <a:schemeClr val="bg2"/>
                </a:solidFill>
                <a:latin typeface="Gibson SemiBold" pitchFamily="2" charset="77"/>
              </a:defRPr>
            </a:lvl1pPr>
          </a:lstStyle>
          <a:p>
            <a:pPr lvl="0"/>
            <a:r>
              <a:rPr lang="en-US"/>
              <a:t>Subheader #1</a:t>
            </a:r>
          </a:p>
        </p:txBody>
      </p:sp>
      <p:sp>
        <p:nvSpPr>
          <p:cNvPr id="21" name="Rectangle 20">
            <a:extLst>
              <a:ext uri="{FF2B5EF4-FFF2-40B4-BE49-F238E27FC236}">
                <a16:creationId xmlns:a16="http://schemas.microsoft.com/office/drawing/2014/main" id="{356A14D1-965B-37DB-BEDA-E18FE0BACEBC}"/>
              </a:ext>
              <a:ext uri="{C183D7F6-B498-43B3-948B-1728B52AA6E4}">
                <adec:decorative xmlns:adec="http://schemas.microsoft.com/office/drawing/2017/decorative" val="1"/>
              </a:ext>
            </a:extLst>
          </p:cNvPr>
          <p:cNvSpPr/>
          <p:nvPr userDrawn="1"/>
        </p:nvSpPr>
        <p:spPr>
          <a:xfrm>
            <a:off x="628687" y="3124585"/>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2" name="Picture Placeholder 3">
            <a:extLst>
              <a:ext uri="{FF2B5EF4-FFF2-40B4-BE49-F238E27FC236}">
                <a16:creationId xmlns:a16="http://schemas.microsoft.com/office/drawing/2014/main" id="{197883C3-A261-970A-C77A-3BF628624FE3}"/>
              </a:ext>
              <a:ext uri="{C183D7F6-B498-43B3-948B-1728B52AA6E4}">
                <adec:decorative xmlns:adec="http://schemas.microsoft.com/office/drawing/2017/decorative" val="1"/>
              </a:ext>
            </a:extLst>
          </p:cNvPr>
          <p:cNvSpPr>
            <a:spLocks noGrp="1" noChangeAspect="1"/>
          </p:cNvSpPr>
          <p:nvPr>
            <p:ph type="pic" sz="quarter" idx="14" hasCustomPrompt="1"/>
          </p:nvPr>
        </p:nvSpPr>
        <p:spPr>
          <a:xfrm>
            <a:off x="765847" y="3261745"/>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12" name="Text Placeholder 26">
            <a:extLst>
              <a:ext uri="{FF2B5EF4-FFF2-40B4-BE49-F238E27FC236}">
                <a16:creationId xmlns:a16="http://schemas.microsoft.com/office/drawing/2014/main" id="{1BF53592-A9C5-95AD-5E51-892B6B91636E}"/>
              </a:ext>
            </a:extLst>
          </p:cNvPr>
          <p:cNvSpPr>
            <a:spLocks noGrp="1"/>
          </p:cNvSpPr>
          <p:nvPr>
            <p:ph type="body" sz="quarter" idx="70" hasCustomPrompt="1"/>
          </p:nvPr>
        </p:nvSpPr>
        <p:spPr>
          <a:xfrm>
            <a:off x="609600" y="1305940"/>
            <a:ext cx="10972800" cy="878005"/>
          </a:xfrm>
        </p:spPr>
        <p:txBody>
          <a:bodyPr/>
          <a:lstStyle>
            <a:lvl1pPr marL="0" indent="0" algn="l">
              <a:lnSpc>
                <a:spcPct val="120000"/>
              </a:lnSpc>
              <a:spcAft>
                <a:spcPts val="0"/>
              </a:spcAft>
              <a:buNone/>
              <a:defRPr sz="1600" baseline="0">
                <a:solidFill>
                  <a:schemeClr val="bg1"/>
                </a:solidFill>
              </a:defRPr>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a:p>
            <a:pPr lvl="0"/>
            <a:endParaRPr lang="en-US"/>
          </a:p>
        </p:txBody>
      </p:sp>
      <p:sp>
        <p:nvSpPr>
          <p:cNvPr id="13" name="Title Placeholder 3">
            <a:extLst>
              <a:ext uri="{FF2B5EF4-FFF2-40B4-BE49-F238E27FC236}">
                <a16:creationId xmlns:a16="http://schemas.microsoft.com/office/drawing/2014/main" id="{59B79799-ABC7-A726-E204-B3ACB02168C3}"/>
              </a:ext>
            </a:extLst>
          </p:cNvPr>
          <p:cNvSpPr>
            <a:spLocks noGrp="1"/>
          </p:cNvSpPr>
          <p:nvPr>
            <p:ph type="title" hasCustomPrompt="1"/>
          </p:nvPr>
        </p:nvSpPr>
        <p:spPr>
          <a:xfrm>
            <a:off x="609600" y="684229"/>
            <a:ext cx="10961016" cy="430887"/>
          </a:xfrm>
          <a:prstGeom prst="rect">
            <a:avLst/>
          </a:prstGeom>
        </p:spPr>
        <p:txBody>
          <a:bodyPr vert="horz" lIns="0" tIns="0" rIns="0" bIns="0" rtlCol="0" anchor="t" anchorCtr="0">
            <a:noAutofit/>
          </a:bodyPr>
          <a:lstStyle>
            <a:lvl1pPr>
              <a:defRPr>
                <a:solidFill>
                  <a:schemeClr val="bg2"/>
                </a:solidFill>
              </a:defRPr>
            </a:lvl1pPr>
          </a:lstStyle>
          <a:p>
            <a:r>
              <a:rPr lang="en-US"/>
              <a:t>Content Slide Title – 4 Up Progression</a:t>
            </a:r>
          </a:p>
        </p:txBody>
      </p:sp>
    </p:spTree>
    <p:extLst>
      <p:ext uri="{BB962C8B-B14F-4D97-AF65-F5344CB8AC3E}">
        <p14:creationId xmlns:p14="http://schemas.microsoft.com/office/powerpoint/2010/main" val="75676193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Content – Timeline with 4 Items">
    <p:bg>
      <p:bgPr>
        <a:solidFill>
          <a:schemeClr val="tx1"/>
        </a:solidFill>
        <a:effectLst/>
      </p:bgPr>
    </p:bg>
    <p:spTree>
      <p:nvGrpSpPr>
        <p:cNvPr id="1" name=""/>
        <p:cNvGrpSpPr/>
        <p:nvPr/>
      </p:nvGrpSpPr>
      <p:grpSpPr>
        <a:xfrm>
          <a:off x="0" y="0"/>
          <a:ext cx="0" cy="0"/>
          <a:chOff x="0" y="0"/>
          <a:chExt cx="0" cy="0"/>
        </a:xfrm>
      </p:grpSpPr>
      <p:sp>
        <p:nvSpPr>
          <p:cNvPr id="44" name="Picture Placeholder 43">
            <a:extLst>
              <a:ext uri="{FF2B5EF4-FFF2-40B4-BE49-F238E27FC236}">
                <a16:creationId xmlns:a16="http://schemas.microsoft.com/office/drawing/2014/main" id="{AAA7C656-BA57-99D2-BBC6-BCF8B1E6B2D0}"/>
              </a:ext>
            </a:extLst>
          </p:cNvPr>
          <p:cNvSpPr>
            <a:spLocks noGrp="1"/>
          </p:cNvSpPr>
          <p:nvPr>
            <p:ph type="pic" sz="quarter" idx="51" hasCustomPrompt="1"/>
          </p:nvPr>
        </p:nvSpPr>
        <p:spPr>
          <a:xfrm>
            <a:off x="0" y="0"/>
            <a:ext cx="4820579" cy="6858000"/>
          </a:xfrm>
          <a:pattFill prst="pct5">
            <a:fgClr>
              <a:schemeClr val="bg1"/>
            </a:fgClr>
            <a:bgClr>
              <a:schemeClr val="tx1"/>
            </a:bgClr>
          </a:pattFill>
        </p:spPr>
        <p:txBody>
          <a:bodyPr anchor="ctr"/>
          <a:lstStyle>
            <a:lvl1pPr algn="ctr">
              <a:defRPr sz="1800" b="0" i="0">
                <a:solidFill>
                  <a:schemeClr val="bg1"/>
                </a:solidFill>
                <a:latin typeface="Gibson" pitchFamily="2" charset="77"/>
              </a:defRPr>
            </a:lvl1pPr>
          </a:lstStyle>
          <a:p>
            <a:r>
              <a:rPr lang="en-US"/>
              <a:t>Click to insert image</a:t>
            </a:r>
          </a:p>
        </p:txBody>
      </p:sp>
      <p:sp>
        <p:nvSpPr>
          <p:cNvPr id="10" name="Text Placeholder 1">
            <a:extLst>
              <a:ext uri="{FF2B5EF4-FFF2-40B4-BE49-F238E27FC236}">
                <a16:creationId xmlns:a16="http://schemas.microsoft.com/office/drawing/2014/main" id="{3B7BF177-FE1E-967D-47EF-98FCB44D1CDA}"/>
              </a:ext>
            </a:extLst>
          </p:cNvPr>
          <p:cNvSpPr>
            <a:spLocks noGrp="1"/>
          </p:cNvSpPr>
          <p:nvPr>
            <p:ph type="body" sz="quarter" idx="118" hasCustomPrompt="1"/>
          </p:nvPr>
        </p:nvSpPr>
        <p:spPr>
          <a:xfrm>
            <a:off x="6955571" y="5583466"/>
            <a:ext cx="4622452" cy="457200"/>
          </a:xfrm>
        </p:spPr>
        <p:txBody>
          <a:bodyPr anchor="t">
            <a:noAutofit/>
          </a:bodyPr>
          <a:lstStyle>
            <a:lvl1pPr marL="0" indent="0" algn="l">
              <a:lnSpc>
                <a:spcPct val="120000"/>
              </a:lnSpc>
              <a:buNone/>
              <a:defRPr sz="1200" b="0" i="0" spc="0" baseline="0">
                <a:solidFill>
                  <a:schemeClr val="bg1"/>
                </a:solidFill>
                <a:latin typeface="Gibson" panose="02000000000000000000" pitchFamily="2" charset="77"/>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a:t>
            </a:r>
            <a:r>
              <a:rPr lang="en-US"/>
              <a:t>.</a:t>
            </a:r>
          </a:p>
        </p:txBody>
      </p:sp>
      <p:sp>
        <p:nvSpPr>
          <p:cNvPr id="5" name="Text Placeholder 27">
            <a:extLst>
              <a:ext uri="{FF2B5EF4-FFF2-40B4-BE49-F238E27FC236}">
                <a16:creationId xmlns:a16="http://schemas.microsoft.com/office/drawing/2014/main" id="{243CF229-766F-EDCF-FB4D-CB33A400A2F1}"/>
              </a:ext>
            </a:extLst>
          </p:cNvPr>
          <p:cNvSpPr>
            <a:spLocks noGrp="1"/>
          </p:cNvSpPr>
          <p:nvPr>
            <p:ph type="body" sz="quarter" idx="54" hasCustomPrompt="1"/>
          </p:nvPr>
        </p:nvSpPr>
        <p:spPr>
          <a:xfrm>
            <a:off x="6955571" y="5310843"/>
            <a:ext cx="4622452" cy="173736"/>
          </a:xfrm>
        </p:spPr>
        <p:txBody>
          <a:bodyPr/>
          <a:lstStyle>
            <a:lvl1pPr marL="0" indent="0" algn="l" defTabSz="914377" rtl="0" eaLnBrk="1" latinLnBrk="0" hangingPunct="1">
              <a:lnSpc>
                <a:spcPct val="100000"/>
              </a:lnSpc>
              <a:spcBef>
                <a:spcPts val="0"/>
              </a:spcBef>
              <a:spcAft>
                <a:spcPts val="600"/>
              </a:spcAft>
              <a:buClr>
                <a:schemeClr val="tx1"/>
              </a:buClr>
              <a:buFont typeface="Arial" panose="020B0604020202020204" pitchFamily="34" charset="0"/>
              <a:buNone/>
              <a:tabLst/>
              <a:defRPr lang="en-US" sz="1000" b="1" i="0" kern="900" cap="all" spc="180" baseline="0" dirty="0">
                <a:solidFill>
                  <a:schemeClr val="bg2"/>
                </a:solidFill>
                <a:latin typeface="Gibson SemiBold" pitchFamily="2" charset="77"/>
                <a:ea typeface="+mn-ea"/>
                <a:cs typeface="+mn-cs"/>
              </a:defRPr>
            </a:lvl1pPr>
          </a:lstStyle>
          <a:p>
            <a:r>
              <a:rPr lang="en-US">
                <a:solidFill>
                  <a:schemeClr val="bg2"/>
                </a:solidFill>
              </a:rPr>
              <a:t>YEAR/MILESTONE</a:t>
            </a:r>
          </a:p>
        </p:txBody>
      </p:sp>
      <p:sp>
        <p:nvSpPr>
          <p:cNvPr id="2" name="Rectangle 1">
            <a:extLst>
              <a:ext uri="{FF2B5EF4-FFF2-40B4-BE49-F238E27FC236}">
                <a16:creationId xmlns:a16="http://schemas.microsoft.com/office/drawing/2014/main" id="{778DE561-CA08-12E9-84C4-C2D0AC3183D8}"/>
              </a:ext>
              <a:ext uri="{C183D7F6-B498-43B3-948B-1728B52AA6E4}">
                <adec:decorative xmlns:adec="http://schemas.microsoft.com/office/drawing/2017/decorative" val="1"/>
              </a:ext>
            </a:extLst>
          </p:cNvPr>
          <p:cNvSpPr>
            <a:spLocks noChangeAspect="1"/>
          </p:cNvSpPr>
          <p:nvPr userDrawn="1"/>
        </p:nvSpPr>
        <p:spPr>
          <a:xfrm>
            <a:off x="5676157" y="5310843"/>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 name="Picture Placeholder 3">
            <a:extLst>
              <a:ext uri="{FF2B5EF4-FFF2-40B4-BE49-F238E27FC236}">
                <a16:creationId xmlns:a16="http://schemas.microsoft.com/office/drawing/2014/main" id="{F2E82C8C-C099-E68B-8A66-ED8B5C321D97}"/>
              </a:ext>
              <a:ext uri="{C183D7F6-B498-43B3-948B-1728B52AA6E4}">
                <adec:decorative xmlns:adec="http://schemas.microsoft.com/office/drawing/2017/decorative" val="1"/>
              </a:ext>
            </a:extLst>
          </p:cNvPr>
          <p:cNvSpPr>
            <a:spLocks noGrp="1" noChangeAspect="1"/>
          </p:cNvSpPr>
          <p:nvPr>
            <p:ph type="pic" sz="quarter" idx="52" hasCustomPrompt="1"/>
          </p:nvPr>
        </p:nvSpPr>
        <p:spPr>
          <a:xfrm>
            <a:off x="5813317" y="5448003"/>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8" name="Text Placeholder 1">
            <a:extLst>
              <a:ext uri="{FF2B5EF4-FFF2-40B4-BE49-F238E27FC236}">
                <a16:creationId xmlns:a16="http://schemas.microsoft.com/office/drawing/2014/main" id="{2656F272-5E56-5A29-3791-DAB6C1B09DAE}"/>
              </a:ext>
            </a:extLst>
          </p:cNvPr>
          <p:cNvSpPr>
            <a:spLocks noGrp="1"/>
          </p:cNvSpPr>
          <p:nvPr>
            <p:ph type="body" sz="quarter" idx="117" hasCustomPrompt="1"/>
          </p:nvPr>
        </p:nvSpPr>
        <p:spPr>
          <a:xfrm>
            <a:off x="6955571" y="4439802"/>
            <a:ext cx="4622452" cy="457200"/>
          </a:xfrm>
        </p:spPr>
        <p:txBody>
          <a:bodyPr anchor="t">
            <a:noAutofit/>
          </a:bodyPr>
          <a:lstStyle>
            <a:lvl1pPr marL="0" indent="0" algn="l">
              <a:lnSpc>
                <a:spcPct val="120000"/>
              </a:lnSpc>
              <a:buNone/>
              <a:defRPr sz="1200" b="0" i="0" spc="0" baseline="0">
                <a:solidFill>
                  <a:schemeClr val="bg1"/>
                </a:solidFill>
                <a:latin typeface="Gibson" panose="02000000000000000000" pitchFamily="2" charset="77"/>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a:t>
            </a:r>
            <a:r>
              <a:rPr lang="en-US"/>
              <a:t>.</a:t>
            </a:r>
          </a:p>
        </p:txBody>
      </p:sp>
      <p:sp>
        <p:nvSpPr>
          <p:cNvPr id="42" name="Text Placeholder 27">
            <a:extLst>
              <a:ext uri="{FF2B5EF4-FFF2-40B4-BE49-F238E27FC236}">
                <a16:creationId xmlns:a16="http://schemas.microsoft.com/office/drawing/2014/main" id="{3D745B2A-155D-87B9-1B46-4C938AD41BF5}"/>
              </a:ext>
            </a:extLst>
          </p:cNvPr>
          <p:cNvSpPr>
            <a:spLocks noGrp="1"/>
          </p:cNvSpPr>
          <p:nvPr>
            <p:ph type="body" sz="quarter" idx="50" hasCustomPrompt="1"/>
          </p:nvPr>
        </p:nvSpPr>
        <p:spPr>
          <a:xfrm>
            <a:off x="6955571" y="4167179"/>
            <a:ext cx="4622452" cy="173736"/>
          </a:xfrm>
        </p:spPr>
        <p:txBody>
          <a:bodyPr/>
          <a:lstStyle>
            <a:lvl1pPr marL="0" indent="0" algn="l" defTabSz="914377" rtl="0" eaLnBrk="1" latinLnBrk="0" hangingPunct="1">
              <a:lnSpc>
                <a:spcPct val="100000"/>
              </a:lnSpc>
              <a:spcBef>
                <a:spcPts val="0"/>
              </a:spcBef>
              <a:spcAft>
                <a:spcPts val="600"/>
              </a:spcAft>
              <a:buClr>
                <a:schemeClr val="tx1"/>
              </a:buClr>
              <a:buFont typeface="Arial" panose="020B0604020202020204" pitchFamily="34" charset="0"/>
              <a:buNone/>
              <a:tabLst/>
              <a:defRPr lang="en-US" sz="1000" b="1" i="0" kern="900" cap="all" spc="180" baseline="0" dirty="0">
                <a:solidFill>
                  <a:schemeClr val="bg2"/>
                </a:solidFill>
                <a:latin typeface="Gibson SemiBold" pitchFamily="2" charset="77"/>
                <a:ea typeface="+mn-ea"/>
                <a:cs typeface="+mn-cs"/>
              </a:defRPr>
            </a:lvl1pPr>
          </a:lstStyle>
          <a:p>
            <a:r>
              <a:rPr lang="en-US">
                <a:solidFill>
                  <a:schemeClr val="bg2"/>
                </a:solidFill>
              </a:rPr>
              <a:t>YEAR/MILESTONE</a:t>
            </a:r>
          </a:p>
        </p:txBody>
      </p:sp>
      <p:sp>
        <p:nvSpPr>
          <p:cNvPr id="37" name="Rectangle 36">
            <a:extLst>
              <a:ext uri="{FF2B5EF4-FFF2-40B4-BE49-F238E27FC236}">
                <a16:creationId xmlns:a16="http://schemas.microsoft.com/office/drawing/2014/main" id="{4334B6C4-AAC1-19AA-C31D-13F79ED0623E}"/>
              </a:ext>
              <a:ext uri="{C183D7F6-B498-43B3-948B-1728B52AA6E4}">
                <adec:decorative xmlns:adec="http://schemas.microsoft.com/office/drawing/2017/decorative" val="1"/>
              </a:ext>
            </a:extLst>
          </p:cNvPr>
          <p:cNvSpPr>
            <a:spLocks noChangeAspect="1"/>
          </p:cNvSpPr>
          <p:nvPr userDrawn="1"/>
        </p:nvSpPr>
        <p:spPr>
          <a:xfrm>
            <a:off x="5676157" y="4167179"/>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8" name="Picture Placeholder 3">
            <a:extLst>
              <a:ext uri="{FF2B5EF4-FFF2-40B4-BE49-F238E27FC236}">
                <a16:creationId xmlns:a16="http://schemas.microsoft.com/office/drawing/2014/main" id="{B6A6975C-7214-CB71-02AA-3083D994EEB5}"/>
              </a:ext>
              <a:ext uri="{C183D7F6-B498-43B3-948B-1728B52AA6E4}">
                <adec:decorative xmlns:adec="http://schemas.microsoft.com/office/drawing/2017/decorative" val="1"/>
              </a:ext>
            </a:extLst>
          </p:cNvPr>
          <p:cNvSpPr>
            <a:spLocks noGrp="1" noChangeAspect="1"/>
          </p:cNvSpPr>
          <p:nvPr>
            <p:ph type="pic" sz="quarter" idx="46" hasCustomPrompt="1"/>
          </p:nvPr>
        </p:nvSpPr>
        <p:spPr>
          <a:xfrm>
            <a:off x="5813317" y="4304339"/>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7" name="Text Placeholder 1">
            <a:extLst>
              <a:ext uri="{FF2B5EF4-FFF2-40B4-BE49-F238E27FC236}">
                <a16:creationId xmlns:a16="http://schemas.microsoft.com/office/drawing/2014/main" id="{3F557274-DE77-36C0-7BF9-CCFF7F3B873B}"/>
              </a:ext>
            </a:extLst>
          </p:cNvPr>
          <p:cNvSpPr>
            <a:spLocks noGrp="1"/>
          </p:cNvSpPr>
          <p:nvPr>
            <p:ph type="body" sz="quarter" idx="116" hasCustomPrompt="1"/>
          </p:nvPr>
        </p:nvSpPr>
        <p:spPr>
          <a:xfrm>
            <a:off x="6955571" y="3294435"/>
            <a:ext cx="4622452" cy="457200"/>
          </a:xfrm>
        </p:spPr>
        <p:txBody>
          <a:bodyPr anchor="t">
            <a:noAutofit/>
          </a:bodyPr>
          <a:lstStyle>
            <a:lvl1pPr marL="0" indent="0" algn="l">
              <a:lnSpc>
                <a:spcPct val="120000"/>
              </a:lnSpc>
              <a:buNone/>
              <a:defRPr sz="1200" b="0" i="0" spc="0" baseline="0">
                <a:solidFill>
                  <a:schemeClr val="bg1"/>
                </a:solidFill>
                <a:latin typeface="Gibson" panose="02000000000000000000" pitchFamily="2" charset="77"/>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a:t>
            </a:r>
            <a:r>
              <a:rPr lang="en-US"/>
              <a:t>.</a:t>
            </a:r>
          </a:p>
        </p:txBody>
      </p:sp>
      <p:sp>
        <p:nvSpPr>
          <p:cNvPr id="40" name="Text Placeholder 27">
            <a:extLst>
              <a:ext uri="{FF2B5EF4-FFF2-40B4-BE49-F238E27FC236}">
                <a16:creationId xmlns:a16="http://schemas.microsoft.com/office/drawing/2014/main" id="{16BE1F76-CE77-FBB2-EFFC-5F077BFA5428}"/>
              </a:ext>
            </a:extLst>
          </p:cNvPr>
          <p:cNvSpPr>
            <a:spLocks noGrp="1"/>
          </p:cNvSpPr>
          <p:nvPr>
            <p:ph type="body" sz="quarter" idx="48" hasCustomPrompt="1"/>
          </p:nvPr>
        </p:nvSpPr>
        <p:spPr>
          <a:xfrm>
            <a:off x="6955571" y="3023515"/>
            <a:ext cx="4622452" cy="173736"/>
          </a:xfrm>
        </p:spPr>
        <p:txBody>
          <a:bodyPr/>
          <a:lstStyle>
            <a:lvl1pPr marL="0" indent="0" algn="l" defTabSz="914377" rtl="0" eaLnBrk="1" latinLnBrk="0" hangingPunct="1">
              <a:lnSpc>
                <a:spcPct val="100000"/>
              </a:lnSpc>
              <a:spcBef>
                <a:spcPts val="0"/>
              </a:spcBef>
              <a:spcAft>
                <a:spcPts val="600"/>
              </a:spcAft>
              <a:buClr>
                <a:schemeClr val="tx1"/>
              </a:buClr>
              <a:buFont typeface="Arial" panose="020B0604020202020204" pitchFamily="34" charset="0"/>
              <a:buNone/>
              <a:tabLst/>
              <a:defRPr lang="en-US" sz="1000" b="1" i="0" kern="900" cap="all" spc="180" baseline="0" dirty="0">
                <a:solidFill>
                  <a:schemeClr val="bg2"/>
                </a:solidFill>
                <a:latin typeface="Gibson SemiBold" pitchFamily="2" charset="77"/>
                <a:ea typeface="+mn-ea"/>
                <a:cs typeface="+mn-cs"/>
              </a:defRPr>
            </a:lvl1pPr>
          </a:lstStyle>
          <a:p>
            <a:r>
              <a:rPr lang="en-US">
                <a:solidFill>
                  <a:schemeClr val="bg2"/>
                </a:solidFill>
              </a:rPr>
              <a:t>YEAR/MILESTONE</a:t>
            </a:r>
          </a:p>
        </p:txBody>
      </p:sp>
      <p:sp>
        <p:nvSpPr>
          <p:cNvPr id="35" name="Rectangle 34">
            <a:extLst>
              <a:ext uri="{FF2B5EF4-FFF2-40B4-BE49-F238E27FC236}">
                <a16:creationId xmlns:a16="http://schemas.microsoft.com/office/drawing/2014/main" id="{5ABF89B0-15FC-E815-98C5-6552B65290DC}"/>
              </a:ext>
              <a:ext uri="{C183D7F6-B498-43B3-948B-1728B52AA6E4}">
                <adec:decorative xmlns:adec="http://schemas.microsoft.com/office/drawing/2017/decorative" val="1"/>
              </a:ext>
            </a:extLst>
          </p:cNvPr>
          <p:cNvSpPr>
            <a:spLocks noChangeAspect="1"/>
          </p:cNvSpPr>
          <p:nvPr userDrawn="1"/>
        </p:nvSpPr>
        <p:spPr>
          <a:xfrm>
            <a:off x="5676157" y="3023515"/>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6" name="Picture Placeholder 3">
            <a:extLst>
              <a:ext uri="{FF2B5EF4-FFF2-40B4-BE49-F238E27FC236}">
                <a16:creationId xmlns:a16="http://schemas.microsoft.com/office/drawing/2014/main" id="{612506B8-82E4-362E-E50D-C0FDE84589EE}"/>
              </a:ext>
              <a:ext uri="{C183D7F6-B498-43B3-948B-1728B52AA6E4}">
                <adec:decorative xmlns:adec="http://schemas.microsoft.com/office/drawing/2017/decorative" val="1"/>
              </a:ext>
            </a:extLst>
          </p:cNvPr>
          <p:cNvSpPr>
            <a:spLocks noGrp="1" noChangeAspect="1"/>
          </p:cNvSpPr>
          <p:nvPr>
            <p:ph type="pic" sz="quarter" idx="45" hasCustomPrompt="1"/>
          </p:nvPr>
        </p:nvSpPr>
        <p:spPr>
          <a:xfrm>
            <a:off x="5813317" y="3160675"/>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6" name="Text Placeholder 1">
            <a:extLst>
              <a:ext uri="{FF2B5EF4-FFF2-40B4-BE49-F238E27FC236}">
                <a16:creationId xmlns:a16="http://schemas.microsoft.com/office/drawing/2014/main" id="{86B910A8-E611-5D84-4453-D8D138030BC5}"/>
              </a:ext>
            </a:extLst>
          </p:cNvPr>
          <p:cNvSpPr>
            <a:spLocks noGrp="1"/>
          </p:cNvSpPr>
          <p:nvPr>
            <p:ph type="body" sz="quarter" idx="115" hasCustomPrompt="1"/>
          </p:nvPr>
        </p:nvSpPr>
        <p:spPr>
          <a:xfrm>
            <a:off x="6955571" y="2150052"/>
            <a:ext cx="4622452" cy="457200"/>
          </a:xfrm>
        </p:spPr>
        <p:txBody>
          <a:bodyPr anchor="t">
            <a:noAutofit/>
          </a:bodyPr>
          <a:lstStyle>
            <a:lvl1pPr marL="0" indent="0" algn="l">
              <a:lnSpc>
                <a:spcPct val="120000"/>
              </a:lnSpc>
              <a:buNone/>
              <a:defRPr sz="1200" b="0" i="0" spc="0" baseline="0">
                <a:solidFill>
                  <a:schemeClr val="bg1"/>
                </a:solidFill>
                <a:latin typeface="Gibson" panose="02000000000000000000" pitchFamily="2" charset="77"/>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a:t>
            </a:r>
            <a:r>
              <a:rPr lang="en-US"/>
              <a:t>.</a:t>
            </a:r>
          </a:p>
        </p:txBody>
      </p:sp>
      <p:sp>
        <p:nvSpPr>
          <p:cNvPr id="28" name="Text Placeholder 27">
            <a:extLst>
              <a:ext uri="{FF2B5EF4-FFF2-40B4-BE49-F238E27FC236}">
                <a16:creationId xmlns:a16="http://schemas.microsoft.com/office/drawing/2014/main" id="{0BAFB08D-AEF3-C772-5828-557FACA49B9D}"/>
              </a:ext>
            </a:extLst>
          </p:cNvPr>
          <p:cNvSpPr>
            <a:spLocks noGrp="1"/>
          </p:cNvSpPr>
          <p:nvPr>
            <p:ph type="body" sz="quarter" idx="15" hasCustomPrompt="1"/>
          </p:nvPr>
        </p:nvSpPr>
        <p:spPr>
          <a:xfrm>
            <a:off x="6955571" y="1879852"/>
            <a:ext cx="4622452" cy="173016"/>
          </a:xfrm>
        </p:spPr>
        <p:txBody>
          <a:bodyPr/>
          <a:lstStyle>
            <a:lvl1pPr marL="0" indent="0" algn="l" defTabSz="914377" rtl="0" eaLnBrk="1" latinLnBrk="0" hangingPunct="1">
              <a:lnSpc>
                <a:spcPct val="100000"/>
              </a:lnSpc>
              <a:spcBef>
                <a:spcPts val="0"/>
              </a:spcBef>
              <a:spcAft>
                <a:spcPts val="600"/>
              </a:spcAft>
              <a:buClr>
                <a:schemeClr val="tx1"/>
              </a:buClr>
              <a:buFont typeface="Arial" panose="020B0604020202020204" pitchFamily="34" charset="0"/>
              <a:buNone/>
              <a:tabLst/>
              <a:defRPr lang="en-US" sz="1000" b="1" i="0" kern="900" cap="all" spc="180" baseline="0" dirty="0">
                <a:solidFill>
                  <a:schemeClr val="bg2"/>
                </a:solidFill>
                <a:latin typeface="Gibson SemiBold" pitchFamily="2" charset="77"/>
                <a:ea typeface="+mn-ea"/>
                <a:cs typeface="+mn-cs"/>
              </a:defRPr>
            </a:lvl1pPr>
          </a:lstStyle>
          <a:p>
            <a:r>
              <a:rPr lang="en-US">
                <a:solidFill>
                  <a:schemeClr val="bg2"/>
                </a:solidFill>
              </a:rPr>
              <a:t>YEAR/MILESTONE</a:t>
            </a:r>
          </a:p>
        </p:txBody>
      </p:sp>
      <p:sp>
        <p:nvSpPr>
          <p:cNvPr id="29" name="Rectangle 28">
            <a:extLst>
              <a:ext uri="{FF2B5EF4-FFF2-40B4-BE49-F238E27FC236}">
                <a16:creationId xmlns:a16="http://schemas.microsoft.com/office/drawing/2014/main" id="{E3CE3B7D-E085-FF93-EA80-EF3BC43FD4AF}"/>
              </a:ext>
              <a:ext uri="{C183D7F6-B498-43B3-948B-1728B52AA6E4}">
                <adec:decorative xmlns:adec="http://schemas.microsoft.com/office/drawing/2017/decorative" val="1"/>
              </a:ext>
            </a:extLst>
          </p:cNvPr>
          <p:cNvSpPr>
            <a:spLocks noChangeAspect="1"/>
          </p:cNvSpPr>
          <p:nvPr userDrawn="1"/>
        </p:nvSpPr>
        <p:spPr>
          <a:xfrm>
            <a:off x="5676157" y="1879851"/>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4" name="Picture Placeholder 3">
            <a:extLst>
              <a:ext uri="{FF2B5EF4-FFF2-40B4-BE49-F238E27FC236}">
                <a16:creationId xmlns:a16="http://schemas.microsoft.com/office/drawing/2014/main" id="{EC426136-609E-5097-773D-1E6716DB0B25}"/>
              </a:ext>
              <a:ext uri="{C183D7F6-B498-43B3-948B-1728B52AA6E4}">
                <adec:decorative xmlns:adec="http://schemas.microsoft.com/office/drawing/2017/decorative" val="1"/>
              </a:ext>
            </a:extLst>
          </p:cNvPr>
          <p:cNvSpPr>
            <a:spLocks noGrp="1" noChangeAspect="1"/>
          </p:cNvSpPr>
          <p:nvPr>
            <p:ph type="pic" sz="quarter" idx="14" hasCustomPrompt="1"/>
          </p:nvPr>
        </p:nvSpPr>
        <p:spPr>
          <a:xfrm>
            <a:off x="5813317" y="2017011"/>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77" name="Title Placeholder 3">
            <a:extLst>
              <a:ext uri="{FF2B5EF4-FFF2-40B4-BE49-F238E27FC236}">
                <a16:creationId xmlns:a16="http://schemas.microsoft.com/office/drawing/2014/main" id="{FD699B45-E2FB-6A09-ACB4-99C54094EF07}"/>
              </a:ext>
            </a:extLst>
          </p:cNvPr>
          <p:cNvSpPr>
            <a:spLocks noGrp="1"/>
          </p:cNvSpPr>
          <p:nvPr>
            <p:ph type="title" hasCustomPrompt="1"/>
          </p:nvPr>
        </p:nvSpPr>
        <p:spPr>
          <a:xfrm>
            <a:off x="5676157" y="685800"/>
            <a:ext cx="5906243" cy="795454"/>
          </a:xfrm>
          <a:prstGeom prst="rect">
            <a:avLst/>
          </a:prstGeom>
        </p:spPr>
        <p:txBody>
          <a:bodyPr vert="horz" lIns="0" tIns="0" rIns="0" bIns="0" rtlCol="0" anchor="b" anchorCtr="0">
            <a:noAutofit/>
          </a:bodyPr>
          <a:lstStyle>
            <a:lvl1pPr algn="l">
              <a:defRPr>
                <a:solidFill>
                  <a:schemeClr val="bg2"/>
                </a:solidFill>
              </a:defRPr>
            </a:lvl1pPr>
          </a:lstStyle>
          <a:p>
            <a:r>
              <a:rPr lang="en-US"/>
              <a:t>Content Slide Title –</a:t>
            </a:r>
            <a:br>
              <a:rPr lang="en-US"/>
            </a:br>
            <a:r>
              <a:rPr lang="en-US"/>
              <a:t>Timeline with 4 Items</a:t>
            </a:r>
          </a:p>
        </p:txBody>
      </p:sp>
    </p:spTree>
    <p:extLst>
      <p:ext uri="{BB962C8B-B14F-4D97-AF65-F5344CB8AC3E}">
        <p14:creationId xmlns:p14="http://schemas.microsoft.com/office/powerpoint/2010/main" val="25542511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ontent – 2 Across with Intro">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CE375CC-6E4A-BD78-6304-CE306320DFA0}"/>
              </a:ext>
              <a:ext uri="{C183D7F6-B498-43B3-948B-1728B52AA6E4}">
                <adec:decorative xmlns:adec="http://schemas.microsoft.com/office/drawing/2017/decorative" val="1"/>
              </a:ext>
            </a:extLst>
          </p:cNvPr>
          <p:cNvSpPr/>
          <p:nvPr userDrawn="1"/>
        </p:nvSpPr>
        <p:spPr>
          <a:xfrm>
            <a:off x="0" y="2971800"/>
            <a:ext cx="12192000" cy="38862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pc="0"/>
          </a:p>
        </p:txBody>
      </p:sp>
      <p:pic>
        <p:nvPicPr>
          <p:cNvPr id="13" name="Logo">
            <a:extLst>
              <a:ext uri="{FF2B5EF4-FFF2-40B4-BE49-F238E27FC236}">
                <a16:creationId xmlns:a16="http://schemas.microsoft.com/office/drawing/2014/main" id="{C6A8A3EE-1806-F5C2-9FFB-BF4C0DAAB43F}"/>
              </a:ext>
              <a:ext uri="{C183D7F6-B498-43B3-948B-1728B52AA6E4}">
                <adec:decorative xmlns:adec="http://schemas.microsoft.com/office/drawing/2017/decorative" val="1"/>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sp>
        <p:nvSpPr>
          <p:cNvPr id="10" name="Text Placeholder 2">
            <a:extLst>
              <a:ext uri="{FF2B5EF4-FFF2-40B4-BE49-F238E27FC236}">
                <a16:creationId xmlns:a16="http://schemas.microsoft.com/office/drawing/2014/main" id="{FB7EEE60-7A06-BA92-4732-78317517FAF7}"/>
              </a:ext>
            </a:extLst>
          </p:cNvPr>
          <p:cNvSpPr>
            <a:spLocks noGrp="1"/>
          </p:cNvSpPr>
          <p:nvPr>
            <p:ph type="body" sz="quarter" idx="77" hasCustomPrompt="1"/>
          </p:nvPr>
        </p:nvSpPr>
        <p:spPr>
          <a:xfrm>
            <a:off x="6390848" y="4163768"/>
            <a:ext cx="5198168" cy="2008432"/>
          </a:xfrm>
        </p:spPr>
        <p:txBody>
          <a:bodyPr>
            <a:noAutofit/>
          </a:bodyPr>
          <a:lstStyle>
            <a:lvl1pPr marL="0" indent="0" algn="l">
              <a:lnSpc>
                <a:spcPct val="120000"/>
              </a:lnSpc>
              <a:spcBef>
                <a:spcPts val="0"/>
              </a:spcBef>
              <a:spcAft>
                <a:spcPts val="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amet consectetur adipiscing elit lorem ipsum dolor sit amet consectetur adipiscing elit</a:t>
            </a:r>
          </a:p>
          <a:p>
            <a:pPr lvl="0"/>
            <a:endParaRPr lang="en-US">
              <a:effectLst/>
            </a:endParaRPr>
          </a:p>
        </p:txBody>
      </p:sp>
      <p:sp>
        <p:nvSpPr>
          <p:cNvPr id="9" name="Text Placeholder 3">
            <a:extLst>
              <a:ext uri="{FF2B5EF4-FFF2-40B4-BE49-F238E27FC236}">
                <a16:creationId xmlns:a16="http://schemas.microsoft.com/office/drawing/2014/main" id="{E1035B19-13B4-80C6-0BFE-FA4688449215}"/>
              </a:ext>
            </a:extLst>
          </p:cNvPr>
          <p:cNvSpPr>
            <a:spLocks noGrp="1"/>
          </p:cNvSpPr>
          <p:nvPr>
            <p:ph type="body" sz="quarter" idx="76" hasCustomPrompt="1"/>
          </p:nvPr>
        </p:nvSpPr>
        <p:spPr>
          <a:xfrm>
            <a:off x="6371763" y="3442583"/>
            <a:ext cx="5198168" cy="576072"/>
          </a:xfrm>
        </p:spPr>
        <p:txBody>
          <a:bodyPr wrap="square" lIns="0" tIns="0" rIns="0" bIns="0" anchor="b">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#1</a:t>
            </a:r>
          </a:p>
        </p:txBody>
      </p:sp>
      <p:sp>
        <p:nvSpPr>
          <p:cNvPr id="8" name="Text Placeholder 2">
            <a:extLst>
              <a:ext uri="{FF2B5EF4-FFF2-40B4-BE49-F238E27FC236}">
                <a16:creationId xmlns:a16="http://schemas.microsoft.com/office/drawing/2014/main" id="{E1637BD1-CBB0-5961-C11D-0D3CF7F25379}"/>
              </a:ext>
            </a:extLst>
          </p:cNvPr>
          <p:cNvSpPr>
            <a:spLocks noGrp="1"/>
          </p:cNvSpPr>
          <p:nvPr>
            <p:ph type="body" sz="quarter" idx="12" hasCustomPrompt="1"/>
          </p:nvPr>
        </p:nvSpPr>
        <p:spPr>
          <a:xfrm>
            <a:off x="609600" y="4163768"/>
            <a:ext cx="5198168" cy="2008432"/>
          </a:xfrm>
        </p:spPr>
        <p:txBody>
          <a:bodyPr>
            <a:noAutofit/>
          </a:bodyPr>
          <a:lstStyle>
            <a:lvl1pPr marL="0" indent="0" algn="l">
              <a:lnSpc>
                <a:spcPct val="120000"/>
              </a:lnSpc>
              <a:spcBef>
                <a:spcPts val="0"/>
              </a:spcBef>
              <a:spcAft>
                <a:spcPts val="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endParaRPr lang="en-US">
              <a:effectLst/>
            </a:endParaRPr>
          </a:p>
          <a:p>
            <a:pPr lvl="0"/>
            <a:endParaRPr lang="en-US">
              <a:effectLst/>
            </a:endParaRPr>
          </a:p>
        </p:txBody>
      </p:sp>
      <p:sp>
        <p:nvSpPr>
          <p:cNvPr id="4" name="Text Placeholder 3">
            <a:extLst>
              <a:ext uri="{FF2B5EF4-FFF2-40B4-BE49-F238E27FC236}">
                <a16:creationId xmlns:a16="http://schemas.microsoft.com/office/drawing/2014/main" id="{73193D02-C1EF-E68A-C9B2-50B4EBF6B3C0}"/>
              </a:ext>
            </a:extLst>
          </p:cNvPr>
          <p:cNvSpPr>
            <a:spLocks noGrp="1"/>
          </p:cNvSpPr>
          <p:nvPr>
            <p:ph type="body" sz="quarter" idx="75" hasCustomPrompt="1"/>
          </p:nvPr>
        </p:nvSpPr>
        <p:spPr>
          <a:xfrm>
            <a:off x="609600" y="3442583"/>
            <a:ext cx="5198168" cy="576072"/>
          </a:xfrm>
        </p:spPr>
        <p:txBody>
          <a:bodyPr wrap="square" lIns="0" tIns="0" rIns="0" bIns="0" anchor="b">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#1</a:t>
            </a:r>
          </a:p>
        </p:txBody>
      </p:sp>
      <p:sp>
        <p:nvSpPr>
          <p:cNvPr id="11" name="Text Placeholder 26">
            <a:extLst>
              <a:ext uri="{FF2B5EF4-FFF2-40B4-BE49-F238E27FC236}">
                <a16:creationId xmlns:a16="http://schemas.microsoft.com/office/drawing/2014/main" id="{2324532C-88A7-4DA5-7050-5E86E497D607}"/>
              </a:ext>
            </a:extLst>
          </p:cNvPr>
          <p:cNvSpPr>
            <a:spLocks noGrp="1"/>
          </p:cNvSpPr>
          <p:nvPr>
            <p:ph type="body" sz="quarter" idx="79" hasCustomPrompt="1"/>
          </p:nvPr>
        </p:nvSpPr>
        <p:spPr>
          <a:xfrm>
            <a:off x="609600" y="1737360"/>
            <a:ext cx="10972800" cy="1005840"/>
          </a:xfrm>
        </p:spPr>
        <p:txBody>
          <a:bodyPr anchor="t" anchorCtr="0"/>
          <a:lstStyle>
            <a:lvl1pPr marL="0" indent="0" algn="l">
              <a:lnSpc>
                <a:spcPct val="120000"/>
              </a:lnSpc>
              <a:spcAft>
                <a:spcPts val="0"/>
              </a:spcAft>
              <a:buNone/>
              <a:defRPr sz="16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a:p>
            <a:pPr lvl="0"/>
            <a:endParaRPr lang="en-US"/>
          </a:p>
        </p:txBody>
      </p:sp>
      <p:sp>
        <p:nvSpPr>
          <p:cNvPr id="12" name="Title Placeholder 3">
            <a:extLst>
              <a:ext uri="{FF2B5EF4-FFF2-40B4-BE49-F238E27FC236}">
                <a16:creationId xmlns:a16="http://schemas.microsoft.com/office/drawing/2014/main" id="{59C4FBF9-B2EE-594B-F487-044F8E403C00}"/>
              </a:ext>
            </a:extLst>
          </p:cNvPr>
          <p:cNvSpPr>
            <a:spLocks noGrp="1"/>
          </p:cNvSpPr>
          <p:nvPr>
            <p:ph type="title" hasCustomPrompt="1"/>
          </p:nvPr>
        </p:nvSpPr>
        <p:spPr>
          <a:xfrm>
            <a:off x="609600" y="1097280"/>
            <a:ext cx="10972800" cy="430887"/>
          </a:xfrm>
          <a:prstGeom prst="rect">
            <a:avLst/>
          </a:prstGeom>
        </p:spPr>
        <p:txBody>
          <a:bodyPr vert="horz" lIns="0" tIns="0" rIns="0" bIns="0" rtlCol="0" anchor="t" anchorCtr="0">
            <a:noAutofit/>
          </a:bodyPr>
          <a:lstStyle/>
          <a:p>
            <a:r>
              <a:rPr lang="en-US"/>
              <a:t>Content Slide Title – 2 Across with Intro</a:t>
            </a:r>
          </a:p>
        </p:txBody>
      </p:sp>
      <p:sp>
        <p:nvSpPr>
          <p:cNvPr id="6" name="Rectangle 5">
            <a:extLst>
              <a:ext uri="{FF2B5EF4-FFF2-40B4-BE49-F238E27FC236}">
                <a16:creationId xmlns:a16="http://schemas.microsoft.com/office/drawing/2014/main" id="{B9512FE4-53F1-B8EC-3154-ECE1D229A954}"/>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opyright">
            <a:extLst>
              <a:ext uri="{FF2B5EF4-FFF2-40B4-BE49-F238E27FC236}">
                <a16:creationId xmlns:a16="http://schemas.microsoft.com/office/drawing/2014/main" id="{7F57425E-7C94-5424-8C3E-077595F87223}"/>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2023 </a:t>
            </a:r>
            <a:r>
              <a:rPr lang="en-US" sz="800" b="0" i="0" err="1">
                <a:solidFill>
                  <a:srgbClr val="757575"/>
                </a:solidFill>
                <a:latin typeface="Gibson Book" pitchFamily="2" charset="77"/>
              </a:rPr>
              <a:t>CapTech</a:t>
            </a:r>
            <a:r>
              <a:rPr lang="en-US" sz="800" b="0" i="0">
                <a:solidFill>
                  <a:srgbClr val="757575"/>
                </a:solidFill>
                <a:latin typeface="Gibson Book" pitchFamily="2" charset="77"/>
              </a:rPr>
              <a:t> Ventures, Inc. All Rights Reserved.</a:t>
            </a:r>
          </a:p>
        </p:txBody>
      </p:sp>
    </p:spTree>
    <p:extLst>
      <p:ext uri="{BB962C8B-B14F-4D97-AF65-F5344CB8AC3E}">
        <p14:creationId xmlns:p14="http://schemas.microsoft.com/office/powerpoint/2010/main" val="1286113714"/>
      </p:ext>
    </p:extLst>
  </p:cSld>
  <p:clrMapOvr>
    <a:masterClrMapping/>
  </p:clrMapOvr>
  <p:extLst>
    <p:ext uri="{DCECCB84-F9BA-43D5-87BE-67443E8EF086}">
      <p15:sldGuideLst xmlns:p15="http://schemas.microsoft.com/office/powerpoint/2012/main">
        <p15:guide id="1" orient="horz" pos="1872">
          <p15:clr>
            <a:srgbClr val="FBAE40"/>
          </p15:clr>
        </p15:guide>
        <p15:guide id="2" pos="2352">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ontent – 3 Across with Intro">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B0501AF-802B-B2D0-6A7D-BE6CA241844D}"/>
              </a:ext>
              <a:ext uri="{C183D7F6-B498-43B3-948B-1728B52AA6E4}">
                <adec:decorative xmlns:adec="http://schemas.microsoft.com/office/drawing/2017/decorative" val="1"/>
              </a:ext>
            </a:extLst>
          </p:cNvPr>
          <p:cNvSpPr/>
          <p:nvPr userDrawn="1"/>
        </p:nvSpPr>
        <p:spPr>
          <a:xfrm>
            <a:off x="0" y="2971800"/>
            <a:ext cx="12192000" cy="38862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pc="0"/>
          </a:p>
        </p:txBody>
      </p:sp>
      <p:pic>
        <p:nvPicPr>
          <p:cNvPr id="13" name="Logo">
            <a:extLst>
              <a:ext uri="{FF2B5EF4-FFF2-40B4-BE49-F238E27FC236}">
                <a16:creationId xmlns:a16="http://schemas.microsoft.com/office/drawing/2014/main" id="{C6A8A3EE-1806-F5C2-9FFB-BF4C0DAAB43F}"/>
              </a:ext>
              <a:ext uri="{C183D7F6-B498-43B3-948B-1728B52AA6E4}">
                <adec:decorative xmlns:adec="http://schemas.microsoft.com/office/drawing/2017/decorative" val="1"/>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sp>
        <p:nvSpPr>
          <p:cNvPr id="9" name="Copyright">
            <a:extLst>
              <a:ext uri="{FF2B5EF4-FFF2-40B4-BE49-F238E27FC236}">
                <a16:creationId xmlns:a16="http://schemas.microsoft.com/office/drawing/2014/main" id="{845488BD-EE5A-6E80-B4B6-D9370FEEE7EB}"/>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2023 </a:t>
            </a:r>
            <a:r>
              <a:rPr lang="en-US" sz="800" b="0" i="0" err="1">
                <a:solidFill>
                  <a:srgbClr val="757575"/>
                </a:solidFill>
                <a:latin typeface="Gibson Book" pitchFamily="2" charset="77"/>
              </a:rPr>
              <a:t>CapTech</a:t>
            </a:r>
            <a:r>
              <a:rPr lang="en-US" sz="800" b="0" i="0">
                <a:solidFill>
                  <a:srgbClr val="757575"/>
                </a:solidFill>
                <a:latin typeface="Gibson Book" pitchFamily="2" charset="77"/>
              </a:rPr>
              <a:t> Ventures, Inc. All Rights Reserved.</a:t>
            </a:r>
          </a:p>
        </p:txBody>
      </p:sp>
      <p:sp>
        <p:nvSpPr>
          <p:cNvPr id="44" name="Text Placeholder 2">
            <a:extLst>
              <a:ext uri="{FF2B5EF4-FFF2-40B4-BE49-F238E27FC236}">
                <a16:creationId xmlns:a16="http://schemas.microsoft.com/office/drawing/2014/main" id="{3CC7FB58-447D-5263-D174-3FEA6DE7EE99}"/>
              </a:ext>
            </a:extLst>
          </p:cNvPr>
          <p:cNvSpPr>
            <a:spLocks noGrp="1"/>
          </p:cNvSpPr>
          <p:nvPr>
            <p:ph type="body" sz="quarter" idx="87" hasCustomPrompt="1"/>
          </p:nvPr>
        </p:nvSpPr>
        <p:spPr>
          <a:xfrm>
            <a:off x="8289741" y="4163768"/>
            <a:ext cx="3291840" cy="1977436"/>
          </a:xfrm>
        </p:spPr>
        <p:txBody>
          <a:bodyPr>
            <a:noAutofit/>
          </a:bodyPr>
          <a:lstStyle>
            <a:lvl1pPr marL="0" indent="0" algn="l">
              <a:lnSpc>
                <a:spcPct val="120000"/>
              </a:lnSpc>
              <a:spcBef>
                <a:spcPts val="0"/>
              </a:spcBef>
              <a:spcAft>
                <a:spcPts val="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amet consectetur adipiscing elit lorem ipsum dolor sit amet consectetur adipiscing elit</a:t>
            </a:r>
          </a:p>
          <a:p>
            <a:pPr lvl="0"/>
            <a:endParaRPr lang="en-US">
              <a:effectLst/>
            </a:endParaRPr>
          </a:p>
        </p:txBody>
      </p:sp>
      <p:sp>
        <p:nvSpPr>
          <p:cNvPr id="38" name="Text Placeholder 3">
            <a:extLst>
              <a:ext uri="{FF2B5EF4-FFF2-40B4-BE49-F238E27FC236}">
                <a16:creationId xmlns:a16="http://schemas.microsoft.com/office/drawing/2014/main" id="{B29F4956-4628-7778-B0FE-D2DEA2CF8D65}"/>
              </a:ext>
            </a:extLst>
          </p:cNvPr>
          <p:cNvSpPr>
            <a:spLocks noGrp="1"/>
          </p:cNvSpPr>
          <p:nvPr>
            <p:ph type="body" sz="quarter" idx="83" hasCustomPrompt="1"/>
          </p:nvPr>
        </p:nvSpPr>
        <p:spPr>
          <a:xfrm>
            <a:off x="8289741" y="3442583"/>
            <a:ext cx="3291840" cy="576072"/>
          </a:xfrm>
        </p:spPr>
        <p:txBody>
          <a:bodyPr wrap="square" lIns="0" tIns="0" rIns="0" bIns="0" anchor="b">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#3</a:t>
            </a:r>
          </a:p>
        </p:txBody>
      </p:sp>
      <p:sp>
        <p:nvSpPr>
          <p:cNvPr id="43" name="Text Placeholder 2">
            <a:extLst>
              <a:ext uri="{FF2B5EF4-FFF2-40B4-BE49-F238E27FC236}">
                <a16:creationId xmlns:a16="http://schemas.microsoft.com/office/drawing/2014/main" id="{330D1AFB-0DA7-3C45-B40F-0700FB8DE318}"/>
              </a:ext>
            </a:extLst>
          </p:cNvPr>
          <p:cNvSpPr>
            <a:spLocks noGrp="1"/>
          </p:cNvSpPr>
          <p:nvPr>
            <p:ph type="body" sz="quarter" idx="86" hasCustomPrompt="1"/>
          </p:nvPr>
        </p:nvSpPr>
        <p:spPr>
          <a:xfrm>
            <a:off x="4462521" y="4163768"/>
            <a:ext cx="3291840" cy="1977436"/>
          </a:xfrm>
        </p:spPr>
        <p:txBody>
          <a:bodyPr>
            <a:noAutofit/>
          </a:bodyPr>
          <a:lstStyle>
            <a:lvl1pPr marL="0" indent="0" algn="l">
              <a:lnSpc>
                <a:spcPct val="120000"/>
              </a:lnSpc>
              <a:spcBef>
                <a:spcPts val="0"/>
              </a:spcBef>
              <a:spcAft>
                <a:spcPts val="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amet consectetur adipiscing elit lorem ipsum dolor sit amet consectetur adipiscing elit</a:t>
            </a:r>
          </a:p>
          <a:p>
            <a:pPr lvl="0"/>
            <a:endParaRPr lang="en-US">
              <a:effectLst/>
            </a:endParaRPr>
          </a:p>
        </p:txBody>
      </p:sp>
      <p:sp>
        <p:nvSpPr>
          <p:cNvPr id="40" name="Text Placeholder 3">
            <a:extLst>
              <a:ext uri="{FF2B5EF4-FFF2-40B4-BE49-F238E27FC236}">
                <a16:creationId xmlns:a16="http://schemas.microsoft.com/office/drawing/2014/main" id="{E2C70BEA-27DC-16D7-0D46-D43FEA49242F}"/>
              </a:ext>
            </a:extLst>
          </p:cNvPr>
          <p:cNvSpPr>
            <a:spLocks noGrp="1"/>
          </p:cNvSpPr>
          <p:nvPr>
            <p:ph type="body" sz="quarter" idx="85" hasCustomPrompt="1"/>
          </p:nvPr>
        </p:nvSpPr>
        <p:spPr>
          <a:xfrm>
            <a:off x="4462272" y="3442583"/>
            <a:ext cx="3291840" cy="576072"/>
          </a:xfrm>
        </p:spPr>
        <p:txBody>
          <a:bodyPr wrap="square" lIns="0" tIns="0" rIns="0" bIns="0" anchor="b">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#2</a:t>
            </a:r>
          </a:p>
        </p:txBody>
      </p:sp>
      <p:sp>
        <p:nvSpPr>
          <p:cNvPr id="41" name="Text Placeholder 2">
            <a:extLst>
              <a:ext uri="{FF2B5EF4-FFF2-40B4-BE49-F238E27FC236}">
                <a16:creationId xmlns:a16="http://schemas.microsoft.com/office/drawing/2014/main" id="{4EA75F52-4C1D-949F-A467-1504430241E4}"/>
              </a:ext>
            </a:extLst>
          </p:cNvPr>
          <p:cNvSpPr>
            <a:spLocks noGrp="1"/>
          </p:cNvSpPr>
          <p:nvPr>
            <p:ph type="body" sz="quarter" idx="12" hasCustomPrompt="1"/>
          </p:nvPr>
        </p:nvSpPr>
        <p:spPr>
          <a:xfrm>
            <a:off x="608781" y="4163768"/>
            <a:ext cx="3291840" cy="1977436"/>
          </a:xfrm>
        </p:spPr>
        <p:txBody>
          <a:bodyPr>
            <a:noAutofit/>
          </a:bodyPr>
          <a:lstStyle>
            <a:lvl1pPr marL="0" indent="0" algn="l">
              <a:lnSpc>
                <a:spcPct val="120000"/>
              </a:lnSpc>
              <a:spcBef>
                <a:spcPts val="0"/>
              </a:spcBef>
              <a:spcAft>
                <a:spcPts val="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endParaRPr lang="en-US">
              <a:effectLst/>
            </a:endParaRPr>
          </a:p>
          <a:p>
            <a:pPr lvl="0"/>
            <a:endParaRPr lang="en-US">
              <a:effectLst/>
            </a:endParaRPr>
          </a:p>
        </p:txBody>
      </p:sp>
      <p:sp>
        <p:nvSpPr>
          <p:cNvPr id="7" name="Text Placeholder 3">
            <a:extLst>
              <a:ext uri="{FF2B5EF4-FFF2-40B4-BE49-F238E27FC236}">
                <a16:creationId xmlns:a16="http://schemas.microsoft.com/office/drawing/2014/main" id="{760802A1-3492-2B92-75C1-7C23FCD7F05F}"/>
              </a:ext>
            </a:extLst>
          </p:cNvPr>
          <p:cNvSpPr>
            <a:spLocks noGrp="1"/>
          </p:cNvSpPr>
          <p:nvPr>
            <p:ph type="body" sz="quarter" idx="69" hasCustomPrompt="1"/>
          </p:nvPr>
        </p:nvSpPr>
        <p:spPr>
          <a:xfrm>
            <a:off x="608781" y="3442583"/>
            <a:ext cx="3291840" cy="576072"/>
          </a:xfrm>
        </p:spPr>
        <p:txBody>
          <a:bodyPr wrap="square" lIns="0" tIns="0" rIns="0" bIns="0" anchor="b">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#1</a:t>
            </a:r>
          </a:p>
        </p:txBody>
      </p:sp>
      <p:sp>
        <p:nvSpPr>
          <p:cNvPr id="12" name="Text Placeholder 26">
            <a:extLst>
              <a:ext uri="{FF2B5EF4-FFF2-40B4-BE49-F238E27FC236}">
                <a16:creationId xmlns:a16="http://schemas.microsoft.com/office/drawing/2014/main" id="{DAD1EDB8-C13E-9C94-FEC4-1EFDC0D2B836}"/>
              </a:ext>
            </a:extLst>
          </p:cNvPr>
          <p:cNvSpPr>
            <a:spLocks noGrp="1"/>
          </p:cNvSpPr>
          <p:nvPr>
            <p:ph type="body" sz="quarter" idx="79" hasCustomPrompt="1"/>
          </p:nvPr>
        </p:nvSpPr>
        <p:spPr>
          <a:xfrm>
            <a:off x="608781" y="1737360"/>
            <a:ext cx="10972800" cy="1005840"/>
          </a:xfrm>
        </p:spPr>
        <p:txBody>
          <a:bodyPr anchor="t" anchorCtr="0"/>
          <a:lstStyle>
            <a:lvl1pPr marL="0" indent="0" algn="l">
              <a:lnSpc>
                <a:spcPct val="120000"/>
              </a:lnSpc>
              <a:spcAft>
                <a:spcPts val="0"/>
              </a:spcAft>
              <a:buNone/>
              <a:defRPr sz="16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a:p>
            <a:pPr lvl="0"/>
            <a:endParaRPr lang="en-US"/>
          </a:p>
        </p:txBody>
      </p:sp>
      <p:sp>
        <p:nvSpPr>
          <p:cNvPr id="15" name="Title Placeholder 3">
            <a:extLst>
              <a:ext uri="{FF2B5EF4-FFF2-40B4-BE49-F238E27FC236}">
                <a16:creationId xmlns:a16="http://schemas.microsoft.com/office/drawing/2014/main" id="{59D01CEA-954A-C78D-5D24-C4C329868956}"/>
              </a:ext>
            </a:extLst>
          </p:cNvPr>
          <p:cNvSpPr>
            <a:spLocks noGrp="1"/>
          </p:cNvSpPr>
          <p:nvPr>
            <p:ph type="title" hasCustomPrompt="1"/>
          </p:nvPr>
        </p:nvSpPr>
        <p:spPr>
          <a:xfrm>
            <a:off x="608781" y="1097280"/>
            <a:ext cx="10972800" cy="430887"/>
          </a:xfrm>
          <a:prstGeom prst="rect">
            <a:avLst/>
          </a:prstGeom>
        </p:spPr>
        <p:txBody>
          <a:bodyPr vert="horz" lIns="0" tIns="0" rIns="0" bIns="0" rtlCol="0" anchor="t" anchorCtr="0">
            <a:noAutofit/>
          </a:bodyPr>
          <a:lstStyle/>
          <a:p>
            <a:r>
              <a:rPr lang="en-US"/>
              <a:t>Content Slide Title – 3 Across with Intro</a:t>
            </a:r>
          </a:p>
        </p:txBody>
      </p:sp>
      <p:sp>
        <p:nvSpPr>
          <p:cNvPr id="2" name="Rectangle 1">
            <a:extLst>
              <a:ext uri="{FF2B5EF4-FFF2-40B4-BE49-F238E27FC236}">
                <a16:creationId xmlns:a16="http://schemas.microsoft.com/office/drawing/2014/main" id="{01B804D2-767E-4CDD-925D-AA6F4595AA49}"/>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0866727"/>
      </p:ext>
    </p:extLst>
  </p:cSld>
  <p:clrMapOvr>
    <a:masterClrMapping/>
  </p:clrMapOvr>
  <p:extLst>
    <p:ext uri="{DCECCB84-F9BA-43D5-87BE-67443E8EF086}">
      <p15:sldGuideLst xmlns:p15="http://schemas.microsoft.com/office/powerpoint/2012/main">
        <p15:guide id="1" orient="horz" pos="1872">
          <p15:clr>
            <a:srgbClr val="FBAE40"/>
          </p15:clr>
        </p15:guide>
        <p15:guide id="2" pos="2352">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Content – 4 Across with Intro">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CE375CC-6E4A-BD78-6304-CE306320DFA0}"/>
              </a:ext>
              <a:ext uri="{C183D7F6-B498-43B3-948B-1728B52AA6E4}">
                <adec:decorative xmlns:adec="http://schemas.microsoft.com/office/drawing/2017/decorative" val="1"/>
              </a:ext>
            </a:extLst>
          </p:cNvPr>
          <p:cNvSpPr/>
          <p:nvPr userDrawn="1"/>
        </p:nvSpPr>
        <p:spPr>
          <a:xfrm>
            <a:off x="0" y="2971800"/>
            <a:ext cx="12192000" cy="38862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pc="0"/>
          </a:p>
        </p:txBody>
      </p:sp>
      <p:pic>
        <p:nvPicPr>
          <p:cNvPr id="13" name="Logo">
            <a:extLst>
              <a:ext uri="{FF2B5EF4-FFF2-40B4-BE49-F238E27FC236}">
                <a16:creationId xmlns:a16="http://schemas.microsoft.com/office/drawing/2014/main" id="{C6A8A3EE-1806-F5C2-9FFB-BF4C0DAAB43F}"/>
              </a:ext>
              <a:ext uri="{C183D7F6-B498-43B3-948B-1728B52AA6E4}">
                <adec:decorative xmlns:adec="http://schemas.microsoft.com/office/drawing/2017/decorative" val="1"/>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sp>
        <p:nvSpPr>
          <p:cNvPr id="48" name="Copyright">
            <a:extLst>
              <a:ext uri="{FF2B5EF4-FFF2-40B4-BE49-F238E27FC236}">
                <a16:creationId xmlns:a16="http://schemas.microsoft.com/office/drawing/2014/main" id="{911A53AA-A376-EE74-71CF-EA90AB5EF617}"/>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2023 </a:t>
            </a:r>
            <a:r>
              <a:rPr lang="en-US" sz="800" b="0" i="0" err="1">
                <a:solidFill>
                  <a:srgbClr val="757575"/>
                </a:solidFill>
                <a:latin typeface="Gibson Book" pitchFamily="2" charset="77"/>
              </a:rPr>
              <a:t>CapTech</a:t>
            </a:r>
            <a:r>
              <a:rPr lang="en-US" sz="800" b="0" i="0">
                <a:solidFill>
                  <a:srgbClr val="757575"/>
                </a:solidFill>
                <a:latin typeface="Gibson Book" pitchFamily="2" charset="77"/>
              </a:rPr>
              <a:t> Ventures, Inc. All Rights Reserved.</a:t>
            </a:r>
          </a:p>
        </p:txBody>
      </p:sp>
      <p:sp>
        <p:nvSpPr>
          <p:cNvPr id="45" name="Text Placeholder 2">
            <a:extLst>
              <a:ext uri="{FF2B5EF4-FFF2-40B4-BE49-F238E27FC236}">
                <a16:creationId xmlns:a16="http://schemas.microsoft.com/office/drawing/2014/main" id="{D8D66152-4EF4-4D9A-EE1F-0270252DD1C3}"/>
              </a:ext>
            </a:extLst>
          </p:cNvPr>
          <p:cNvSpPr>
            <a:spLocks noGrp="1"/>
          </p:cNvSpPr>
          <p:nvPr>
            <p:ph type="body" sz="quarter" idx="88" hasCustomPrompt="1"/>
          </p:nvPr>
        </p:nvSpPr>
        <p:spPr>
          <a:xfrm>
            <a:off x="9279773" y="4158776"/>
            <a:ext cx="2302625" cy="2013424"/>
          </a:xfrm>
        </p:spPr>
        <p:txBody>
          <a:bodyPr>
            <a:noAutofit/>
          </a:bodyPr>
          <a:lstStyle>
            <a:lvl1pPr marL="0" indent="0" algn="l">
              <a:lnSpc>
                <a:spcPct val="120000"/>
              </a:lnSpc>
              <a:spcBef>
                <a:spcPts val="0"/>
              </a:spcBef>
              <a:spcAft>
                <a:spcPts val="80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endParaRPr lang="en-US">
              <a:effectLst/>
            </a:endParaRPr>
          </a:p>
          <a:p>
            <a:pPr lvl="0"/>
            <a:endParaRPr lang="en-US">
              <a:effectLst/>
            </a:endParaRPr>
          </a:p>
        </p:txBody>
      </p:sp>
      <p:sp>
        <p:nvSpPr>
          <p:cNvPr id="36" name="Text Placeholder 3">
            <a:extLst>
              <a:ext uri="{FF2B5EF4-FFF2-40B4-BE49-F238E27FC236}">
                <a16:creationId xmlns:a16="http://schemas.microsoft.com/office/drawing/2014/main" id="{978A3885-01E4-7E7D-F75A-AF97EFABF2DD}"/>
              </a:ext>
            </a:extLst>
          </p:cNvPr>
          <p:cNvSpPr>
            <a:spLocks noGrp="1"/>
          </p:cNvSpPr>
          <p:nvPr>
            <p:ph type="body" sz="quarter" idx="81" hasCustomPrompt="1"/>
          </p:nvPr>
        </p:nvSpPr>
        <p:spPr>
          <a:xfrm>
            <a:off x="9279773" y="3436400"/>
            <a:ext cx="2302625" cy="577797"/>
          </a:xfrm>
        </p:spPr>
        <p:txBody>
          <a:bodyPr wrap="square" lIns="0" tIns="0" rIns="0" bIns="0" anchor="b">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#4</a:t>
            </a:r>
          </a:p>
        </p:txBody>
      </p:sp>
      <p:sp>
        <p:nvSpPr>
          <p:cNvPr id="44" name="Text Placeholder 2">
            <a:extLst>
              <a:ext uri="{FF2B5EF4-FFF2-40B4-BE49-F238E27FC236}">
                <a16:creationId xmlns:a16="http://schemas.microsoft.com/office/drawing/2014/main" id="{3CC7FB58-447D-5263-D174-3FEA6DE7EE99}"/>
              </a:ext>
            </a:extLst>
          </p:cNvPr>
          <p:cNvSpPr>
            <a:spLocks noGrp="1"/>
          </p:cNvSpPr>
          <p:nvPr>
            <p:ph type="body" sz="quarter" idx="87" hasCustomPrompt="1"/>
          </p:nvPr>
        </p:nvSpPr>
        <p:spPr>
          <a:xfrm>
            <a:off x="6386954" y="4158776"/>
            <a:ext cx="2302625" cy="2013424"/>
          </a:xfrm>
        </p:spPr>
        <p:txBody>
          <a:bodyPr>
            <a:noAutofit/>
          </a:bodyPr>
          <a:lstStyle>
            <a:lvl1pPr marL="0" indent="0" algn="l">
              <a:lnSpc>
                <a:spcPct val="120000"/>
              </a:lnSpc>
              <a:spcBef>
                <a:spcPts val="0"/>
              </a:spcBef>
              <a:spcAft>
                <a:spcPts val="80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amet consectetur adipiscing elit lorem ipsum dolor sit amet consectetur adipiscing elit</a:t>
            </a:r>
          </a:p>
          <a:p>
            <a:pPr lvl="0"/>
            <a:endParaRPr lang="en-US">
              <a:effectLst/>
            </a:endParaRPr>
          </a:p>
        </p:txBody>
      </p:sp>
      <p:sp>
        <p:nvSpPr>
          <p:cNvPr id="38" name="Text Placeholder 3">
            <a:extLst>
              <a:ext uri="{FF2B5EF4-FFF2-40B4-BE49-F238E27FC236}">
                <a16:creationId xmlns:a16="http://schemas.microsoft.com/office/drawing/2014/main" id="{B29F4956-4628-7778-B0FE-D2DEA2CF8D65}"/>
              </a:ext>
            </a:extLst>
          </p:cNvPr>
          <p:cNvSpPr>
            <a:spLocks noGrp="1"/>
          </p:cNvSpPr>
          <p:nvPr>
            <p:ph type="body" sz="quarter" idx="83" hasCustomPrompt="1"/>
          </p:nvPr>
        </p:nvSpPr>
        <p:spPr>
          <a:xfrm>
            <a:off x="6389715" y="3436400"/>
            <a:ext cx="2302625" cy="577797"/>
          </a:xfrm>
        </p:spPr>
        <p:txBody>
          <a:bodyPr wrap="square" lIns="0" tIns="0" rIns="0" bIns="0" anchor="b">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#3</a:t>
            </a:r>
          </a:p>
        </p:txBody>
      </p:sp>
      <p:sp>
        <p:nvSpPr>
          <p:cNvPr id="43" name="Text Placeholder 2">
            <a:extLst>
              <a:ext uri="{FF2B5EF4-FFF2-40B4-BE49-F238E27FC236}">
                <a16:creationId xmlns:a16="http://schemas.microsoft.com/office/drawing/2014/main" id="{330D1AFB-0DA7-3C45-B40F-0700FB8DE318}"/>
              </a:ext>
            </a:extLst>
          </p:cNvPr>
          <p:cNvSpPr>
            <a:spLocks noGrp="1"/>
          </p:cNvSpPr>
          <p:nvPr>
            <p:ph type="body" sz="quarter" idx="86" hasCustomPrompt="1"/>
          </p:nvPr>
        </p:nvSpPr>
        <p:spPr>
          <a:xfrm>
            <a:off x="3499656" y="4158776"/>
            <a:ext cx="2302625" cy="2013424"/>
          </a:xfrm>
        </p:spPr>
        <p:txBody>
          <a:bodyPr>
            <a:noAutofit/>
          </a:bodyPr>
          <a:lstStyle>
            <a:lvl1pPr marL="0" indent="0" algn="l">
              <a:lnSpc>
                <a:spcPct val="120000"/>
              </a:lnSpc>
              <a:spcBef>
                <a:spcPts val="0"/>
              </a:spcBef>
              <a:spcAft>
                <a:spcPts val="80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endParaRPr lang="en-US">
              <a:effectLst/>
            </a:endParaRPr>
          </a:p>
          <a:p>
            <a:pPr lvl="0"/>
            <a:endParaRPr lang="en-US">
              <a:effectLst/>
            </a:endParaRPr>
          </a:p>
        </p:txBody>
      </p:sp>
      <p:sp>
        <p:nvSpPr>
          <p:cNvPr id="40" name="Text Placeholder 3">
            <a:extLst>
              <a:ext uri="{FF2B5EF4-FFF2-40B4-BE49-F238E27FC236}">
                <a16:creationId xmlns:a16="http://schemas.microsoft.com/office/drawing/2014/main" id="{E2C70BEA-27DC-16D7-0D46-D43FEA49242F}"/>
              </a:ext>
            </a:extLst>
          </p:cNvPr>
          <p:cNvSpPr>
            <a:spLocks noGrp="1"/>
          </p:cNvSpPr>
          <p:nvPr>
            <p:ph type="body" sz="quarter" idx="85" hasCustomPrompt="1"/>
          </p:nvPr>
        </p:nvSpPr>
        <p:spPr>
          <a:xfrm>
            <a:off x="3499657" y="3436400"/>
            <a:ext cx="2302625" cy="577797"/>
          </a:xfrm>
        </p:spPr>
        <p:txBody>
          <a:bodyPr wrap="square" lIns="0" tIns="0" rIns="0" bIns="0" anchor="b">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#2</a:t>
            </a:r>
          </a:p>
        </p:txBody>
      </p:sp>
      <p:sp>
        <p:nvSpPr>
          <p:cNvPr id="41" name="Text Placeholder 2">
            <a:extLst>
              <a:ext uri="{FF2B5EF4-FFF2-40B4-BE49-F238E27FC236}">
                <a16:creationId xmlns:a16="http://schemas.microsoft.com/office/drawing/2014/main" id="{4EA75F52-4C1D-949F-A467-1504430241E4}"/>
              </a:ext>
            </a:extLst>
          </p:cNvPr>
          <p:cNvSpPr>
            <a:spLocks noGrp="1"/>
          </p:cNvSpPr>
          <p:nvPr>
            <p:ph type="body" sz="quarter" idx="12" hasCustomPrompt="1"/>
          </p:nvPr>
        </p:nvSpPr>
        <p:spPr>
          <a:xfrm>
            <a:off x="609600" y="4158776"/>
            <a:ext cx="2302625" cy="2013424"/>
          </a:xfrm>
        </p:spPr>
        <p:txBody>
          <a:bodyPr>
            <a:noAutofit/>
          </a:bodyPr>
          <a:lstStyle>
            <a:lvl1pPr marL="0" indent="0" algn="l">
              <a:lnSpc>
                <a:spcPct val="120000"/>
              </a:lnSpc>
              <a:spcBef>
                <a:spcPts val="0"/>
              </a:spcBef>
              <a:spcAft>
                <a:spcPts val="80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endParaRPr lang="en-US">
              <a:effectLst/>
            </a:endParaRPr>
          </a:p>
          <a:p>
            <a:pPr lvl="0"/>
            <a:endParaRPr lang="en-US">
              <a:effectLst/>
            </a:endParaRPr>
          </a:p>
        </p:txBody>
      </p:sp>
      <p:sp>
        <p:nvSpPr>
          <p:cNvPr id="7" name="Text Placeholder 3">
            <a:extLst>
              <a:ext uri="{FF2B5EF4-FFF2-40B4-BE49-F238E27FC236}">
                <a16:creationId xmlns:a16="http://schemas.microsoft.com/office/drawing/2014/main" id="{760802A1-3492-2B92-75C1-7C23FCD7F05F}"/>
              </a:ext>
            </a:extLst>
          </p:cNvPr>
          <p:cNvSpPr>
            <a:spLocks noGrp="1"/>
          </p:cNvSpPr>
          <p:nvPr>
            <p:ph type="body" sz="quarter" idx="69" hasCustomPrompt="1"/>
          </p:nvPr>
        </p:nvSpPr>
        <p:spPr>
          <a:xfrm>
            <a:off x="609600" y="3436400"/>
            <a:ext cx="2302625" cy="577797"/>
          </a:xfrm>
        </p:spPr>
        <p:txBody>
          <a:bodyPr wrap="square" lIns="0" tIns="0" rIns="0" bIns="0" anchor="b">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#1</a:t>
            </a:r>
          </a:p>
        </p:txBody>
      </p:sp>
      <p:sp>
        <p:nvSpPr>
          <p:cNvPr id="12" name="Text Placeholder 26">
            <a:extLst>
              <a:ext uri="{FF2B5EF4-FFF2-40B4-BE49-F238E27FC236}">
                <a16:creationId xmlns:a16="http://schemas.microsoft.com/office/drawing/2014/main" id="{DAD1EDB8-C13E-9C94-FEC4-1EFDC0D2B836}"/>
              </a:ext>
            </a:extLst>
          </p:cNvPr>
          <p:cNvSpPr>
            <a:spLocks noGrp="1"/>
          </p:cNvSpPr>
          <p:nvPr>
            <p:ph type="body" sz="quarter" idx="79" hasCustomPrompt="1"/>
          </p:nvPr>
        </p:nvSpPr>
        <p:spPr>
          <a:xfrm>
            <a:off x="609600" y="1737360"/>
            <a:ext cx="10972800" cy="1005840"/>
          </a:xfrm>
        </p:spPr>
        <p:txBody>
          <a:bodyPr anchor="t" anchorCtr="0"/>
          <a:lstStyle>
            <a:lvl1pPr marL="0" indent="0" algn="l">
              <a:lnSpc>
                <a:spcPct val="120000"/>
              </a:lnSpc>
              <a:spcAft>
                <a:spcPts val="0"/>
              </a:spcAft>
              <a:buNone/>
              <a:defRPr sz="16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a:p>
            <a:pPr lvl="0"/>
            <a:endParaRPr lang="en-US"/>
          </a:p>
        </p:txBody>
      </p:sp>
      <p:sp>
        <p:nvSpPr>
          <p:cNvPr id="15" name="Title Placeholder 3">
            <a:extLst>
              <a:ext uri="{FF2B5EF4-FFF2-40B4-BE49-F238E27FC236}">
                <a16:creationId xmlns:a16="http://schemas.microsoft.com/office/drawing/2014/main" id="{59D01CEA-954A-C78D-5D24-C4C329868956}"/>
              </a:ext>
            </a:extLst>
          </p:cNvPr>
          <p:cNvSpPr>
            <a:spLocks noGrp="1"/>
          </p:cNvSpPr>
          <p:nvPr>
            <p:ph type="title" hasCustomPrompt="1"/>
          </p:nvPr>
        </p:nvSpPr>
        <p:spPr>
          <a:xfrm>
            <a:off x="609600" y="1097280"/>
            <a:ext cx="10972800" cy="430887"/>
          </a:xfrm>
          <a:prstGeom prst="rect">
            <a:avLst/>
          </a:prstGeom>
        </p:spPr>
        <p:txBody>
          <a:bodyPr vert="horz" lIns="0" tIns="0" rIns="0" bIns="0" rtlCol="0" anchor="t" anchorCtr="0">
            <a:noAutofit/>
          </a:bodyPr>
          <a:lstStyle/>
          <a:p>
            <a:r>
              <a:rPr lang="en-US"/>
              <a:t>Content Slide Title – 4 Across with Intro</a:t>
            </a:r>
          </a:p>
        </p:txBody>
      </p:sp>
      <p:sp>
        <p:nvSpPr>
          <p:cNvPr id="2" name="Rectangle 1">
            <a:extLst>
              <a:ext uri="{FF2B5EF4-FFF2-40B4-BE49-F238E27FC236}">
                <a16:creationId xmlns:a16="http://schemas.microsoft.com/office/drawing/2014/main" id="{1AF28407-8EB6-732C-78FF-4A7263BF61A4}"/>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72925645"/>
      </p:ext>
    </p:extLst>
  </p:cSld>
  <p:clrMapOvr>
    <a:masterClrMapping/>
  </p:clrMapOvr>
  <p:extLst>
    <p:ext uri="{DCECCB84-F9BA-43D5-87BE-67443E8EF086}">
      <p15:sldGuideLst xmlns:p15="http://schemas.microsoft.com/office/powerpoint/2012/main">
        <p15:guide id="1" orient="horz" pos="1872">
          <p15:clr>
            <a:srgbClr val="FBAE40"/>
          </p15:clr>
        </p15:guide>
        <p15:guide id="2" pos="2352">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ontent – 8 Across">
    <p:spTree>
      <p:nvGrpSpPr>
        <p:cNvPr id="1" name=""/>
        <p:cNvGrpSpPr/>
        <p:nvPr/>
      </p:nvGrpSpPr>
      <p:grpSpPr>
        <a:xfrm>
          <a:off x="0" y="0"/>
          <a:ext cx="0" cy="0"/>
          <a:chOff x="0" y="0"/>
          <a:chExt cx="0" cy="0"/>
        </a:xfrm>
      </p:grpSpPr>
      <p:sp>
        <p:nvSpPr>
          <p:cNvPr id="37" name="Rectangle 36">
            <a:extLst>
              <a:ext uri="{FF2B5EF4-FFF2-40B4-BE49-F238E27FC236}">
                <a16:creationId xmlns:a16="http://schemas.microsoft.com/office/drawing/2014/main" id="{E0F2C1E2-5C6D-8D6E-1E66-BF619620AA85}"/>
              </a:ext>
              <a:ext uri="{C183D7F6-B498-43B3-948B-1728B52AA6E4}">
                <adec:decorative xmlns:adec="http://schemas.microsoft.com/office/drawing/2017/decorative" val="1"/>
              </a:ext>
            </a:extLst>
          </p:cNvPr>
          <p:cNvSpPr/>
          <p:nvPr userDrawn="1"/>
        </p:nvSpPr>
        <p:spPr>
          <a:xfrm>
            <a:off x="0" y="2194560"/>
            <a:ext cx="12192000" cy="466344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pc="0"/>
          </a:p>
        </p:txBody>
      </p:sp>
      <p:pic>
        <p:nvPicPr>
          <p:cNvPr id="41" name="Logo">
            <a:extLst>
              <a:ext uri="{FF2B5EF4-FFF2-40B4-BE49-F238E27FC236}">
                <a16:creationId xmlns:a16="http://schemas.microsoft.com/office/drawing/2014/main" id="{EDBB1E53-6F41-89A4-0533-C7425C482DDE}"/>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sp>
        <p:nvSpPr>
          <p:cNvPr id="40" name="Copyright">
            <a:extLst>
              <a:ext uri="{FF2B5EF4-FFF2-40B4-BE49-F238E27FC236}">
                <a16:creationId xmlns:a16="http://schemas.microsoft.com/office/drawing/2014/main" id="{F63063DE-6FD9-4CD9-2851-C1F12A7FBE6B}"/>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2023 </a:t>
            </a:r>
            <a:r>
              <a:rPr lang="en-US" sz="800" b="0" i="0" err="1">
                <a:solidFill>
                  <a:srgbClr val="757575"/>
                </a:solidFill>
                <a:latin typeface="Gibson Book" pitchFamily="2" charset="77"/>
              </a:rPr>
              <a:t>CapTech</a:t>
            </a:r>
            <a:r>
              <a:rPr lang="en-US" sz="800" b="0" i="0">
                <a:solidFill>
                  <a:srgbClr val="757575"/>
                </a:solidFill>
                <a:latin typeface="Gibson Book" pitchFamily="2" charset="77"/>
              </a:rPr>
              <a:t> Ventures, Inc. All Rights Reserved.</a:t>
            </a:r>
          </a:p>
        </p:txBody>
      </p:sp>
      <p:sp>
        <p:nvSpPr>
          <p:cNvPr id="28" name="Text Placeholder 2">
            <a:extLst>
              <a:ext uri="{FF2B5EF4-FFF2-40B4-BE49-F238E27FC236}">
                <a16:creationId xmlns:a16="http://schemas.microsoft.com/office/drawing/2014/main" id="{45906B07-BD93-6E22-B8ED-66EEE34AFA9D}"/>
              </a:ext>
            </a:extLst>
          </p:cNvPr>
          <p:cNvSpPr>
            <a:spLocks noGrp="1"/>
          </p:cNvSpPr>
          <p:nvPr>
            <p:ph type="body" sz="quarter" idx="88" hasCustomPrompt="1"/>
          </p:nvPr>
        </p:nvSpPr>
        <p:spPr>
          <a:xfrm>
            <a:off x="9258335" y="5300326"/>
            <a:ext cx="2324065" cy="871874"/>
          </a:xfrm>
        </p:spPr>
        <p:txBody>
          <a:bodyPr anchor="t" anchorCtr="0">
            <a:noAutofit/>
          </a:bodyPr>
          <a:lstStyle>
            <a:lvl1pPr marL="0" indent="0" algn="l">
              <a:lnSpc>
                <a:spcPct val="120000"/>
              </a:lnSpc>
              <a:spcBef>
                <a:spcPts val="0"/>
              </a:spcBef>
              <a:spcAft>
                <a:spcPts val="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 consectetur adipiscing elit, sed do</a:t>
            </a:r>
          </a:p>
        </p:txBody>
      </p:sp>
      <p:sp>
        <p:nvSpPr>
          <p:cNvPr id="27" name="Text Placeholder 1">
            <a:extLst>
              <a:ext uri="{FF2B5EF4-FFF2-40B4-BE49-F238E27FC236}">
                <a16:creationId xmlns:a16="http://schemas.microsoft.com/office/drawing/2014/main" id="{B35FEE91-AC9B-25A0-C605-A65879E6AFC3}"/>
              </a:ext>
            </a:extLst>
          </p:cNvPr>
          <p:cNvSpPr>
            <a:spLocks noGrp="1"/>
          </p:cNvSpPr>
          <p:nvPr>
            <p:ph type="body" sz="quarter" idx="87" hasCustomPrompt="1"/>
          </p:nvPr>
        </p:nvSpPr>
        <p:spPr>
          <a:xfrm>
            <a:off x="9258335" y="4614527"/>
            <a:ext cx="2324065" cy="551342"/>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#8</a:t>
            </a:r>
          </a:p>
        </p:txBody>
      </p:sp>
      <p:sp>
        <p:nvSpPr>
          <p:cNvPr id="26" name="Text Placeholder 2">
            <a:extLst>
              <a:ext uri="{FF2B5EF4-FFF2-40B4-BE49-F238E27FC236}">
                <a16:creationId xmlns:a16="http://schemas.microsoft.com/office/drawing/2014/main" id="{92DF33A3-A8E0-1B35-B242-C79E27F9FAA6}"/>
              </a:ext>
            </a:extLst>
          </p:cNvPr>
          <p:cNvSpPr>
            <a:spLocks noGrp="1"/>
          </p:cNvSpPr>
          <p:nvPr>
            <p:ph type="body" sz="quarter" idx="84" hasCustomPrompt="1"/>
          </p:nvPr>
        </p:nvSpPr>
        <p:spPr>
          <a:xfrm>
            <a:off x="6375424" y="5300326"/>
            <a:ext cx="2324065" cy="871874"/>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 consectetur adipiscing elit, sed do</a:t>
            </a:r>
          </a:p>
        </p:txBody>
      </p:sp>
      <p:sp>
        <p:nvSpPr>
          <p:cNvPr id="25" name="Text Placeholder 1">
            <a:extLst>
              <a:ext uri="{FF2B5EF4-FFF2-40B4-BE49-F238E27FC236}">
                <a16:creationId xmlns:a16="http://schemas.microsoft.com/office/drawing/2014/main" id="{02FD8049-1DAA-4DB0-F836-234825C1C3EB}"/>
              </a:ext>
            </a:extLst>
          </p:cNvPr>
          <p:cNvSpPr>
            <a:spLocks noGrp="1"/>
          </p:cNvSpPr>
          <p:nvPr>
            <p:ph type="body" sz="quarter" idx="83" hasCustomPrompt="1"/>
          </p:nvPr>
        </p:nvSpPr>
        <p:spPr>
          <a:xfrm>
            <a:off x="6375424" y="4614527"/>
            <a:ext cx="2324065" cy="551342"/>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#7</a:t>
            </a:r>
          </a:p>
        </p:txBody>
      </p:sp>
      <p:sp>
        <p:nvSpPr>
          <p:cNvPr id="24" name="Text Placeholder 2">
            <a:extLst>
              <a:ext uri="{FF2B5EF4-FFF2-40B4-BE49-F238E27FC236}">
                <a16:creationId xmlns:a16="http://schemas.microsoft.com/office/drawing/2014/main" id="{DE61401C-BB81-00C9-7E97-2F00662ABAA5}"/>
              </a:ext>
            </a:extLst>
          </p:cNvPr>
          <p:cNvSpPr>
            <a:spLocks noGrp="1"/>
          </p:cNvSpPr>
          <p:nvPr>
            <p:ph type="body" sz="quarter" idx="80" hasCustomPrompt="1"/>
          </p:nvPr>
        </p:nvSpPr>
        <p:spPr>
          <a:xfrm>
            <a:off x="3460427" y="5300326"/>
            <a:ext cx="2324065" cy="871874"/>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 consectetur adipiscing elit, sed do</a:t>
            </a:r>
          </a:p>
        </p:txBody>
      </p:sp>
      <p:sp>
        <p:nvSpPr>
          <p:cNvPr id="23" name="Text Placeholder 1">
            <a:extLst>
              <a:ext uri="{FF2B5EF4-FFF2-40B4-BE49-F238E27FC236}">
                <a16:creationId xmlns:a16="http://schemas.microsoft.com/office/drawing/2014/main" id="{302CEA3F-080E-048D-CE30-FE92E69F4545}"/>
              </a:ext>
            </a:extLst>
          </p:cNvPr>
          <p:cNvSpPr>
            <a:spLocks noGrp="1"/>
          </p:cNvSpPr>
          <p:nvPr>
            <p:ph type="body" sz="quarter" idx="79" hasCustomPrompt="1"/>
          </p:nvPr>
        </p:nvSpPr>
        <p:spPr>
          <a:xfrm>
            <a:off x="3460427" y="4614527"/>
            <a:ext cx="2324065" cy="551342"/>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#6</a:t>
            </a:r>
          </a:p>
        </p:txBody>
      </p:sp>
      <p:sp>
        <p:nvSpPr>
          <p:cNvPr id="22" name="Text Placeholder 2">
            <a:extLst>
              <a:ext uri="{FF2B5EF4-FFF2-40B4-BE49-F238E27FC236}">
                <a16:creationId xmlns:a16="http://schemas.microsoft.com/office/drawing/2014/main" id="{C2398B50-ED59-3520-0959-753F63818256}"/>
              </a:ext>
            </a:extLst>
          </p:cNvPr>
          <p:cNvSpPr>
            <a:spLocks noGrp="1"/>
          </p:cNvSpPr>
          <p:nvPr>
            <p:ph type="body" sz="quarter" idx="76" hasCustomPrompt="1"/>
          </p:nvPr>
        </p:nvSpPr>
        <p:spPr>
          <a:xfrm>
            <a:off x="609600" y="5300326"/>
            <a:ext cx="2324065" cy="871874"/>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 consectetur adipiscing elit, sed do</a:t>
            </a:r>
          </a:p>
        </p:txBody>
      </p:sp>
      <p:sp>
        <p:nvSpPr>
          <p:cNvPr id="21" name="Text Placeholder 1">
            <a:extLst>
              <a:ext uri="{FF2B5EF4-FFF2-40B4-BE49-F238E27FC236}">
                <a16:creationId xmlns:a16="http://schemas.microsoft.com/office/drawing/2014/main" id="{41F90BD6-5477-5268-4099-9D080B87F5E2}"/>
              </a:ext>
            </a:extLst>
          </p:cNvPr>
          <p:cNvSpPr>
            <a:spLocks noGrp="1"/>
          </p:cNvSpPr>
          <p:nvPr>
            <p:ph type="body" sz="quarter" idx="75" hasCustomPrompt="1"/>
          </p:nvPr>
        </p:nvSpPr>
        <p:spPr>
          <a:xfrm>
            <a:off x="609600" y="4614527"/>
            <a:ext cx="2324065" cy="551342"/>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#5</a:t>
            </a:r>
          </a:p>
        </p:txBody>
      </p:sp>
      <p:sp>
        <p:nvSpPr>
          <p:cNvPr id="36" name="Text Placeholder 2">
            <a:extLst>
              <a:ext uri="{FF2B5EF4-FFF2-40B4-BE49-F238E27FC236}">
                <a16:creationId xmlns:a16="http://schemas.microsoft.com/office/drawing/2014/main" id="{8B0EDF6A-A0BE-36F5-B64E-881AAF723363}"/>
              </a:ext>
            </a:extLst>
          </p:cNvPr>
          <p:cNvSpPr>
            <a:spLocks noGrp="1"/>
          </p:cNvSpPr>
          <p:nvPr>
            <p:ph type="body" sz="quarter" idx="104" hasCustomPrompt="1"/>
          </p:nvPr>
        </p:nvSpPr>
        <p:spPr>
          <a:xfrm>
            <a:off x="9258335" y="3355368"/>
            <a:ext cx="2324065" cy="871874"/>
          </a:xfrm>
        </p:spPr>
        <p:txBody>
          <a:bodyPr anchor="t" anchorCtr="0">
            <a:noAutofit/>
          </a:bodyPr>
          <a:lstStyle>
            <a:lvl1pPr marL="0" indent="0" algn="l">
              <a:lnSpc>
                <a:spcPct val="120000"/>
              </a:lnSpc>
              <a:spcBef>
                <a:spcPts val="0"/>
              </a:spcBef>
              <a:spcAft>
                <a:spcPts val="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 consectetur adipiscing elit, sed do</a:t>
            </a:r>
          </a:p>
        </p:txBody>
      </p:sp>
      <p:sp>
        <p:nvSpPr>
          <p:cNvPr id="35" name="Text Placeholder 1">
            <a:extLst>
              <a:ext uri="{FF2B5EF4-FFF2-40B4-BE49-F238E27FC236}">
                <a16:creationId xmlns:a16="http://schemas.microsoft.com/office/drawing/2014/main" id="{4BA66EA2-946B-90FF-1D2E-7CCECF1B8637}"/>
              </a:ext>
            </a:extLst>
          </p:cNvPr>
          <p:cNvSpPr>
            <a:spLocks noGrp="1"/>
          </p:cNvSpPr>
          <p:nvPr>
            <p:ph type="body" sz="quarter" idx="103" hasCustomPrompt="1"/>
          </p:nvPr>
        </p:nvSpPr>
        <p:spPr>
          <a:xfrm>
            <a:off x="9258335" y="2658281"/>
            <a:ext cx="2324065" cy="550783"/>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#4</a:t>
            </a:r>
          </a:p>
        </p:txBody>
      </p:sp>
      <p:sp>
        <p:nvSpPr>
          <p:cNvPr id="34" name="Text Placeholder 2">
            <a:extLst>
              <a:ext uri="{FF2B5EF4-FFF2-40B4-BE49-F238E27FC236}">
                <a16:creationId xmlns:a16="http://schemas.microsoft.com/office/drawing/2014/main" id="{4B3C70EC-B45B-BFE7-9F0D-5B2984993C48}"/>
              </a:ext>
            </a:extLst>
          </p:cNvPr>
          <p:cNvSpPr>
            <a:spLocks noGrp="1"/>
          </p:cNvSpPr>
          <p:nvPr>
            <p:ph type="body" sz="quarter" idx="102" hasCustomPrompt="1"/>
          </p:nvPr>
        </p:nvSpPr>
        <p:spPr>
          <a:xfrm>
            <a:off x="6375424" y="3355368"/>
            <a:ext cx="2324065" cy="871874"/>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 consectetur adipiscing elit, sed do</a:t>
            </a:r>
          </a:p>
        </p:txBody>
      </p:sp>
      <p:sp>
        <p:nvSpPr>
          <p:cNvPr id="33" name="Text Placeholder 1">
            <a:extLst>
              <a:ext uri="{FF2B5EF4-FFF2-40B4-BE49-F238E27FC236}">
                <a16:creationId xmlns:a16="http://schemas.microsoft.com/office/drawing/2014/main" id="{A78A1591-15CA-6CC1-A947-ECFF5BAA1FE8}"/>
              </a:ext>
            </a:extLst>
          </p:cNvPr>
          <p:cNvSpPr>
            <a:spLocks noGrp="1"/>
          </p:cNvSpPr>
          <p:nvPr>
            <p:ph type="body" sz="quarter" idx="101" hasCustomPrompt="1"/>
          </p:nvPr>
        </p:nvSpPr>
        <p:spPr>
          <a:xfrm>
            <a:off x="6375424" y="2658281"/>
            <a:ext cx="2324065" cy="550783"/>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#3</a:t>
            </a:r>
          </a:p>
        </p:txBody>
      </p:sp>
      <p:sp>
        <p:nvSpPr>
          <p:cNvPr id="32" name="Text Placeholder 2">
            <a:extLst>
              <a:ext uri="{FF2B5EF4-FFF2-40B4-BE49-F238E27FC236}">
                <a16:creationId xmlns:a16="http://schemas.microsoft.com/office/drawing/2014/main" id="{93B15A55-616A-6DFB-D0D0-A875C56C8716}"/>
              </a:ext>
            </a:extLst>
          </p:cNvPr>
          <p:cNvSpPr>
            <a:spLocks noGrp="1"/>
          </p:cNvSpPr>
          <p:nvPr>
            <p:ph type="body" sz="quarter" idx="100" hasCustomPrompt="1"/>
          </p:nvPr>
        </p:nvSpPr>
        <p:spPr>
          <a:xfrm>
            <a:off x="3460427" y="3355368"/>
            <a:ext cx="2324065" cy="871874"/>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 consectetur adipiscing elit, sed do</a:t>
            </a:r>
          </a:p>
        </p:txBody>
      </p:sp>
      <p:sp>
        <p:nvSpPr>
          <p:cNvPr id="31" name="Text Placeholder 1">
            <a:extLst>
              <a:ext uri="{FF2B5EF4-FFF2-40B4-BE49-F238E27FC236}">
                <a16:creationId xmlns:a16="http://schemas.microsoft.com/office/drawing/2014/main" id="{A0290613-848B-474D-7767-32FA2EBB8B7B}"/>
              </a:ext>
            </a:extLst>
          </p:cNvPr>
          <p:cNvSpPr>
            <a:spLocks noGrp="1"/>
          </p:cNvSpPr>
          <p:nvPr>
            <p:ph type="body" sz="quarter" idx="91" hasCustomPrompt="1"/>
          </p:nvPr>
        </p:nvSpPr>
        <p:spPr>
          <a:xfrm>
            <a:off x="3460427" y="2658281"/>
            <a:ext cx="2324065" cy="550783"/>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#2</a:t>
            </a:r>
          </a:p>
        </p:txBody>
      </p:sp>
      <p:sp>
        <p:nvSpPr>
          <p:cNvPr id="30" name="Text Placeholder 2">
            <a:extLst>
              <a:ext uri="{FF2B5EF4-FFF2-40B4-BE49-F238E27FC236}">
                <a16:creationId xmlns:a16="http://schemas.microsoft.com/office/drawing/2014/main" id="{12FC1A14-5E61-2B9F-074D-CF5753A2F1F7}"/>
              </a:ext>
            </a:extLst>
          </p:cNvPr>
          <p:cNvSpPr>
            <a:spLocks noGrp="1"/>
          </p:cNvSpPr>
          <p:nvPr>
            <p:ph type="body" sz="quarter" idx="90" hasCustomPrompt="1"/>
          </p:nvPr>
        </p:nvSpPr>
        <p:spPr>
          <a:xfrm>
            <a:off x="609600" y="3355368"/>
            <a:ext cx="2324065" cy="871874"/>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 consectetur adipiscing elit, sed do</a:t>
            </a:r>
          </a:p>
        </p:txBody>
      </p:sp>
      <p:sp>
        <p:nvSpPr>
          <p:cNvPr id="29" name="Text Placeholder 1">
            <a:extLst>
              <a:ext uri="{FF2B5EF4-FFF2-40B4-BE49-F238E27FC236}">
                <a16:creationId xmlns:a16="http://schemas.microsoft.com/office/drawing/2014/main" id="{19DB0323-0EF8-3C60-2BA2-1FDD48B9F237}"/>
              </a:ext>
            </a:extLst>
          </p:cNvPr>
          <p:cNvSpPr>
            <a:spLocks noGrp="1"/>
          </p:cNvSpPr>
          <p:nvPr>
            <p:ph type="body" sz="quarter" idx="89" hasCustomPrompt="1"/>
          </p:nvPr>
        </p:nvSpPr>
        <p:spPr>
          <a:xfrm>
            <a:off x="609600" y="2658281"/>
            <a:ext cx="2324065" cy="550783"/>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#1</a:t>
            </a:r>
          </a:p>
        </p:txBody>
      </p:sp>
      <p:sp>
        <p:nvSpPr>
          <p:cNvPr id="2" name="Title Placeholder 3">
            <a:extLst>
              <a:ext uri="{FF2B5EF4-FFF2-40B4-BE49-F238E27FC236}">
                <a16:creationId xmlns:a16="http://schemas.microsoft.com/office/drawing/2014/main" id="{7DFF2072-B6FE-5EEB-D7A2-F9336A1B666B}"/>
              </a:ext>
            </a:extLst>
          </p:cNvPr>
          <p:cNvSpPr>
            <a:spLocks noGrp="1"/>
          </p:cNvSpPr>
          <p:nvPr>
            <p:ph type="title" hasCustomPrompt="1"/>
          </p:nvPr>
        </p:nvSpPr>
        <p:spPr>
          <a:xfrm>
            <a:off x="609600" y="1097280"/>
            <a:ext cx="10972800" cy="430887"/>
          </a:xfrm>
          <a:prstGeom prst="rect">
            <a:avLst/>
          </a:prstGeom>
        </p:spPr>
        <p:txBody>
          <a:bodyPr vert="horz" lIns="0" tIns="0" rIns="0" bIns="0" rtlCol="0" anchor="t" anchorCtr="0">
            <a:noAutofit/>
          </a:bodyPr>
          <a:lstStyle>
            <a:lvl1pPr>
              <a:spcAft>
                <a:spcPts val="0"/>
              </a:spcAft>
              <a:defRPr/>
            </a:lvl1pPr>
          </a:lstStyle>
          <a:p>
            <a:r>
              <a:rPr lang="en-US"/>
              <a:t>Content Slide Title – 4 by 2 Across</a:t>
            </a:r>
          </a:p>
        </p:txBody>
      </p:sp>
      <p:sp>
        <p:nvSpPr>
          <p:cNvPr id="38" name="Rectangle 37">
            <a:extLst>
              <a:ext uri="{FF2B5EF4-FFF2-40B4-BE49-F238E27FC236}">
                <a16:creationId xmlns:a16="http://schemas.microsoft.com/office/drawing/2014/main" id="{8927682E-5783-B0B1-09DE-34D674CA063B}"/>
              </a:ext>
              <a:ext uri="{C183D7F6-B498-43B3-948B-1728B52AA6E4}">
                <adec:decorative xmlns:adec="http://schemas.microsoft.com/office/drawing/2017/decorative" val="1"/>
              </a:ext>
            </a:extLst>
          </p:cNvPr>
          <p:cNvSpPr/>
          <p:nvPr userDrawn="1"/>
        </p:nvSpPr>
        <p:spPr>
          <a:xfrm>
            <a:off x="609600" y="685800"/>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1636166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Content – 2 by 2 with Icons">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5DEA053-F4FE-56CE-D69A-F2B5D6264E17}"/>
              </a:ext>
              <a:ext uri="{C183D7F6-B498-43B3-948B-1728B52AA6E4}">
                <adec:decorative xmlns:adec="http://schemas.microsoft.com/office/drawing/2017/decorative" val="1"/>
              </a:ext>
            </a:extLst>
          </p:cNvPr>
          <p:cNvSpPr/>
          <p:nvPr userDrawn="1"/>
        </p:nvSpPr>
        <p:spPr>
          <a:xfrm>
            <a:off x="0" y="0"/>
            <a:ext cx="12192000" cy="1860999"/>
          </a:xfrm>
          <a:prstGeom prst="rect">
            <a:avLst/>
          </a:prstGeom>
          <a:solidFill>
            <a:schemeClr val="bg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FFFFFF"/>
              </a:solidFill>
              <a:effectLst/>
              <a:uLnTx/>
              <a:uFillTx/>
              <a:latin typeface="Gibson" panose="02000000000000000000" pitchFamily="2" charset="77"/>
              <a:ea typeface="+mn-ea"/>
              <a:cs typeface="+mn-cs"/>
            </a:endParaRPr>
          </a:p>
        </p:txBody>
      </p:sp>
      <p:sp>
        <p:nvSpPr>
          <p:cNvPr id="42" name="Text Placeholder 2">
            <a:extLst>
              <a:ext uri="{FF2B5EF4-FFF2-40B4-BE49-F238E27FC236}">
                <a16:creationId xmlns:a16="http://schemas.microsoft.com/office/drawing/2014/main" id="{579FB4DF-1CBD-2D1C-CCC6-B4AB23D5ECC5}"/>
              </a:ext>
            </a:extLst>
          </p:cNvPr>
          <p:cNvSpPr>
            <a:spLocks noGrp="1"/>
          </p:cNvSpPr>
          <p:nvPr>
            <p:ph type="body" sz="quarter" idx="112" hasCustomPrompt="1"/>
          </p:nvPr>
        </p:nvSpPr>
        <p:spPr>
          <a:xfrm>
            <a:off x="6623346" y="5535652"/>
            <a:ext cx="4956048"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t>
            </a:r>
            <a:r>
              <a:rPr lang="en-US" err="1">
                <a:effectLst/>
              </a:rPr>
              <a:t>amet</a:t>
            </a:r>
            <a:r>
              <a:rPr lang="en-US">
                <a:effectLst/>
              </a:rPr>
              <a:t>, Lorem ipsum dolor sit </a:t>
            </a:r>
            <a:r>
              <a:rPr lang="en-US" err="1">
                <a:effectLst/>
              </a:rPr>
              <a:t>amet</a:t>
            </a:r>
            <a:endParaRPr lang="en-US">
              <a:effectLst/>
            </a:endParaRPr>
          </a:p>
        </p:txBody>
      </p:sp>
      <p:sp>
        <p:nvSpPr>
          <p:cNvPr id="41" name="Text Placeholder 1">
            <a:extLst>
              <a:ext uri="{FF2B5EF4-FFF2-40B4-BE49-F238E27FC236}">
                <a16:creationId xmlns:a16="http://schemas.microsoft.com/office/drawing/2014/main" id="{15B12C62-CF55-C7FA-5773-018282EEDA7F}"/>
              </a:ext>
            </a:extLst>
          </p:cNvPr>
          <p:cNvSpPr>
            <a:spLocks noGrp="1"/>
          </p:cNvSpPr>
          <p:nvPr>
            <p:ph type="body" sz="quarter" idx="111" hasCustomPrompt="1"/>
          </p:nvPr>
        </p:nvSpPr>
        <p:spPr>
          <a:xfrm>
            <a:off x="6623346" y="4844879"/>
            <a:ext cx="4956048"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err="1"/>
              <a:t>Subheader</a:t>
            </a:r>
            <a:r>
              <a:rPr lang="en-US"/>
              <a:t> #4</a:t>
            </a:r>
          </a:p>
        </p:txBody>
      </p:sp>
      <p:sp>
        <p:nvSpPr>
          <p:cNvPr id="48" name="Rectangle 47">
            <a:extLst>
              <a:ext uri="{FF2B5EF4-FFF2-40B4-BE49-F238E27FC236}">
                <a16:creationId xmlns:a16="http://schemas.microsoft.com/office/drawing/2014/main" id="{F7BD1394-485B-E246-DC5B-62CA3CFA86AF}"/>
              </a:ext>
              <a:ext uri="{C183D7F6-B498-43B3-948B-1728B52AA6E4}">
                <adec:decorative xmlns:adec="http://schemas.microsoft.com/office/drawing/2017/decorative" val="1"/>
              </a:ext>
            </a:extLst>
          </p:cNvPr>
          <p:cNvSpPr/>
          <p:nvPr userDrawn="1"/>
        </p:nvSpPr>
        <p:spPr>
          <a:xfrm>
            <a:off x="6619637" y="4068460"/>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49" name="Picture Placeholder 3">
            <a:extLst>
              <a:ext uri="{FF2B5EF4-FFF2-40B4-BE49-F238E27FC236}">
                <a16:creationId xmlns:a16="http://schemas.microsoft.com/office/drawing/2014/main" id="{2525B1E1-6551-99E2-CD0F-A355881BAF75}"/>
              </a:ext>
              <a:ext uri="{C183D7F6-B498-43B3-948B-1728B52AA6E4}">
                <adec:decorative xmlns:adec="http://schemas.microsoft.com/office/drawing/2017/decorative" val="1"/>
              </a:ext>
            </a:extLst>
          </p:cNvPr>
          <p:cNvSpPr>
            <a:spLocks noGrp="1" noChangeAspect="1"/>
          </p:cNvSpPr>
          <p:nvPr>
            <p:ph type="pic" sz="quarter" idx="117" hasCustomPrompt="1"/>
          </p:nvPr>
        </p:nvSpPr>
        <p:spPr>
          <a:xfrm>
            <a:off x="6756797" y="4205620"/>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40" name="Text Placeholder 2">
            <a:extLst>
              <a:ext uri="{FF2B5EF4-FFF2-40B4-BE49-F238E27FC236}">
                <a16:creationId xmlns:a16="http://schemas.microsoft.com/office/drawing/2014/main" id="{72F444EA-3EC7-FB85-FE99-018316FFF068}"/>
              </a:ext>
            </a:extLst>
          </p:cNvPr>
          <p:cNvSpPr>
            <a:spLocks noGrp="1"/>
          </p:cNvSpPr>
          <p:nvPr>
            <p:ph type="body" sz="quarter" idx="110" hasCustomPrompt="1"/>
          </p:nvPr>
        </p:nvSpPr>
        <p:spPr>
          <a:xfrm>
            <a:off x="609599" y="5535652"/>
            <a:ext cx="4956048"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a:t>
            </a:r>
          </a:p>
        </p:txBody>
      </p:sp>
      <p:sp>
        <p:nvSpPr>
          <p:cNvPr id="39" name="Text Placeholder 1">
            <a:extLst>
              <a:ext uri="{FF2B5EF4-FFF2-40B4-BE49-F238E27FC236}">
                <a16:creationId xmlns:a16="http://schemas.microsoft.com/office/drawing/2014/main" id="{F50CD209-C609-A4E9-E42B-894B4CC1EB2A}"/>
              </a:ext>
            </a:extLst>
          </p:cNvPr>
          <p:cNvSpPr>
            <a:spLocks noGrp="1"/>
          </p:cNvSpPr>
          <p:nvPr>
            <p:ph type="body" sz="quarter" idx="109" hasCustomPrompt="1"/>
          </p:nvPr>
        </p:nvSpPr>
        <p:spPr>
          <a:xfrm>
            <a:off x="609599" y="4844879"/>
            <a:ext cx="4956048"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err="1"/>
              <a:t>Subheader</a:t>
            </a:r>
            <a:r>
              <a:rPr lang="en-US"/>
              <a:t> #3</a:t>
            </a:r>
          </a:p>
        </p:txBody>
      </p:sp>
      <p:sp>
        <p:nvSpPr>
          <p:cNvPr id="37" name="Rectangle 36">
            <a:extLst>
              <a:ext uri="{FF2B5EF4-FFF2-40B4-BE49-F238E27FC236}">
                <a16:creationId xmlns:a16="http://schemas.microsoft.com/office/drawing/2014/main" id="{515B16B6-0988-2DAA-D8C4-195ADFABC770}"/>
              </a:ext>
              <a:ext uri="{C183D7F6-B498-43B3-948B-1728B52AA6E4}">
                <adec:decorative xmlns:adec="http://schemas.microsoft.com/office/drawing/2017/decorative" val="1"/>
              </a:ext>
            </a:extLst>
          </p:cNvPr>
          <p:cNvSpPr/>
          <p:nvPr userDrawn="1"/>
        </p:nvSpPr>
        <p:spPr>
          <a:xfrm>
            <a:off x="609599" y="4068460"/>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8" name="Picture Placeholder 3">
            <a:extLst>
              <a:ext uri="{FF2B5EF4-FFF2-40B4-BE49-F238E27FC236}">
                <a16:creationId xmlns:a16="http://schemas.microsoft.com/office/drawing/2014/main" id="{21E6483C-4B0B-278B-B1A6-2F4A0168955A}"/>
              </a:ext>
              <a:ext uri="{C183D7F6-B498-43B3-948B-1728B52AA6E4}">
                <adec:decorative xmlns:adec="http://schemas.microsoft.com/office/drawing/2017/decorative" val="1"/>
              </a:ext>
            </a:extLst>
          </p:cNvPr>
          <p:cNvSpPr>
            <a:spLocks noGrp="1" noChangeAspect="1"/>
          </p:cNvSpPr>
          <p:nvPr>
            <p:ph type="pic" sz="quarter" idx="108" hasCustomPrompt="1"/>
          </p:nvPr>
        </p:nvSpPr>
        <p:spPr>
          <a:xfrm>
            <a:off x="746759" y="4205620"/>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3" name="Text Placeholder 2">
            <a:extLst>
              <a:ext uri="{FF2B5EF4-FFF2-40B4-BE49-F238E27FC236}">
                <a16:creationId xmlns:a16="http://schemas.microsoft.com/office/drawing/2014/main" id="{F95407FA-E091-F503-4DF8-C829EC857FA5}"/>
              </a:ext>
            </a:extLst>
          </p:cNvPr>
          <p:cNvSpPr>
            <a:spLocks noGrp="1"/>
          </p:cNvSpPr>
          <p:nvPr>
            <p:ph type="body" sz="quarter" idx="100" hasCustomPrompt="1"/>
          </p:nvPr>
        </p:nvSpPr>
        <p:spPr>
          <a:xfrm>
            <a:off x="6623346" y="2937418"/>
            <a:ext cx="4956048"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t>
            </a:r>
            <a:r>
              <a:rPr lang="en-US" err="1">
                <a:effectLst/>
              </a:rPr>
              <a:t>amet</a:t>
            </a:r>
            <a:r>
              <a:rPr lang="en-US">
                <a:effectLst/>
              </a:rPr>
              <a:t>, Lorem ipsum dolor sit </a:t>
            </a:r>
            <a:r>
              <a:rPr lang="en-US" err="1">
                <a:effectLst/>
              </a:rPr>
              <a:t>amet</a:t>
            </a:r>
            <a:r>
              <a:rPr lang="en-US">
                <a:effectLst/>
              </a:rPr>
              <a:t>. Lorem ipsum dolor sit </a:t>
            </a:r>
            <a:r>
              <a:rPr lang="en-US" err="1">
                <a:effectLst/>
              </a:rPr>
              <a:t>amet</a:t>
            </a:r>
            <a:r>
              <a:rPr lang="en-US">
                <a:effectLst/>
              </a:rPr>
              <a:t>. Lorem ipsum dolor sit </a:t>
            </a:r>
            <a:r>
              <a:rPr lang="en-US" err="1">
                <a:effectLst/>
              </a:rPr>
              <a:t>amet</a:t>
            </a:r>
            <a:endParaRPr lang="en-US">
              <a:effectLst/>
            </a:endParaRPr>
          </a:p>
        </p:txBody>
      </p:sp>
      <p:sp>
        <p:nvSpPr>
          <p:cNvPr id="22" name="Text Placeholder 1">
            <a:extLst>
              <a:ext uri="{FF2B5EF4-FFF2-40B4-BE49-F238E27FC236}">
                <a16:creationId xmlns:a16="http://schemas.microsoft.com/office/drawing/2014/main" id="{FF74E96D-5E79-7744-A24F-9B3899E58537}"/>
              </a:ext>
            </a:extLst>
          </p:cNvPr>
          <p:cNvSpPr>
            <a:spLocks noGrp="1"/>
          </p:cNvSpPr>
          <p:nvPr>
            <p:ph type="body" sz="quarter" idx="91" hasCustomPrompt="1"/>
          </p:nvPr>
        </p:nvSpPr>
        <p:spPr>
          <a:xfrm>
            <a:off x="6623346" y="2246645"/>
            <a:ext cx="4956048"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err="1"/>
              <a:t>Subheader</a:t>
            </a:r>
            <a:r>
              <a:rPr lang="en-US"/>
              <a:t> #2</a:t>
            </a:r>
          </a:p>
        </p:txBody>
      </p:sp>
      <p:sp>
        <p:nvSpPr>
          <p:cNvPr id="29" name="Rectangle 28">
            <a:extLst>
              <a:ext uri="{FF2B5EF4-FFF2-40B4-BE49-F238E27FC236}">
                <a16:creationId xmlns:a16="http://schemas.microsoft.com/office/drawing/2014/main" id="{5A1456EA-B736-7B42-88A3-477B9A8DDF01}"/>
              </a:ext>
              <a:ext uri="{C183D7F6-B498-43B3-948B-1728B52AA6E4}">
                <adec:decorative xmlns:adec="http://schemas.microsoft.com/office/drawing/2017/decorative" val="1"/>
              </a:ext>
            </a:extLst>
          </p:cNvPr>
          <p:cNvSpPr/>
          <p:nvPr userDrawn="1"/>
        </p:nvSpPr>
        <p:spPr>
          <a:xfrm>
            <a:off x="6619637" y="1470226"/>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0" name="Picture Placeholder 3">
            <a:extLst>
              <a:ext uri="{FF2B5EF4-FFF2-40B4-BE49-F238E27FC236}">
                <a16:creationId xmlns:a16="http://schemas.microsoft.com/office/drawing/2014/main" id="{CC86BF92-053F-7C2F-BF5C-C49A74889050}"/>
              </a:ext>
              <a:ext uri="{C183D7F6-B498-43B3-948B-1728B52AA6E4}">
                <adec:decorative xmlns:adec="http://schemas.microsoft.com/office/drawing/2017/decorative" val="1"/>
              </a:ext>
            </a:extLst>
          </p:cNvPr>
          <p:cNvSpPr>
            <a:spLocks noGrp="1" noChangeAspect="1"/>
          </p:cNvSpPr>
          <p:nvPr>
            <p:ph type="pic" sz="quarter" idx="105" hasCustomPrompt="1"/>
          </p:nvPr>
        </p:nvSpPr>
        <p:spPr>
          <a:xfrm>
            <a:off x="6756797" y="1607386"/>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1" name="Text Placeholder 2">
            <a:extLst>
              <a:ext uri="{FF2B5EF4-FFF2-40B4-BE49-F238E27FC236}">
                <a16:creationId xmlns:a16="http://schemas.microsoft.com/office/drawing/2014/main" id="{D0B07216-BA9A-B5CF-E407-7CE0A7073F3E}"/>
              </a:ext>
            </a:extLst>
          </p:cNvPr>
          <p:cNvSpPr>
            <a:spLocks noGrp="1"/>
          </p:cNvSpPr>
          <p:nvPr>
            <p:ph type="body" sz="quarter" idx="90" hasCustomPrompt="1"/>
          </p:nvPr>
        </p:nvSpPr>
        <p:spPr>
          <a:xfrm>
            <a:off x="609599" y="2937418"/>
            <a:ext cx="4956048"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t>
            </a:r>
            <a:r>
              <a:rPr lang="en-US" err="1">
                <a:effectLst/>
              </a:rPr>
              <a:t>amet</a:t>
            </a:r>
            <a:r>
              <a:rPr lang="en-US">
                <a:effectLst/>
              </a:rPr>
              <a:t>, Lorem ipsum dolor sit </a:t>
            </a:r>
            <a:r>
              <a:rPr lang="en-US" err="1">
                <a:effectLst/>
              </a:rPr>
              <a:t>amet</a:t>
            </a:r>
            <a:r>
              <a:rPr lang="en-US">
                <a:effectLst/>
              </a:rPr>
              <a:t>. Lorem ipsum dolor sit </a:t>
            </a:r>
            <a:r>
              <a:rPr lang="en-US" err="1">
                <a:effectLst/>
              </a:rPr>
              <a:t>amet</a:t>
            </a:r>
            <a:r>
              <a:rPr lang="en-US">
                <a:effectLst/>
              </a:rPr>
              <a:t>. Lorem ipsum dolor sit </a:t>
            </a:r>
            <a:r>
              <a:rPr lang="en-US" err="1">
                <a:effectLst/>
              </a:rPr>
              <a:t>amet</a:t>
            </a:r>
            <a:endParaRPr lang="en-US">
              <a:effectLst/>
            </a:endParaRPr>
          </a:p>
        </p:txBody>
      </p:sp>
      <p:sp>
        <p:nvSpPr>
          <p:cNvPr id="20" name="Text Placeholder 1">
            <a:extLst>
              <a:ext uri="{FF2B5EF4-FFF2-40B4-BE49-F238E27FC236}">
                <a16:creationId xmlns:a16="http://schemas.microsoft.com/office/drawing/2014/main" id="{395A2FC0-CABB-0A1C-1F17-602F4F608738}"/>
              </a:ext>
            </a:extLst>
          </p:cNvPr>
          <p:cNvSpPr>
            <a:spLocks noGrp="1"/>
          </p:cNvSpPr>
          <p:nvPr>
            <p:ph type="body" sz="quarter" idx="89" hasCustomPrompt="1"/>
          </p:nvPr>
        </p:nvSpPr>
        <p:spPr>
          <a:xfrm>
            <a:off x="609599" y="2246645"/>
            <a:ext cx="4956048"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err="1"/>
              <a:t>Subheader</a:t>
            </a:r>
            <a:r>
              <a:rPr lang="en-US"/>
              <a:t> #1</a:t>
            </a:r>
          </a:p>
        </p:txBody>
      </p:sp>
      <p:sp>
        <p:nvSpPr>
          <p:cNvPr id="3" name="Rectangle 2">
            <a:extLst>
              <a:ext uri="{FF2B5EF4-FFF2-40B4-BE49-F238E27FC236}">
                <a16:creationId xmlns:a16="http://schemas.microsoft.com/office/drawing/2014/main" id="{E0FCC1CB-5BF4-1E13-6B00-D1D34C72958C}"/>
              </a:ext>
              <a:ext uri="{C183D7F6-B498-43B3-948B-1728B52AA6E4}">
                <adec:decorative xmlns:adec="http://schemas.microsoft.com/office/drawing/2017/decorative" val="1"/>
              </a:ext>
            </a:extLst>
          </p:cNvPr>
          <p:cNvSpPr/>
          <p:nvPr userDrawn="1"/>
        </p:nvSpPr>
        <p:spPr>
          <a:xfrm>
            <a:off x="609599" y="1470226"/>
            <a:ext cx="731520" cy="731520"/>
          </a:xfrm>
          <a:prstGeom prst="rect">
            <a:avLst/>
          </a:prstGeom>
          <a:solidFill>
            <a:srgbClr val="FFFFFF"/>
          </a:solidFill>
          <a:ln w="28575" cap="flat" cmpd="sng" algn="ctr">
            <a:solidFill>
              <a:srgbClr val="F2F2F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7" name="Picture Placeholder 3">
            <a:extLst>
              <a:ext uri="{FF2B5EF4-FFF2-40B4-BE49-F238E27FC236}">
                <a16:creationId xmlns:a16="http://schemas.microsoft.com/office/drawing/2014/main" id="{718D9558-6A0A-0EA7-E17D-DEF4CEDD9E92}"/>
              </a:ext>
              <a:ext uri="{C183D7F6-B498-43B3-948B-1728B52AA6E4}">
                <adec:decorative xmlns:adec="http://schemas.microsoft.com/office/drawing/2017/decorative" val="1"/>
              </a:ext>
            </a:extLst>
          </p:cNvPr>
          <p:cNvSpPr>
            <a:spLocks noGrp="1" noChangeAspect="1"/>
          </p:cNvSpPr>
          <p:nvPr>
            <p:ph type="pic" sz="quarter" idx="96" hasCustomPrompt="1"/>
          </p:nvPr>
        </p:nvSpPr>
        <p:spPr>
          <a:xfrm>
            <a:off x="746759" y="1607386"/>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 name="Title Placeholder 3">
            <a:extLst>
              <a:ext uri="{FF2B5EF4-FFF2-40B4-BE49-F238E27FC236}">
                <a16:creationId xmlns:a16="http://schemas.microsoft.com/office/drawing/2014/main" id="{7DFF2072-B6FE-5EEB-D7A2-F9336A1B666B}"/>
              </a:ext>
            </a:extLst>
          </p:cNvPr>
          <p:cNvSpPr>
            <a:spLocks noGrp="1"/>
          </p:cNvSpPr>
          <p:nvPr>
            <p:ph type="title" hasCustomPrompt="1"/>
          </p:nvPr>
        </p:nvSpPr>
        <p:spPr>
          <a:xfrm>
            <a:off x="609600" y="685800"/>
            <a:ext cx="10972800" cy="430887"/>
          </a:xfrm>
          <a:prstGeom prst="rect">
            <a:avLst/>
          </a:prstGeom>
        </p:spPr>
        <p:txBody>
          <a:bodyPr vert="horz" lIns="0" tIns="0" rIns="0" bIns="0" rtlCol="0" anchor="t" anchorCtr="0">
            <a:noAutofit/>
          </a:bodyPr>
          <a:lstStyle>
            <a:lvl1pPr>
              <a:spcAft>
                <a:spcPts val="0"/>
              </a:spcAft>
              <a:defRPr baseline="0"/>
            </a:lvl1pPr>
          </a:lstStyle>
          <a:p>
            <a:r>
              <a:rPr lang="en-US"/>
              <a:t>Content Slide Title – 2 by 2 with Icons</a:t>
            </a:r>
          </a:p>
        </p:txBody>
      </p:sp>
    </p:spTree>
    <p:extLst>
      <p:ext uri="{BB962C8B-B14F-4D97-AF65-F5344CB8AC3E}">
        <p14:creationId xmlns:p14="http://schemas.microsoft.com/office/powerpoint/2010/main" val="249862813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Content – 3 by 2 with Icons">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5DEA053-F4FE-56CE-D69A-F2B5D6264E17}"/>
              </a:ext>
              <a:ext uri="{C183D7F6-B498-43B3-948B-1728B52AA6E4}">
                <adec:decorative xmlns:adec="http://schemas.microsoft.com/office/drawing/2017/decorative" val="1"/>
              </a:ext>
            </a:extLst>
          </p:cNvPr>
          <p:cNvSpPr/>
          <p:nvPr userDrawn="1"/>
        </p:nvSpPr>
        <p:spPr>
          <a:xfrm>
            <a:off x="0" y="0"/>
            <a:ext cx="12192000" cy="1860999"/>
          </a:xfrm>
          <a:prstGeom prst="rect">
            <a:avLst/>
          </a:prstGeom>
          <a:solidFill>
            <a:schemeClr val="bg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FFFFFF"/>
              </a:solidFill>
              <a:effectLst/>
              <a:uLnTx/>
              <a:uFillTx/>
              <a:latin typeface="Gibson" panose="02000000000000000000" pitchFamily="2" charset="77"/>
              <a:ea typeface="+mn-ea"/>
              <a:cs typeface="+mn-cs"/>
            </a:endParaRPr>
          </a:p>
        </p:txBody>
      </p:sp>
      <p:sp>
        <p:nvSpPr>
          <p:cNvPr id="44" name="Text Placeholder 2">
            <a:extLst>
              <a:ext uri="{FF2B5EF4-FFF2-40B4-BE49-F238E27FC236}">
                <a16:creationId xmlns:a16="http://schemas.microsoft.com/office/drawing/2014/main" id="{6728DD55-3D89-C505-33E6-74978B3E5DA1}"/>
              </a:ext>
            </a:extLst>
          </p:cNvPr>
          <p:cNvSpPr>
            <a:spLocks noGrp="1"/>
          </p:cNvSpPr>
          <p:nvPr>
            <p:ph type="body" sz="quarter" idx="114" hasCustomPrompt="1"/>
          </p:nvPr>
        </p:nvSpPr>
        <p:spPr>
          <a:xfrm>
            <a:off x="8199117" y="5535652"/>
            <a:ext cx="3383283"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t>
            </a:r>
            <a:r>
              <a:rPr lang="en-US" err="1">
                <a:effectLst/>
              </a:rPr>
              <a:t>amet</a:t>
            </a:r>
            <a:r>
              <a:rPr lang="en-US">
                <a:effectLst/>
              </a:rPr>
              <a:t>, Lorem ipsum dolor sit </a:t>
            </a:r>
            <a:r>
              <a:rPr lang="en-US" err="1">
                <a:effectLst/>
              </a:rPr>
              <a:t>amet</a:t>
            </a:r>
            <a:r>
              <a:rPr lang="en-US">
                <a:effectLst/>
              </a:rPr>
              <a:t>. Lorem ipsum dolor sit </a:t>
            </a:r>
            <a:r>
              <a:rPr lang="en-US" err="1">
                <a:effectLst/>
              </a:rPr>
              <a:t>amet</a:t>
            </a:r>
            <a:r>
              <a:rPr lang="en-US">
                <a:effectLst/>
              </a:rPr>
              <a:t>. Lorem ipsum dolor sit </a:t>
            </a:r>
            <a:r>
              <a:rPr lang="en-US" err="1">
                <a:effectLst/>
              </a:rPr>
              <a:t>amet</a:t>
            </a:r>
            <a:endParaRPr lang="en-US">
              <a:effectLst/>
            </a:endParaRPr>
          </a:p>
        </p:txBody>
      </p:sp>
      <p:sp>
        <p:nvSpPr>
          <p:cNvPr id="43" name="Text Placeholder 1">
            <a:extLst>
              <a:ext uri="{FF2B5EF4-FFF2-40B4-BE49-F238E27FC236}">
                <a16:creationId xmlns:a16="http://schemas.microsoft.com/office/drawing/2014/main" id="{B2CF966D-BA45-08ED-9E70-C7691B00CDA2}"/>
              </a:ext>
            </a:extLst>
          </p:cNvPr>
          <p:cNvSpPr>
            <a:spLocks noGrp="1"/>
          </p:cNvSpPr>
          <p:nvPr>
            <p:ph type="body" sz="quarter" idx="113" hasCustomPrompt="1"/>
          </p:nvPr>
        </p:nvSpPr>
        <p:spPr>
          <a:xfrm>
            <a:off x="8199117" y="4844879"/>
            <a:ext cx="3383283"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err="1"/>
              <a:t>Subheader</a:t>
            </a:r>
            <a:r>
              <a:rPr lang="en-US"/>
              <a:t> #6</a:t>
            </a:r>
          </a:p>
        </p:txBody>
      </p:sp>
      <p:sp>
        <p:nvSpPr>
          <p:cNvPr id="50" name="Rectangle 49">
            <a:extLst>
              <a:ext uri="{FF2B5EF4-FFF2-40B4-BE49-F238E27FC236}">
                <a16:creationId xmlns:a16="http://schemas.microsoft.com/office/drawing/2014/main" id="{EFE0D081-7422-4195-482B-64EE6E43F0CE}"/>
              </a:ext>
              <a:ext uri="{C183D7F6-B498-43B3-948B-1728B52AA6E4}">
                <adec:decorative xmlns:adec="http://schemas.microsoft.com/office/drawing/2017/decorative" val="1"/>
              </a:ext>
            </a:extLst>
          </p:cNvPr>
          <p:cNvSpPr>
            <a:spLocks noChangeAspect="1"/>
          </p:cNvSpPr>
          <p:nvPr userDrawn="1"/>
        </p:nvSpPr>
        <p:spPr>
          <a:xfrm>
            <a:off x="8203302" y="4068460"/>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51" name="Picture Placeholder 3">
            <a:extLst>
              <a:ext uri="{FF2B5EF4-FFF2-40B4-BE49-F238E27FC236}">
                <a16:creationId xmlns:a16="http://schemas.microsoft.com/office/drawing/2014/main" id="{4ADCDAE6-5FE5-B375-4931-25C99B44BD08}"/>
              </a:ext>
              <a:ext uri="{C183D7F6-B498-43B3-948B-1728B52AA6E4}">
                <adec:decorative xmlns:adec="http://schemas.microsoft.com/office/drawing/2017/decorative" val="1"/>
              </a:ext>
            </a:extLst>
          </p:cNvPr>
          <p:cNvSpPr>
            <a:spLocks noGrp="1" noChangeAspect="1"/>
          </p:cNvSpPr>
          <p:nvPr>
            <p:ph type="pic" sz="quarter" idx="118" hasCustomPrompt="1"/>
          </p:nvPr>
        </p:nvSpPr>
        <p:spPr>
          <a:xfrm>
            <a:off x="8340462" y="4205620"/>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42" name="Text Placeholder 2">
            <a:extLst>
              <a:ext uri="{FF2B5EF4-FFF2-40B4-BE49-F238E27FC236}">
                <a16:creationId xmlns:a16="http://schemas.microsoft.com/office/drawing/2014/main" id="{579FB4DF-1CBD-2D1C-CCC6-B4AB23D5ECC5}"/>
              </a:ext>
            </a:extLst>
          </p:cNvPr>
          <p:cNvSpPr>
            <a:spLocks noGrp="1"/>
          </p:cNvSpPr>
          <p:nvPr>
            <p:ph type="body" sz="quarter" idx="112" hasCustomPrompt="1"/>
          </p:nvPr>
        </p:nvSpPr>
        <p:spPr>
          <a:xfrm>
            <a:off x="4404357" y="5535652"/>
            <a:ext cx="3383280"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t>
            </a:r>
            <a:r>
              <a:rPr lang="en-US" err="1">
                <a:effectLst/>
              </a:rPr>
              <a:t>amet</a:t>
            </a:r>
            <a:r>
              <a:rPr lang="en-US">
                <a:effectLst/>
              </a:rPr>
              <a:t>, Lorem ipsum dolor sit </a:t>
            </a:r>
            <a:r>
              <a:rPr lang="en-US" err="1">
                <a:effectLst/>
              </a:rPr>
              <a:t>amet</a:t>
            </a:r>
            <a:endParaRPr lang="en-US">
              <a:effectLst/>
            </a:endParaRPr>
          </a:p>
        </p:txBody>
      </p:sp>
      <p:sp>
        <p:nvSpPr>
          <p:cNvPr id="41" name="Text Placeholder 1">
            <a:extLst>
              <a:ext uri="{FF2B5EF4-FFF2-40B4-BE49-F238E27FC236}">
                <a16:creationId xmlns:a16="http://schemas.microsoft.com/office/drawing/2014/main" id="{15B12C62-CF55-C7FA-5773-018282EEDA7F}"/>
              </a:ext>
            </a:extLst>
          </p:cNvPr>
          <p:cNvSpPr>
            <a:spLocks noGrp="1"/>
          </p:cNvSpPr>
          <p:nvPr>
            <p:ph type="body" sz="quarter" idx="111" hasCustomPrompt="1"/>
          </p:nvPr>
        </p:nvSpPr>
        <p:spPr>
          <a:xfrm>
            <a:off x="4404357" y="4844879"/>
            <a:ext cx="3383280"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err="1"/>
              <a:t>Subheader</a:t>
            </a:r>
            <a:r>
              <a:rPr lang="en-US"/>
              <a:t> #5</a:t>
            </a:r>
          </a:p>
        </p:txBody>
      </p:sp>
      <p:sp>
        <p:nvSpPr>
          <p:cNvPr id="48" name="Rectangle 47">
            <a:extLst>
              <a:ext uri="{FF2B5EF4-FFF2-40B4-BE49-F238E27FC236}">
                <a16:creationId xmlns:a16="http://schemas.microsoft.com/office/drawing/2014/main" id="{F7BD1394-485B-E246-DC5B-62CA3CFA86AF}"/>
              </a:ext>
              <a:ext uri="{C183D7F6-B498-43B3-948B-1728B52AA6E4}">
                <adec:decorative xmlns:adec="http://schemas.microsoft.com/office/drawing/2017/decorative" val="1"/>
              </a:ext>
            </a:extLst>
          </p:cNvPr>
          <p:cNvSpPr>
            <a:spLocks noChangeAspect="1"/>
          </p:cNvSpPr>
          <p:nvPr userDrawn="1"/>
        </p:nvSpPr>
        <p:spPr>
          <a:xfrm>
            <a:off x="4404358" y="4068460"/>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49" name="Picture Placeholder 3">
            <a:extLst>
              <a:ext uri="{FF2B5EF4-FFF2-40B4-BE49-F238E27FC236}">
                <a16:creationId xmlns:a16="http://schemas.microsoft.com/office/drawing/2014/main" id="{2525B1E1-6551-99E2-CD0F-A355881BAF75}"/>
              </a:ext>
              <a:ext uri="{C183D7F6-B498-43B3-948B-1728B52AA6E4}">
                <adec:decorative xmlns:adec="http://schemas.microsoft.com/office/drawing/2017/decorative" val="1"/>
              </a:ext>
            </a:extLst>
          </p:cNvPr>
          <p:cNvSpPr>
            <a:spLocks noGrp="1" noChangeAspect="1"/>
          </p:cNvSpPr>
          <p:nvPr>
            <p:ph type="pic" sz="quarter" idx="117" hasCustomPrompt="1"/>
          </p:nvPr>
        </p:nvSpPr>
        <p:spPr>
          <a:xfrm>
            <a:off x="4541518" y="4205620"/>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40" name="Text Placeholder 2">
            <a:extLst>
              <a:ext uri="{FF2B5EF4-FFF2-40B4-BE49-F238E27FC236}">
                <a16:creationId xmlns:a16="http://schemas.microsoft.com/office/drawing/2014/main" id="{72F444EA-3EC7-FB85-FE99-018316FFF068}"/>
              </a:ext>
            </a:extLst>
          </p:cNvPr>
          <p:cNvSpPr>
            <a:spLocks noGrp="1"/>
          </p:cNvSpPr>
          <p:nvPr>
            <p:ph type="body" sz="quarter" idx="110" hasCustomPrompt="1"/>
          </p:nvPr>
        </p:nvSpPr>
        <p:spPr>
          <a:xfrm>
            <a:off x="609599" y="5535652"/>
            <a:ext cx="3383280"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a:t>
            </a:r>
          </a:p>
        </p:txBody>
      </p:sp>
      <p:sp>
        <p:nvSpPr>
          <p:cNvPr id="39" name="Text Placeholder 1">
            <a:extLst>
              <a:ext uri="{FF2B5EF4-FFF2-40B4-BE49-F238E27FC236}">
                <a16:creationId xmlns:a16="http://schemas.microsoft.com/office/drawing/2014/main" id="{F50CD209-C609-A4E9-E42B-894B4CC1EB2A}"/>
              </a:ext>
            </a:extLst>
          </p:cNvPr>
          <p:cNvSpPr>
            <a:spLocks noGrp="1"/>
          </p:cNvSpPr>
          <p:nvPr>
            <p:ph type="body" sz="quarter" idx="109" hasCustomPrompt="1"/>
          </p:nvPr>
        </p:nvSpPr>
        <p:spPr>
          <a:xfrm>
            <a:off x="609599" y="4844879"/>
            <a:ext cx="3383280"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err="1"/>
              <a:t>Subheader</a:t>
            </a:r>
            <a:r>
              <a:rPr lang="en-US"/>
              <a:t> #4</a:t>
            </a:r>
          </a:p>
        </p:txBody>
      </p:sp>
      <p:sp>
        <p:nvSpPr>
          <p:cNvPr id="37" name="Rectangle 36">
            <a:extLst>
              <a:ext uri="{FF2B5EF4-FFF2-40B4-BE49-F238E27FC236}">
                <a16:creationId xmlns:a16="http://schemas.microsoft.com/office/drawing/2014/main" id="{515B16B6-0988-2DAA-D8C4-195ADFABC770}"/>
              </a:ext>
              <a:ext uri="{C183D7F6-B498-43B3-948B-1728B52AA6E4}">
                <adec:decorative xmlns:adec="http://schemas.microsoft.com/office/drawing/2017/decorative" val="1"/>
              </a:ext>
            </a:extLst>
          </p:cNvPr>
          <p:cNvSpPr>
            <a:spLocks noChangeAspect="1"/>
          </p:cNvSpPr>
          <p:nvPr userDrawn="1"/>
        </p:nvSpPr>
        <p:spPr>
          <a:xfrm>
            <a:off x="609599" y="4068460"/>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8" name="Picture Placeholder 3">
            <a:extLst>
              <a:ext uri="{FF2B5EF4-FFF2-40B4-BE49-F238E27FC236}">
                <a16:creationId xmlns:a16="http://schemas.microsoft.com/office/drawing/2014/main" id="{21E6483C-4B0B-278B-B1A6-2F4A0168955A}"/>
              </a:ext>
              <a:ext uri="{C183D7F6-B498-43B3-948B-1728B52AA6E4}">
                <adec:decorative xmlns:adec="http://schemas.microsoft.com/office/drawing/2017/decorative" val="1"/>
              </a:ext>
            </a:extLst>
          </p:cNvPr>
          <p:cNvSpPr>
            <a:spLocks noGrp="1" noChangeAspect="1"/>
          </p:cNvSpPr>
          <p:nvPr>
            <p:ph type="pic" sz="quarter" idx="108" hasCustomPrompt="1"/>
          </p:nvPr>
        </p:nvSpPr>
        <p:spPr>
          <a:xfrm>
            <a:off x="746759" y="4205620"/>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5" name="Text Placeholder 2">
            <a:extLst>
              <a:ext uri="{FF2B5EF4-FFF2-40B4-BE49-F238E27FC236}">
                <a16:creationId xmlns:a16="http://schemas.microsoft.com/office/drawing/2014/main" id="{B7386A1E-6E78-3D04-14C7-B038D4D4F486}"/>
              </a:ext>
            </a:extLst>
          </p:cNvPr>
          <p:cNvSpPr>
            <a:spLocks noGrp="1"/>
          </p:cNvSpPr>
          <p:nvPr>
            <p:ph type="body" sz="quarter" idx="102" hasCustomPrompt="1"/>
          </p:nvPr>
        </p:nvSpPr>
        <p:spPr>
          <a:xfrm>
            <a:off x="8199117" y="2937418"/>
            <a:ext cx="3383283"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t>
            </a:r>
            <a:r>
              <a:rPr lang="en-US" err="1">
                <a:effectLst/>
              </a:rPr>
              <a:t>amet</a:t>
            </a:r>
            <a:r>
              <a:rPr lang="en-US">
                <a:effectLst/>
              </a:rPr>
              <a:t>, Lorem ipsum dolor sit </a:t>
            </a:r>
            <a:r>
              <a:rPr lang="en-US" err="1">
                <a:effectLst/>
              </a:rPr>
              <a:t>amet</a:t>
            </a:r>
            <a:r>
              <a:rPr lang="en-US">
                <a:effectLst/>
              </a:rPr>
              <a:t>. Lorem ipsum dolor sit </a:t>
            </a:r>
            <a:r>
              <a:rPr lang="en-US" err="1">
                <a:effectLst/>
              </a:rPr>
              <a:t>amet</a:t>
            </a:r>
            <a:r>
              <a:rPr lang="en-US">
                <a:effectLst/>
              </a:rPr>
              <a:t>. Lorem ipsum dolor sit </a:t>
            </a:r>
            <a:r>
              <a:rPr lang="en-US" err="1">
                <a:effectLst/>
              </a:rPr>
              <a:t>amet</a:t>
            </a:r>
            <a:endParaRPr lang="en-US">
              <a:effectLst/>
            </a:endParaRPr>
          </a:p>
        </p:txBody>
      </p:sp>
      <p:sp>
        <p:nvSpPr>
          <p:cNvPr id="24" name="Text Placeholder 1">
            <a:extLst>
              <a:ext uri="{FF2B5EF4-FFF2-40B4-BE49-F238E27FC236}">
                <a16:creationId xmlns:a16="http://schemas.microsoft.com/office/drawing/2014/main" id="{F421DF0A-0AD0-830E-1935-2F46659EB12B}"/>
              </a:ext>
            </a:extLst>
          </p:cNvPr>
          <p:cNvSpPr>
            <a:spLocks noGrp="1"/>
          </p:cNvSpPr>
          <p:nvPr>
            <p:ph type="body" sz="quarter" idx="101" hasCustomPrompt="1"/>
          </p:nvPr>
        </p:nvSpPr>
        <p:spPr>
          <a:xfrm>
            <a:off x="8199117" y="2246645"/>
            <a:ext cx="3383283"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#3</a:t>
            </a:r>
          </a:p>
        </p:txBody>
      </p:sp>
      <p:sp>
        <p:nvSpPr>
          <p:cNvPr id="31" name="Rectangle 30">
            <a:extLst>
              <a:ext uri="{FF2B5EF4-FFF2-40B4-BE49-F238E27FC236}">
                <a16:creationId xmlns:a16="http://schemas.microsoft.com/office/drawing/2014/main" id="{C7170F21-3228-E04C-73AD-33FD9A84A188}"/>
              </a:ext>
              <a:ext uri="{C183D7F6-B498-43B3-948B-1728B52AA6E4}">
                <adec:decorative xmlns:adec="http://schemas.microsoft.com/office/drawing/2017/decorative" val="1"/>
              </a:ext>
            </a:extLst>
          </p:cNvPr>
          <p:cNvSpPr>
            <a:spLocks noChangeAspect="1"/>
          </p:cNvSpPr>
          <p:nvPr userDrawn="1"/>
        </p:nvSpPr>
        <p:spPr>
          <a:xfrm>
            <a:off x="8203302" y="1470226"/>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2" name="Picture Placeholder 3">
            <a:extLst>
              <a:ext uri="{FF2B5EF4-FFF2-40B4-BE49-F238E27FC236}">
                <a16:creationId xmlns:a16="http://schemas.microsoft.com/office/drawing/2014/main" id="{167B546E-BC74-2FC3-7582-3722E3CA0068}"/>
              </a:ext>
              <a:ext uri="{C183D7F6-B498-43B3-948B-1728B52AA6E4}">
                <adec:decorative xmlns:adec="http://schemas.microsoft.com/office/drawing/2017/decorative" val="1"/>
              </a:ext>
            </a:extLst>
          </p:cNvPr>
          <p:cNvSpPr>
            <a:spLocks noGrp="1" noChangeAspect="1"/>
          </p:cNvSpPr>
          <p:nvPr>
            <p:ph type="pic" sz="quarter" idx="106" hasCustomPrompt="1"/>
          </p:nvPr>
        </p:nvSpPr>
        <p:spPr>
          <a:xfrm>
            <a:off x="8340462" y="1607386"/>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3" name="Text Placeholder 2">
            <a:extLst>
              <a:ext uri="{FF2B5EF4-FFF2-40B4-BE49-F238E27FC236}">
                <a16:creationId xmlns:a16="http://schemas.microsoft.com/office/drawing/2014/main" id="{F95407FA-E091-F503-4DF8-C829EC857FA5}"/>
              </a:ext>
            </a:extLst>
          </p:cNvPr>
          <p:cNvSpPr>
            <a:spLocks noGrp="1"/>
          </p:cNvSpPr>
          <p:nvPr>
            <p:ph type="body" sz="quarter" idx="100" hasCustomPrompt="1"/>
          </p:nvPr>
        </p:nvSpPr>
        <p:spPr>
          <a:xfrm>
            <a:off x="4404357" y="2937418"/>
            <a:ext cx="3383280"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t>
            </a:r>
            <a:r>
              <a:rPr lang="en-US" err="1">
                <a:effectLst/>
              </a:rPr>
              <a:t>amet</a:t>
            </a:r>
            <a:r>
              <a:rPr lang="en-US">
                <a:effectLst/>
              </a:rPr>
              <a:t>, Lorem ipsum dolor sit </a:t>
            </a:r>
            <a:r>
              <a:rPr lang="en-US" err="1">
                <a:effectLst/>
              </a:rPr>
              <a:t>amet</a:t>
            </a:r>
            <a:r>
              <a:rPr lang="en-US">
                <a:effectLst/>
              </a:rPr>
              <a:t>. Lorem ipsum dolor sit </a:t>
            </a:r>
            <a:r>
              <a:rPr lang="en-US" err="1">
                <a:effectLst/>
              </a:rPr>
              <a:t>amet</a:t>
            </a:r>
            <a:r>
              <a:rPr lang="en-US">
                <a:effectLst/>
              </a:rPr>
              <a:t>. Lorem ipsum dolor sit </a:t>
            </a:r>
            <a:r>
              <a:rPr lang="en-US" err="1">
                <a:effectLst/>
              </a:rPr>
              <a:t>amet</a:t>
            </a:r>
            <a:endParaRPr lang="en-US">
              <a:effectLst/>
            </a:endParaRPr>
          </a:p>
        </p:txBody>
      </p:sp>
      <p:sp>
        <p:nvSpPr>
          <p:cNvPr id="22" name="Text Placeholder 1">
            <a:extLst>
              <a:ext uri="{FF2B5EF4-FFF2-40B4-BE49-F238E27FC236}">
                <a16:creationId xmlns:a16="http://schemas.microsoft.com/office/drawing/2014/main" id="{FF74E96D-5E79-7744-A24F-9B3899E58537}"/>
              </a:ext>
            </a:extLst>
          </p:cNvPr>
          <p:cNvSpPr>
            <a:spLocks noGrp="1"/>
          </p:cNvSpPr>
          <p:nvPr>
            <p:ph type="body" sz="quarter" idx="91" hasCustomPrompt="1"/>
          </p:nvPr>
        </p:nvSpPr>
        <p:spPr>
          <a:xfrm>
            <a:off x="4404357" y="2246645"/>
            <a:ext cx="3383280"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err="1"/>
              <a:t>Subheader</a:t>
            </a:r>
            <a:r>
              <a:rPr lang="en-US"/>
              <a:t> #2</a:t>
            </a:r>
          </a:p>
        </p:txBody>
      </p:sp>
      <p:sp>
        <p:nvSpPr>
          <p:cNvPr id="29" name="Rectangle 28">
            <a:extLst>
              <a:ext uri="{FF2B5EF4-FFF2-40B4-BE49-F238E27FC236}">
                <a16:creationId xmlns:a16="http://schemas.microsoft.com/office/drawing/2014/main" id="{5A1456EA-B736-7B42-88A3-477B9A8DDF01}"/>
              </a:ext>
              <a:ext uri="{C183D7F6-B498-43B3-948B-1728B52AA6E4}">
                <adec:decorative xmlns:adec="http://schemas.microsoft.com/office/drawing/2017/decorative" val="1"/>
              </a:ext>
            </a:extLst>
          </p:cNvPr>
          <p:cNvSpPr>
            <a:spLocks noChangeAspect="1"/>
          </p:cNvSpPr>
          <p:nvPr userDrawn="1"/>
        </p:nvSpPr>
        <p:spPr>
          <a:xfrm>
            <a:off x="4404358" y="1470226"/>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0" name="Picture Placeholder 3">
            <a:extLst>
              <a:ext uri="{FF2B5EF4-FFF2-40B4-BE49-F238E27FC236}">
                <a16:creationId xmlns:a16="http://schemas.microsoft.com/office/drawing/2014/main" id="{CC86BF92-053F-7C2F-BF5C-C49A74889050}"/>
              </a:ext>
              <a:ext uri="{C183D7F6-B498-43B3-948B-1728B52AA6E4}">
                <adec:decorative xmlns:adec="http://schemas.microsoft.com/office/drawing/2017/decorative" val="1"/>
              </a:ext>
            </a:extLst>
          </p:cNvPr>
          <p:cNvSpPr>
            <a:spLocks noGrp="1" noChangeAspect="1"/>
          </p:cNvSpPr>
          <p:nvPr>
            <p:ph type="pic" sz="quarter" idx="105" hasCustomPrompt="1"/>
          </p:nvPr>
        </p:nvSpPr>
        <p:spPr>
          <a:xfrm>
            <a:off x="4541518" y="1607386"/>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1" name="Text Placeholder 2">
            <a:extLst>
              <a:ext uri="{FF2B5EF4-FFF2-40B4-BE49-F238E27FC236}">
                <a16:creationId xmlns:a16="http://schemas.microsoft.com/office/drawing/2014/main" id="{D0B07216-BA9A-B5CF-E407-7CE0A7073F3E}"/>
              </a:ext>
            </a:extLst>
          </p:cNvPr>
          <p:cNvSpPr>
            <a:spLocks noGrp="1"/>
          </p:cNvSpPr>
          <p:nvPr>
            <p:ph type="body" sz="quarter" idx="90" hasCustomPrompt="1"/>
          </p:nvPr>
        </p:nvSpPr>
        <p:spPr>
          <a:xfrm>
            <a:off x="609599" y="2937418"/>
            <a:ext cx="3383280"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t>
            </a:r>
            <a:r>
              <a:rPr lang="en-US" err="1">
                <a:effectLst/>
              </a:rPr>
              <a:t>amet</a:t>
            </a:r>
            <a:r>
              <a:rPr lang="en-US">
                <a:effectLst/>
              </a:rPr>
              <a:t>, Lorem ipsum dolor sit </a:t>
            </a:r>
            <a:r>
              <a:rPr lang="en-US" err="1">
                <a:effectLst/>
              </a:rPr>
              <a:t>amet</a:t>
            </a:r>
            <a:r>
              <a:rPr lang="en-US">
                <a:effectLst/>
              </a:rPr>
              <a:t>. Lorem ipsum dolor sit </a:t>
            </a:r>
            <a:r>
              <a:rPr lang="en-US" err="1">
                <a:effectLst/>
              </a:rPr>
              <a:t>amet</a:t>
            </a:r>
            <a:r>
              <a:rPr lang="en-US">
                <a:effectLst/>
              </a:rPr>
              <a:t>. Lorem ipsum dolor sit </a:t>
            </a:r>
            <a:r>
              <a:rPr lang="en-US" err="1">
                <a:effectLst/>
              </a:rPr>
              <a:t>amet</a:t>
            </a:r>
            <a:endParaRPr lang="en-US">
              <a:effectLst/>
            </a:endParaRPr>
          </a:p>
        </p:txBody>
      </p:sp>
      <p:sp>
        <p:nvSpPr>
          <p:cNvPr id="20" name="Text Placeholder 1">
            <a:extLst>
              <a:ext uri="{FF2B5EF4-FFF2-40B4-BE49-F238E27FC236}">
                <a16:creationId xmlns:a16="http://schemas.microsoft.com/office/drawing/2014/main" id="{395A2FC0-CABB-0A1C-1F17-602F4F608738}"/>
              </a:ext>
            </a:extLst>
          </p:cNvPr>
          <p:cNvSpPr>
            <a:spLocks noGrp="1"/>
          </p:cNvSpPr>
          <p:nvPr>
            <p:ph type="body" sz="quarter" idx="89" hasCustomPrompt="1"/>
          </p:nvPr>
        </p:nvSpPr>
        <p:spPr>
          <a:xfrm>
            <a:off x="609599" y="2246645"/>
            <a:ext cx="3383280"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err="1"/>
              <a:t>Subheader</a:t>
            </a:r>
            <a:r>
              <a:rPr lang="en-US"/>
              <a:t> #1</a:t>
            </a:r>
          </a:p>
        </p:txBody>
      </p:sp>
      <p:sp>
        <p:nvSpPr>
          <p:cNvPr id="3" name="Rectangle 2">
            <a:extLst>
              <a:ext uri="{FF2B5EF4-FFF2-40B4-BE49-F238E27FC236}">
                <a16:creationId xmlns:a16="http://schemas.microsoft.com/office/drawing/2014/main" id="{E0FCC1CB-5BF4-1E13-6B00-D1D34C72958C}"/>
              </a:ext>
              <a:ext uri="{C183D7F6-B498-43B3-948B-1728B52AA6E4}">
                <adec:decorative xmlns:adec="http://schemas.microsoft.com/office/drawing/2017/decorative" val="1"/>
              </a:ext>
            </a:extLst>
          </p:cNvPr>
          <p:cNvSpPr>
            <a:spLocks noChangeAspect="1"/>
          </p:cNvSpPr>
          <p:nvPr userDrawn="1"/>
        </p:nvSpPr>
        <p:spPr>
          <a:xfrm>
            <a:off x="609599" y="1470226"/>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7" name="Picture Placeholder 3">
            <a:extLst>
              <a:ext uri="{FF2B5EF4-FFF2-40B4-BE49-F238E27FC236}">
                <a16:creationId xmlns:a16="http://schemas.microsoft.com/office/drawing/2014/main" id="{718D9558-6A0A-0EA7-E17D-DEF4CEDD9E92}"/>
              </a:ext>
              <a:ext uri="{C183D7F6-B498-43B3-948B-1728B52AA6E4}">
                <adec:decorative xmlns:adec="http://schemas.microsoft.com/office/drawing/2017/decorative" val="1"/>
              </a:ext>
            </a:extLst>
          </p:cNvPr>
          <p:cNvSpPr>
            <a:spLocks noGrp="1" noChangeAspect="1"/>
          </p:cNvSpPr>
          <p:nvPr>
            <p:ph type="pic" sz="quarter" idx="96" hasCustomPrompt="1"/>
          </p:nvPr>
        </p:nvSpPr>
        <p:spPr>
          <a:xfrm>
            <a:off x="746759" y="1607386"/>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 name="Title Placeholder 3">
            <a:extLst>
              <a:ext uri="{FF2B5EF4-FFF2-40B4-BE49-F238E27FC236}">
                <a16:creationId xmlns:a16="http://schemas.microsoft.com/office/drawing/2014/main" id="{7DFF2072-B6FE-5EEB-D7A2-F9336A1B666B}"/>
              </a:ext>
            </a:extLst>
          </p:cNvPr>
          <p:cNvSpPr>
            <a:spLocks noGrp="1"/>
          </p:cNvSpPr>
          <p:nvPr>
            <p:ph type="title" hasCustomPrompt="1"/>
          </p:nvPr>
        </p:nvSpPr>
        <p:spPr>
          <a:xfrm>
            <a:off x="609600" y="685800"/>
            <a:ext cx="10972800" cy="430887"/>
          </a:xfrm>
          <a:prstGeom prst="rect">
            <a:avLst/>
          </a:prstGeom>
        </p:spPr>
        <p:txBody>
          <a:bodyPr vert="horz" lIns="0" tIns="0" rIns="0" bIns="0" rtlCol="0" anchor="t" anchorCtr="0">
            <a:noAutofit/>
          </a:bodyPr>
          <a:lstStyle>
            <a:lvl1pPr>
              <a:spcAft>
                <a:spcPts val="0"/>
              </a:spcAft>
              <a:defRPr baseline="0"/>
            </a:lvl1pPr>
          </a:lstStyle>
          <a:p>
            <a:r>
              <a:rPr lang="en-US"/>
              <a:t>Content Slide Title – 3 by 2 with Icons</a:t>
            </a:r>
          </a:p>
        </p:txBody>
      </p:sp>
    </p:spTree>
    <p:extLst>
      <p:ext uri="{BB962C8B-B14F-4D97-AF65-F5344CB8AC3E}">
        <p14:creationId xmlns:p14="http://schemas.microsoft.com/office/powerpoint/2010/main" val="219526556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Content - 2 by 3 with Icons and Image">
    <p:spTree>
      <p:nvGrpSpPr>
        <p:cNvPr id="1" name=""/>
        <p:cNvGrpSpPr/>
        <p:nvPr/>
      </p:nvGrpSpPr>
      <p:grpSpPr>
        <a:xfrm>
          <a:off x="0" y="0"/>
          <a:ext cx="0" cy="0"/>
          <a:chOff x="0" y="0"/>
          <a:chExt cx="0" cy="0"/>
        </a:xfrm>
      </p:grpSpPr>
      <p:sp>
        <p:nvSpPr>
          <p:cNvPr id="89" name="Text Placeholder 2">
            <a:extLst>
              <a:ext uri="{FF2B5EF4-FFF2-40B4-BE49-F238E27FC236}">
                <a16:creationId xmlns:a16="http://schemas.microsoft.com/office/drawing/2014/main" id="{B90B8081-1B69-CA28-A1E8-6A509AEE7A4D}"/>
              </a:ext>
            </a:extLst>
          </p:cNvPr>
          <p:cNvSpPr>
            <a:spLocks noGrp="1"/>
          </p:cNvSpPr>
          <p:nvPr>
            <p:ph type="body" sz="quarter" idx="122" hasCustomPrompt="1"/>
          </p:nvPr>
        </p:nvSpPr>
        <p:spPr>
          <a:xfrm>
            <a:off x="7384740" y="5506210"/>
            <a:ext cx="4197659" cy="424732"/>
          </a:xfrm>
        </p:spPr>
        <p:txBody>
          <a:bodyPr>
            <a:noAutofit/>
          </a:bodyPr>
          <a:lstStyle>
            <a:lvl1pPr marL="0" indent="0" algn="l">
              <a:lnSpc>
                <a:spcPct val="120000"/>
              </a:lnSpc>
              <a:spcBef>
                <a:spcPts val="0"/>
              </a:spcBef>
              <a:spcAft>
                <a:spcPts val="80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lorem ipsum dolor sit </a:t>
            </a:r>
            <a:r>
              <a:rPr lang="en-US" err="1">
                <a:effectLst/>
              </a:rPr>
              <a:t>amet</a:t>
            </a:r>
            <a:r>
              <a:rPr lang="en-US">
                <a:effectLst/>
              </a:rPr>
              <a:t> </a:t>
            </a:r>
            <a:r>
              <a:rPr lang="en-US" err="1">
                <a:effectLst/>
              </a:rPr>
              <a:t>consectetur</a:t>
            </a:r>
            <a:endParaRPr lang="en-US">
              <a:effectLst/>
            </a:endParaRPr>
          </a:p>
        </p:txBody>
      </p:sp>
      <p:sp>
        <p:nvSpPr>
          <p:cNvPr id="88" name="Text Placeholder 3">
            <a:extLst>
              <a:ext uri="{FF2B5EF4-FFF2-40B4-BE49-F238E27FC236}">
                <a16:creationId xmlns:a16="http://schemas.microsoft.com/office/drawing/2014/main" id="{94518C47-31B5-D67A-FA3B-EC2D457234E0}"/>
              </a:ext>
            </a:extLst>
          </p:cNvPr>
          <p:cNvSpPr>
            <a:spLocks noGrp="1"/>
          </p:cNvSpPr>
          <p:nvPr>
            <p:ph type="body" sz="quarter" idx="121" hasCustomPrompt="1"/>
          </p:nvPr>
        </p:nvSpPr>
        <p:spPr>
          <a:xfrm>
            <a:off x="7384740" y="5234914"/>
            <a:ext cx="4197659" cy="184666"/>
          </a:xfrm>
        </p:spPr>
        <p:txBody>
          <a:bodyPr wrap="square" lIns="0" tIns="0" rIns="0" bIns="0" anchor="t">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200" b="0" i="0" kern="1200" spc="0" baseline="0" dirty="0">
                <a:solidFill>
                  <a:schemeClr val="tx1"/>
                </a:solidFill>
                <a:latin typeface="Gibson Medium" panose="02000000000000000000" pitchFamily="2" charset="77"/>
                <a:ea typeface="+mj-ea"/>
                <a:cs typeface="+mj-cs"/>
              </a:defRPr>
            </a:lvl1pPr>
          </a:lstStyle>
          <a:p>
            <a:pPr lvl="0"/>
            <a:r>
              <a:rPr lang="en-US" err="1"/>
              <a:t>Subheader</a:t>
            </a:r>
            <a:endParaRPr lang="en-US"/>
          </a:p>
        </p:txBody>
      </p:sp>
      <p:sp>
        <p:nvSpPr>
          <p:cNvPr id="35" name="Rectangle 34">
            <a:extLst>
              <a:ext uri="{FF2B5EF4-FFF2-40B4-BE49-F238E27FC236}">
                <a16:creationId xmlns:a16="http://schemas.microsoft.com/office/drawing/2014/main" id="{E111212C-BC63-66C5-A780-C16474D4FD09}"/>
              </a:ext>
              <a:ext uri="{C183D7F6-B498-43B3-948B-1728B52AA6E4}">
                <adec:decorative xmlns:adec="http://schemas.microsoft.com/office/drawing/2017/decorative" val="1"/>
              </a:ext>
            </a:extLst>
          </p:cNvPr>
          <p:cNvSpPr>
            <a:spLocks noChangeAspect="1"/>
          </p:cNvSpPr>
          <p:nvPr userDrawn="1"/>
        </p:nvSpPr>
        <p:spPr>
          <a:xfrm>
            <a:off x="6317711" y="5235253"/>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75" name="Picture Placeholder 3">
            <a:extLst>
              <a:ext uri="{FF2B5EF4-FFF2-40B4-BE49-F238E27FC236}">
                <a16:creationId xmlns:a16="http://schemas.microsoft.com/office/drawing/2014/main" id="{DFCE6B3B-C946-2337-8871-006CDBDDAD2D}"/>
              </a:ext>
              <a:ext uri="{C183D7F6-B498-43B3-948B-1728B52AA6E4}">
                <adec:decorative xmlns:adec="http://schemas.microsoft.com/office/drawing/2017/decorative" val="1"/>
              </a:ext>
            </a:extLst>
          </p:cNvPr>
          <p:cNvSpPr>
            <a:spLocks noGrp="1" noChangeAspect="1"/>
          </p:cNvSpPr>
          <p:nvPr>
            <p:ph type="pic" sz="quarter" idx="112" hasCustomPrompt="1"/>
          </p:nvPr>
        </p:nvSpPr>
        <p:spPr>
          <a:xfrm>
            <a:off x="6454871" y="5372413"/>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85" name="Text Placeholder 2">
            <a:extLst>
              <a:ext uri="{FF2B5EF4-FFF2-40B4-BE49-F238E27FC236}">
                <a16:creationId xmlns:a16="http://schemas.microsoft.com/office/drawing/2014/main" id="{B6FD8DE0-4F0A-ACE4-2598-2F589812C1A8}"/>
              </a:ext>
            </a:extLst>
          </p:cNvPr>
          <p:cNvSpPr>
            <a:spLocks noGrp="1"/>
          </p:cNvSpPr>
          <p:nvPr>
            <p:ph type="body" sz="quarter" idx="118" hasCustomPrompt="1"/>
          </p:nvPr>
        </p:nvSpPr>
        <p:spPr>
          <a:xfrm>
            <a:off x="7384740" y="4334299"/>
            <a:ext cx="4197659" cy="424732"/>
          </a:xfrm>
        </p:spPr>
        <p:txBody>
          <a:bodyPr>
            <a:noAutofit/>
          </a:bodyPr>
          <a:lstStyle>
            <a:lvl1pPr marL="0" indent="0" algn="l">
              <a:lnSpc>
                <a:spcPct val="120000"/>
              </a:lnSpc>
              <a:spcBef>
                <a:spcPts val="0"/>
              </a:spcBef>
              <a:spcAft>
                <a:spcPts val="80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lorem ipsum dolor sit </a:t>
            </a:r>
            <a:r>
              <a:rPr lang="en-US" err="1">
                <a:effectLst/>
              </a:rPr>
              <a:t>amet</a:t>
            </a:r>
            <a:r>
              <a:rPr lang="en-US">
                <a:effectLst/>
              </a:rPr>
              <a:t> </a:t>
            </a:r>
            <a:r>
              <a:rPr lang="en-US" err="1">
                <a:effectLst/>
              </a:rPr>
              <a:t>consectetur</a:t>
            </a:r>
            <a:endParaRPr lang="en-US">
              <a:effectLst/>
            </a:endParaRPr>
          </a:p>
        </p:txBody>
      </p:sp>
      <p:sp>
        <p:nvSpPr>
          <p:cNvPr id="84" name="Text Placeholder 3">
            <a:extLst>
              <a:ext uri="{FF2B5EF4-FFF2-40B4-BE49-F238E27FC236}">
                <a16:creationId xmlns:a16="http://schemas.microsoft.com/office/drawing/2014/main" id="{77950D90-2875-FBFA-0143-FB2C90ECABEA}"/>
              </a:ext>
            </a:extLst>
          </p:cNvPr>
          <p:cNvSpPr>
            <a:spLocks noGrp="1"/>
          </p:cNvSpPr>
          <p:nvPr>
            <p:ph type="body" sz="quarter" idx="117" hasCustomPrompt="1"/>
          </p:nvPr>
        </p:nvSpPr>
        <p:spPr>
          <a:xfrm>
            <a:off x="7384740" y="4063003"/>
            <a:ext cx="4197659" cy="184666"/>
          </a:xfrm>
        </p:spPr>
        <p:txBody>
          <a:bodyPr wrap="square" lIns="0" tIns="0" rIns="0" bIns="0" anchor="t">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200" b="0" i="0" kern="1200" spc="0" baseline="0" dirty="0">
                <a:solidFill>
                  <a:schemeClr val="tx1"/>
                </a:solidFill>
                <a:latin typeface="Gibson Medium" panose="02000000000000000000" pitchFamily="2" charset="77"/>
                <a:ea typeface="+mj-ea"/>
                <a:cs typeface="+mj-cs"/>
              </a:defRPr>
            </a:lvl1pPr>
          </a:lstStyle>
          <a:p>
            <a:pPr lvl="0"/>
            <a:r>
              <a:rPr lang="en-US" err="1"/>
              <a:t>Subheader</a:t>
            </a:r>
            <a:endParaRPr lang="en-US"/>
          </a:p>
        </p:txBody>
      </p:sp>
      <p:sp>
        <p:nvSpPr>
          <p:cNvPr id="18" name="Rectangle 17">
            <a:extLst>
              <a:ext uri="{FF2B5EF4-FFF2-40B4-BE49-F238E27FC236}">
                <a16:creationId xmlns:a16="http://schemas.microsoft.com/office/drawing/2014/main" id="{05F28A94-4D65-83D0-2762-9496D8693E98}"/>
              </a:ext>
              <a:ext uri="{C183D7F6-B498-43B3-948B-1728B52AA6E4}">
                <adec:decorative xmlns:adec="http://schemas.microsoft.com/office/drawing/2017/decorative" val="1"/>
              </a:ext>
            </a:extLst>
          </p:cNvPr>
          <p:cNvSpPr>
            <a:spLocks noChangeAspect="1"/>
          </p:cNvSpPr>
          <p:nvPr userDrawn="1"/>
        </p:nvSpPr>
        <p:spPr>
          <a:xfrm>
            <a:off x="6317711" y="4076071"/>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73" name="Picture Placeholder 3">
            <a:extLst>
              <a:ext uri="{FF2B5EF4-FFF2-40B4-BE49-F238E27FC236}">
                <a16:creationId xmlns:a16="http://schemas.microsoft.com/office/drawing/2014/main" id="{99AC2BDE-A1CD-95AA-1472-C5BD5AF9F40A}"/>
              </a:ext>
              <a:ext uri="{C183D7F6-B498-43B3-948B-1728B52AA6E4}">
                <adec:decorative xmlns:adec="http://schemas.microsoft.com/office/drawing/2017/decorative" val="1"/>
              </a:ext>
            </a:extLst>
          </p:cNvPr>
          <p:cNvSpPr>
            <a:spLocks noGrp="1" noChangeAspect="1"/>
          </p:cNvSpPr>
          <p:nvPr>
            <p:ph type="pic" sz="quarter" idx="110" hasCustomPrompt="1"/>
          </p:nvPr>
        </p:nvSpPr>
        <p:spPr>
          <a:xfrm>
            <a:off x="6454871" y="4213231"/>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81" name="Text Placeholder 2">
            <a:extLst>
              <a:ext uri="{FF2B5EF4-FFF2-40B4-BE49-F238E27FC236}">
                <a16:creationId xmlns:a16="http://schemas.microsoft.com/office/drawing/2014/main" id="{2EA513FA-DE16-38FA-F8F3-7968974A8042}"/>
              </a:ext>
            </a:extLst>
          </p:cNvPr>
          <p:cNvSpPr>
            <a:spLocks noGrp="1"/>
          </p:cNvSpPr>
          <p:nvPr>
            <p:ph type="body" sz="quarter" idx="114" hasCustomPrompt="1"/>
          </p:nvPr>
        </p:nvSpPr>
        <p:spPr>
          <a:xfrm>
            <a:off x="7384740" y="3171343"/>
            <a:ext cx="4197659" cy="424732"/>
          </a:xfrm>
        </p:spPr>
        <p:txBody>
          <a:bodyPr>
            <a:noAutofit/>
          </a:bodyPr>
          <a:lstStyle>
            <a:lvl1pPr marL="0" indent="0" algn="l">
              <a:lnSpc>
                <a:spcPct val="120000"/>
              </a:lnSpc>
              <a:spcBef>
                <a:spcPts val="0"/>
              </a:spcBef>
              <a:spcAft>
                <a:spcPts val="80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lorem ipsum dolor sit </a:t>
            </a:r>
            <a:r>
              <a:rPr lang="en-US" err="1">
                <a:effectLst/>
              </a:rPr>
              <a:t>amet</a:t>
            </a:r>
            <a:r>
              <a:rPr lang="en-US">
                <a:effectLst/>
              </a:rPr>
              <a:t> </a:t>
            </a:r>
            <a:r>
              <a:rPr lang="en-US" err="1">
                <a:effectLst/>
              </a:rPr>
              <a:t>consectetur</a:t>
            </a:r>
            <a:endParaRPr lang="en-US">
              <a:effectLst/>
            </a:endParaRPr>
          </a:p>
        </p:txBody>
      </p:sp>
      <p:sp>
        <p:nvSpPr>
          <p:cNvPr id="80" name="Text Placeholder 3">
            <a:extLst>
              <a:ext uri="{FF2B5EF4-FFF2-40B4-BE49-F238E27FC236}">
                <a16:creationId xmlns:a16="http://schemas.microsoft.com/office/drawing/2014/main" id="{99901AE3-6E1B-D3DE-D158-2CB5C7CB3C1F}"/>
              </a:ext>
            </a:extLst>
          </p:cNvPr>
          <p:cNvSpPr>
            <a:spLocks noGrp="1"/>
          </p:cNvSpPr>
          <p:nvPr>
            <p:ph type="body" sz="quarter" idx="113" hasCustomPrompt="1"/>
          </p:nvPr>
        </p:nvSpPr>
        <p:spPr>
          <a:xfrm>
            <a:off x="7384740" y="2900047"/>
            <a:ext cx="4197659" cy="184666"/>
          </a:xfrm>
        </p:spPr>
        <p:txBody>
          <a:bodyPr wrap="square" lIns="0" tIns="0" rIns="0" bIns="0" anchor="t">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200" b="0" i="0" kern="1200" spc="0" baseline="0" dirty="0">
                <a:solidFill>
                  <a:schemeClr val="tx1"/>
                </a:solidFill>
                <a:latin typeface="Gibson Medium" panose="02000000000000000000" pitchFamily="2" charset="77"/>
                <a:ea typeface="+mj-ea"/>
                <a:cs typeface="+mj-cs"/>
              </a:defRPr>
            </a:lvl1pPr>
          </a:lstStyle>
          <a:p>
            <a:pPr lvl="0"/>
            <a:r>
              <a:rPr lang="en-US" err="1"/>
              <a:t>Subheader</a:t>
            </a:r>
            <a:endParaRPr lang="en-US"/>
          </a:p>
        </p:txBody>
      </p:sp>
      <p:sp>
        <p:nvSpPr>
          <p:cNvPr id="15" name="Rectangle 14">
            <a:extLst>
              <a:ext uri="{FF2B5EF4-FFF2-40B4-BE49-F238E27FC236}">
                <a16:creationId xmlns:a16="http://schemas.microsoft.com/office/drawing/2014/main" id="{4F8DA406-670D-27FA-2595-B2A37333C789}"/>
              </a:ext>
              <a:ext uri="{C183D7F6-B498-43B3-948B-1728B52AA6E4}">
                <adec:decorative xmlns:adec="http://schemas.microsoft.com/office/drawing/2017/decorative" val="1"/>
              </a:ext>
            </a:extLst>
          </p:cNvPr>
          <p:cNvSpPr>
            <a:spLocks noChangeAspect="1"/>
          </p:cNvSpPr>
          <p:nvPr userDrawn="1"/>
        </p:nvSpPr>
        <p:spPr>
          <a:xfrm>
            <a:off x="6317711" y="2889893"/>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71" name="Picture Placeholder 3">
            <a:extLst>
              <a:ext uri="{FF2B5EF4-FFF2-40B4-BE49-F238E27FC236}">
                <a16:creationId xmlns:a16="http://schemas.microsoft.com/office/drawing/2014/main" id="{B946C713-3AE6-1DB7-7170-0A4C93FACCA0}"/>
              </a:ext>
              <a:ext uri="{C183D7F6-B498-43B3-948B-1728B52AA6E4}">
                <adec:decorative xmlns:adec="http://schemas.microsoft.com/office/drawing/2017/decorative" val="1"/>
              </a:ext>
            </a:extLst>
          </p:cNvPr>
          <p:cNvSpPr>
            <a:spLocks noGrp="1" noChangeAspect="1"/>
          </p:cNvSpPr>
          <p:nvPr>
            <p:ph type="pic" sz="quarter" idx="108" hasCustomPrompt="1"/>
          </p:nvPr>
        </p:nvSpPr>
        <p:spPr>
          <a:xfrm>
            <a:off x="6454871" y="3027053"/>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87" name="Text Placeholder 2">
            <a:extLst>
              <a:ext uri="{FF2B5EF4-FFF2-40B4-BE49-F238E27FC236}">
                <a16:creationId xmlns:a16="http://schemas.microsoft.com/office/drawing/2014/main" id="{0191A45C-A5D9-E082-843A-F055C24C5945}"/>
              </a:ext>
            </a:extLst>
          </p:cNvPr>
          <p:cNvSpPr>
            <a:spLocks noGrp="1"/>
          </p:cNvSpPr>
          <p:nvPr>
            <p:ph type="body" sz="quarter" idx="120" hasCustomPrompt="1"/>
          </p:nvPr>
        </p:nvSpPr>
        <p:spPr>
          <a:xfrm>
            <a:off x="1665340" y="5506210"/>
            <a:ext cx="4197096" cy="424732"/>
          </a:xfrm>
        </p:spPr>
        <p:txBody>
          <a:bodyPr>
            <a:noAutofit/>
          </a:bodyPr>
          <a:lstStyle>
            <a:lvl1pPr marL="0" indent="0" algn="l">
              <a:lnSpc>
                <a:spcPct val="120000"/>
              </a:lnSpc>
              <a:spcBef>
                <a:spcPts val="0"/>
              </a:spcBef>
              <a:spcAft>
                <a:spcPts val="80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lorem ipsum dolor sit </a:t>
            </a:r>
            <a:r>
              <a:rPr lang="en-US" err="1">
                <a:effectLst/>
              </a:rPr>
              <a:t>amet</a:t>
            </a:r>
            <a:r>
              <a:rPr lang="en-US">
                <a:effectLst/>
              </a:rPr>
              <a:t> </a:t>
            </a:r>
            <a:r>
              <a:rPr lang="en-US" err="1">
                <a:effectLst/>
              </a:rPr>
              <a:t>consectetur</a:t>
            </a:r>
            <a:endParaRPr lang="en-US">
              <a:effectLst/>
            </a:endParaRPr>
          </a:p>
        </p:txBody>
      </p:sp>
      <p:sp>
        <p:nvSpPr>
          <p:cNvPr id="86" name="Text Placeholder 3">
            <a:extLst>
              <a:ext uri="{FF2B5EF4-FFF2-40B4-BE49-F238E27FC236}">
                <a16:creationId xmlns:a16="http://schemas.microsoft.com/office/drawing/2014/main" id="{291B8112-CF11-0F57-95F1-F2B9A61A2D4C}"/>
              </a:ext>
            </a:extLst>
          </p:cNvPr>
          <p:cNvSpPr>
            <a:spLocks noGrp="1"/>
          </p:cNvSpPr>
          <p:nvPr>
            <p:ph type="body" sz="quarter" idx="119" hasCustomPrompt="1"/>
          </p:nvPr>
        </p:nvSpPr>
        <p:spPr>
          <a:xfrm>
            <a:off x="1665340" y="5234914"/>
            <a:ext cx="4197096" cy="184666"/>
          </a:xfrm>
        </p:spPr>
        <p:txBody>
          <a:bodyPr wrap="square" lIns="0" tIns="0" rIns="0" bIns="0" anchor="t">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200" b="0" i="0" kern="1200" spc="0" baseline="0" dirty="0">
                <a:solidFill>
                  <a:schemeClr val="tx1"/>
                </a:solidFill>
                <a:latin typeface="Gibson Medium" panose="02000000000000000000" pitchFamily="2" charset="77"/>
                <a:ea typeface="+mj-ea"/>
                <a:cs typeface="+mj-cs"/>
              </a:defRPr>
            </a:lvl1pPr>
          </a:lstStyle>
          <a:p>
            <a:pPr lvl="0"/>
            <a:r>
              <a:rPr lang="en-US" err="1"/>
              <a:t>Subheader</a:t>
            </a:r>
            <a:endParaRPr lang="en-US"/>
          </a:p>
        </p:txBody>
      </p:sp>
      <p:sp>
        <p:nvSpPr>
          <p:cNvPr id="12" name="Rectangle 11">
            <a:extLst>
              <a:ext uri="{FF2B5EF4-FFF2-40B4-BE49-F238E27FC236}">
                <a16:creationId xmlns:a16="http://schemas.microsoft.com/office/drawing/2014/main" id="{FBC36FD8-0486-588E-B784-1D40210368DD}"/>
              </a:ext>
              <a:ext uri="{C183D7F6-B498-43B3-948B-1728B52AA6E4}">
                <adec:decorative xmlns:adec="http://schemas.microsoft.com/office/drawing/2017/decorative" val="1"/>
              </a:ext>
            </a:extLst>
          </p:cNvPr>
          <p:cNvSpPr>
            <a:spLocks noChangeAspect="1"/>
          </p:cNvSpPr>
          <p:nvPr userDrawn="1"/>
        </p:nvSpPr>
        <p:spPr>
          <a:xfrm>
            <a:off x="614932" y="5235253"/>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74" name="Picture Placeholder 3">
            <a:extLst>
              <a:ext uri="{FF2B5EF4-FFF2-40B4-BE49-F238E27FC236}">
                <a16:creationId xmlns:a16="http://schemas.microsoft.com/office/drawing/2014/main" id="{DF74BDFA-E88D-9837-3E8E-B1442AA29FA0}"/>
              </a:ext>
              <a:ext uri="{C183D7F6-B498-43B3-948B-1728B52AA6E4}">
                <adec:decorative xmlns:adec="http://schemas.microsoft.com/office/drawing/2017/decorative" val="1"/>
              </a:ext>
            </a:extLst>
          </p:cNvPr>
          <p:cNvSpPr>
            <a:spLocks noGrp="1" noChangeAspect="1"/>
          </p:cNvSpPr>
          <p:nvPr>
            <p:ph type="pic" sz="quarter" idx="111" hasCustomPrompt="1"/>
          </p:nvPr>
        </p:nvSpPr>
        <p:spPr>
          <a:xfrm>
            <a:off x="752092" y="5372413"/>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83" name="Text Placeholder 2">
            <a:extLst>
              <a:ext uri="{FF2B5EF4-FFF2-40B4-BE49-F238E27FC236}">
                <a16:creationId xmlns:a16="http://schemas.microsoft.com/office/drawing/2014/main" id="{72169C86-938F-165D-6426-822B6C7F2C1A}"/>
              </a:ext>
            </a:extLst>
          </p:cNvPr>
          <p:cNvSpPr>
            <a:spLocks noGrp="1"/>
          </p:cNvSpPr>
          <p:nvPr>
            <p:ph type="body" sz="quarter" idx="116" hasCustomPrompt="1"/>
          </p:nvPr>
        </p:nvSpPr>
        <p:spPr>
          <a:xfrm>
            <a:off x="1665340" y="4334299"/>
            <a:ext cx="4197096" cy="424732"/>
          </a:xfrm>
        </p:spPr>
        <p:txBody>
          <a:bodyPr>
            <a:noAutofit/>
          </a:bodyPr>
          <a:lstStyle>
            <a:lvl1pPr marL="0" indent="0" algn="l">
              <a:lnSpc>
                <a:spcPct val="120000"/>
              </a:lnSpc>
              <a:spcBef>
                <a:spcPts val="0"/>
              </a:spcBef>
              <a:spcAft>
                <a:spcPts val="80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lorem ipsum dolor sit </a:t>
            </a:r>
            <a:r>
              <a:rPr lang="en-US" err="1">
                <a:effectLst/>
              </a:rPr>
              <a:t>amet</a:t>
            </a:r>
            <a:r>
              <a:rPr lang="en-US">
                <a:effectLst/>
              </a:rPr>
              <a:t> </a:t>
            </a:r>
            <a:r>
              <a:rPr lang="en-US" err="1">
                <a:effectLst/>
              </a:rPr>
              <a:t>consectetur</a:t>
            </a:r>
            <a:endParaRPr lang="en-US">
              <a:effectLst/>
            </a:endParaRPr>
          </a:p>
        </p:txBody>
      </p:sp>
      <p:sp>
        <p:nvSpPr>
          <p:cNvPr id="82" name="Text Placeholder 3">
            <a:extLst>
              <a:ext uri="{FF2B5EF4-FFF2-40B4-BE49-F238E27FC236}">
                <a16:creationId xmlns:a16="http://schemas.microsoft.com/office/drawing/2014/main" id="{6DE589A0-9325-D033-3F01-EE03D5AC8494}"/>
              </a:ext>
            </a:extLst>
          </p:cNvPr>
          <p:cNvSpPr>
            <a:spLocks noGrp="1"/>
          </p:cNvSpPr>
          <p:nvPr>
            <p:ph type="body" sz="quarter" idx="115" hasCustomPrompt="1"/>
          </p:nvPr>
        </p:nvSpPr>
        <p:spPr>
          <a:xfrm>
            <a:off x="1665340" y="4063003"/>
            <a:ext cx="4197096" cy="184666"/>
          </a:xfrm>
        </p:spPr>
        <p:txBody>
          <a:bodyPr wrap="square" lIns="0" tIns="0" rIns="0" bIns="0" anchor="t">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200" b="0" i="0" kern="1200" spc="0" baseline="0" dirty="0">
                <a:solidFill>
                  <a:schemeClr val="tx1"/>
                </a:solidFill>
                <a:latin typeface="Gibson Medium" panose="02000000000000000000" pitchFamily="2" charset="77"/>
                <a:ea typeface="+mj-ea"/>
                <a:cs typeface="+mj-cs"/>
              </a:defRPr>
            </a:lvl1pPr>
          </a:lstStyle>
          <a:p>
            <a:pPr lvl="0"/>
            <a:r>
              <a:rPr lang="en-US" err="1"/>
              <a:t>Subheader</a:t>
            </a:r>
            <a:endParaRPr lang="en-US"/>
          </a:p>
        </p:txBody>
      </p:sp>
      <p:sp>
        <p:nvSpPr>
          <p:cNvPr id="9" name="Rectangle 8">
            <a:extLst>
              <a:ext uri="{FF2B5EF4-FFF2-40B4-BE49-F238E27FC236}">
                <a16:creationId xmlns:a16="http://schemas.microsoft.com/office/drawing/2014/main" id="{A60FF8DA-F554-F65C-2B67-78D5B1242015}"/>
              </a:ext>
              <a:ext uri="{C183D7F6-B498-43B3-948B-1728B52AA6E4}">
                <adec:decorative xmlns:adec="http://schemas.microsoft.com/office/drawing/2017/decorative" val="1"/>
              </a:ext>
            </a:extLst>
          </p:cNvPr>
          <p:cNvSpPr>
            <a:spLocks noChangeAspect="1"/>
          </p:cNvSpPr>
          <p:nvPr userDrawn="1"/>
        </p:nvSpPr>
        <p:spPr>
          <a:xfrm>
            <a:off x="614932" y="4076071"/>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72" name="Picture Placeholder 3">
            <a:extLst>
              <a:ext uri="{FF2B5EF4-FFF2-40B4-BE49-F238E27FC236}">
                <a16:creationId xmlns:a16="http://schemas.microsoft.com/office/drawing/2014/main" id="{BF8469CB-591E-6DF9-E7ED-2A1B180EB87A}"/>
              </a:ext>
              <a:ext uri="{C183D7F6-B498-43B3-948B-1728B52AA6E4}">
                <adec:decorative xmlns:adec="http://schemas.microsoft.com/office/drawing/2017/decorative" val="1"/>
              </a:ext>
            </a:extLst>
          </p:cNvPr>
          <p:cNvSpPr>
            <a:spLocks noGrp="1" noChangeAspect="1"/>
          </p:cNvSpPr>
          <p:nvPr>
            <p:ph type="pic" sz="quarter" idx="109" hasCustomPrompt="1"/>
          </p:nvPr>
        </p:nvSpPr>
        <p:spPr>
          <a:xfrm>
            <a:off x="752092" y="4213231"/>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77" name="Text Placeholder 2">
            <a:extLst>
              <a:ext uri="{FF2B5EF4-FFF2-40B4-BE49-F238E27FC236}">
                <a16:creationId xmlns:a16="http://schemas.microsoft.com/office/drawing/2014/main" id="{EA0C5ECA-F231-4430-E73A-4468037066F2}"/>
              </a:ext>
            </a:extLst>
          </p:cNvPr>
          <p:cNvSpPr>
            <a:spLocks noGrp="1"/>
          </p:cNvSpPr>
          <p:nvPr>
            <p:ph type="body" sz="quarter" idx="12" hasCustomPrompt="1"/>
          </p:nvPr>
        </p:nvSpPr>
        <p:spPr>
          <a:xfrm>
            <a:off x="1665340" y="3171343"/>
            <a:ext cx="4197096" cy="424732"/>
          </a:xfrm>
        </p:spPr>
        <p:txBody>
          <a:bodyPr>
            <a:noAutofit/>
          </a:bodyPr>
          <a:lstStyle>
            <a:lvl1pPr marL="0" indent="0" algn="l">
              <a:lnSpc>
                <a:spcPct val="120000"/>
              </a:lnSpc>
              <a:spcBef>
                <a:spcPts val="0"/>
              </a:spcBef>
              <a:spcAft>
                <a:spcPts val="80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lorem ipsum dolor sit </a:t>
            </a:r>
            <a:r>
              <a:rPr lang="en-US" err="1">
                <a:effectLst/>
              </a:rPr>
              <a:t>amet</a:t>
            </a:r>
            <a:r>
              <a:rPr lang="en-US">
                <a:effectLst/>
              </a:rPr>
              <a:t> </a:t>
            </a:r>
            <a:r>
              <a:rPr lang="en-US" err="1">
                <a:effectLst/>
              </a:rPr>
              <a:t>consectetur</a:t>
            </a:r>
            <a:endParaRPr lang="en-US">
              <a:effectLst/>
            </a:endParaRPr>
          </a:p>
        </p:txBody>
      </p:sp>
      <p:sp>
        <p:nvSpPr>
          <p:cNvPr id="76" name="Text Placeholder 3">
            <a:extLst>
              <a:ext uri="{FF2B5EF4-FFF2-40B4-BE49-F238E27FC236}">
                <a16:creationId xmlns:a16="http://schemas.microsoft.com/office/drawing/2014/main" id="{2A5AACD4-71DA-A54C-9BFD-5A93C938AE0A}"/>
              </a:ext>
            </a:extLst>
          </p:cNvPr>
          <p:cNvSpPr>
            <a:spLocks noGrp="1"/>
          </p:cNvSpPr>
          <p:nvPr>
            <p:ph type="body" sz="quarter" idx="69" hasCustomPrompt="1"/>
          </p:nvPr>
        </p:nvSpPr>
        <p:spPr>
          <a:xfrm>
            <a:off x="1665340" y="2900047"/>
            <a:ext cx="4197096" cy="184666"/>
          </a:xfrm>
        </p:spPr>
        <p:txBody>
          <a:bodyPr wrap="square" lIns="0" tIns="0" rIns="0" bIns="0" anchor="t">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200" b="0" i="0" kern="1200" spc="0" baseline="0" dirty="0">
                <a:solidFill>
                  <a:schemeClr val="tx1"/>
                </a:solidFill>
                <a:latin typeface="Gibson Medium" panose="02000000000000000000" pitchFamily="2" charset="77"/>
                <a:ea typeface="+mj-ea"/>
                <a:cs typeface="+mj-cs"/>
              </a:defRPr>
            </a:lvl1pPr>
          </a:lstStyle>
          <a:p>
            <a:pPr lvl="0"/>
            <a:r>
              <a:rPr lang="en-US" err="1"/>
              <a:t>Subheader</a:t>
            </a:r>
            <a:endParaRPr lang="en-US"/>
          </a:p>
        </p:txBody>
      </p:sp>
      <p:sp>
        <p:nvSpPr>
          <p:cNvPr id="5" name="Rectangle 4">
            <a:extLst>
              <a:ext uri="{FF2B5EF4-FFF2-40B4-BE49-F238E27FC236}">
                <a16:creationId xmlns:a16="http://schemas.microsoft.com/office/drawing/2014/main" id="{3727871A-18DD-4C02-2070-79F55705B9EB}"/>
              </a:ext>
              <a:ext uri="{C183D7F6-B498-43B3-948B-1728B52AA6E4}">
                <adec:decorative xmlns:adec="http://schemas.microsoft.com/office/drawing/2017/decorative" val="1"/>
              </a:ext>
            </a:extLst>
          </p:cNvPr>
          <p:cNvSpPr>
            <a:spLocks noChangeAspect="1"/>
          </p:cNvSpPr>
          <p:nvPr userDrawn="1"/>
        </p:nvSpPr>
        <p:spPr>
          <a:xfrm>
            <a:off x="614932" y="2889893"/>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7" name="Picture Placeholder 3">
            <a:extLst>
              <a:ext uri="{FF2B5EF4-FFF2-40B4-BE49-F238E27FC236}">
                <a16:creationId xmlns:a16="http://schemas.microsoft.com/office/drawing/2014/main" id="{718D9558-6A0A-0EA7-E17D-DEF4CEDD9E92}"/>
              </a:ext>
              <a:ext uri="{C183D7F6-B498-43B3-948B-1728B52AA6E4}">
                <adec:decorative xmlns:adec="http://schemas.microsoft.com/office/drawing/2017/decorative" val="1"/>
              </a:ext>
            </a:extLst>
          </p:cNvPr>
          <p:cNvSpPr>
            <a:spLocks noGrp="1" noChangeAspect="1"/>
          </p:cNvSpPr>
          <p:nvPr>
            <p:ph type="pic" sz="quarter" idx="96" hasCustomPrompt="1"/>
          </p:nvPr>
        </p:nvSpPr>
        <p:spPr>
          <a:xfrm>
            <a:off x="752092" y="3027053"/>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4" name="Rectangle 3">
            <a:extLst>
              <a:ext uri="{FF2B5EF4-FFF2-40B4-BE49-F238E27FC236}">
                <a16:creationId xmlns:a16="http://schemas.microsoft.com/office/drawing/2014/main" id="{2BC696C7-218E-13D3-1730-5F8DAA5612A3}"/>
              </a:ext>
              <a:ext uri="{C183D7F6-B498-43B3-948B-1728B52AA6E4}">
                <adec:decorative xmlns:adec="http://schemas.microsoft.com/office/drawing/2017/decorative" val="1"/>
              </a:ext>
            </a:extLst>
          </p:cNvPr>
          <p:cNvSpPr/>
          <p:nvPr userDrawn="1"/>
        </p:nvSpPr>
        <p:spPr>
          <a:xfrm>
            <a:off x="9684327" y="302706"/>
            <a:ext cx="2202873" cy="2264718"/>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70" name="Picture Placeholder 3">
            <a:extLst>
              <a:ext uri="{FF2B5EF4-FFF2-40B4-BE49-F238E27FC236}">
                <a16:creationId xmlns:a16="http://schemas.microsoft.com/office/drawing/2014/main" id="{08520152-20F2-C745-716E-E729A38FFB4E}"/>
              </a:ext>
              <a:ext uri="{C183D7F6-B498-43B3-948B-1728B52AA6E4}">
                <adec:decorative xmlns:adec="http://schemas.microsoft.com/office/drawing/2017/decorative" val="1"/>
              </a:ext>
            </a:extLst>
          </p:cNvPr>
          <p:cNvSpPr>
            <a:spLocks noGrp="1"/>
          </p:cNvSpPr>
          <p:nvPr>
            <p:ph type="pic" sz="quarter" idx="13" hasCustomPrompt="1"/>
          </p:nvPr>
        </p:nvSpPr>
        <p:spPr>
          <a:xfrm>
            <a:off x="6317711" y="0"/>
            <a:ext cx="4909069" cy="2290714"/>
          </a:xfrm>
          <a:prstGeom prst="rect">
            <a:avLst/>
          </a:prstGeom>
          <a:pattFill prst="pct5">
            <a:fgClr>
              <a:schemeClr val="tx1"/>
            </a:fgClr>
            <a:bgClr>
              <a:schemeClr val="bg1"/>
            </a:bgClr>
          </a:pattFill>
        </p:spPr>
        <p:txBody>
          <a:bodyPr anchor="ctr">
            <a:normAutofit/>
          </a:bodyPr>
          <a:lstStyle>
            <a:lvl1pPr marL="0" marR="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sz="1800" b="1">
                <a:solidFill>
                  <a:schemeClr val="tx1"/>
                </a:solidFill>
              </a:defRPr>
            </a:lvl1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54565C"/>
                </a:solidFill>
                <a:effectLst/>
                <a:uLnTx/>
                <a:uFillTx/>
                <a:latin typeface="Gibson" panose="02000000000000000000" pitchFamily="2" charset="77"/>
                <a:ea typeface="+mn-ea"/>
                <a:cs typeface="+mn-cs"/>
              </a:rPr>
              <a:t>Click to insert image</a:t>
            </a:r>
          </a:p>
        </p:txBody>
      </p:sp>
      <p:sp>
        <p:nvSpPr>
          <p:cNvPr id="68" name="Title Placeholder 3">
            <a:extLst>
              <a:ext uri="{FF2B5EF4-FFF2-40B4-BE49-F238E27FC236}">
                <a16:creationId xmlns:a16="http://schemas.microsoft.com/office/drawing/2014/main" id="{BAB4B3CD-15C0-EA77-7DE1-1602627F10DE}"/>
              </a:ext>
            </a:extLst>
          </p:cNvPr>
          <p:cNvSpPr>
            <a:spLocks noGrp="1"/>
          </p:cNvSpPr>
          <p:nvPr>
            <p:ph type="title" hasCustomPrompt="1"/>
          </p:nvPr>
        </p:nvSpPr>
        <p:spPr>
          <a:xfrm>
            <a:off x="614932" y="1097280"/>
            <a:ext cx="5259358" cy="861774"/>
          </a:xfrm>
          <a:prstGeom prst="rect">
            <a:avLst/>
          </a:prstGeom>
        </p:spPr>
        <p:txBody>
          <a:bodyPr vert="horz" lIns="0" tIns="0" rIns="0" bIns="0" rtlCol="0" anchor="t" anchorCtr="0">
            <a:noAutofit/>
          </a:bodyPr>
          <a:lstStyle/>
          <a:p>
            <a:r>
              <a:rPr lang="en-US"/>
              <a:t>Content Slide Title – 2 by 3 with Icons and Image</a:t>
            </a:r>
          </a:p>
        </p:txBody>
      </p:sp>
      <p:sp>
        <p:nvSpPr>
          <p:cNvPr id="3" name="Rectangle 2">
            <a:extLst>
              <a:ext uri="{FF2B5EF4-FFF2-40B4-BE49-F238E27FC236}">
                <a16:creationId xmlns:a16="http://schemas.microsoft.com/office/drawing/2014/main" id="{62A35BDB-8281-0BC5-00DC-B150CEAE612B}"/>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5283614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Content – 4 by 2 with Icons">
    <p:spTree>
      <p:nvGrpSpPr>
        <p:cNvPr id="1" name=""/>
        <p:cNvGrpSpPr/>
        <p:nvPr/>
      </p:nvGrpSpPr>
      <p:grpSpPr>
        <a:xfrm>
          <a:off x="0" y="0"/>
          <a:ext cx="0" cy="0"/>
          <a:chOff x="0" y="0"/>
          <a:chExt cx="0" cy="0"/>
        </a:xfrm>
      </p:grpSpPr>
      <p:sp>
        <p:nvSpPr>
          <p:cNvPr id="46" name="Text Placeholder 2">
            <a:extLst>
              <a:ext uri="{FF2B5EF4-FFF2-40B4-BE49-F238E27FC236}">
                <a16:creationId xmlns:a16="http://schemas.microsoft.com/office/drawing/2014/main" id="{673F06CF-87D5-EB9E-952F-30B45CB177D3}"/>
              </a:ext>
            </a:extLst>
          </p:cNvPr>
          <p:cNvSpPr>
            <a:spLocks noGrp="1"/>
          </p:cNvSpPr>
          <p:nvPr>
            <p:ph type="body" sz="quarter" idx="116" hasCustomPrompt="1"/>
          </p:nvPr>
        </p:nvSpPr>
        <p:spPr>
          <a:xfrm>
            <a:off x="9258335" y="5535652"/>
            <a:ext cx="2324065" cy="643913"/>
          </a:xfrm>
        </p:spPr>
        <p:txBody>
          <a:bodyPr anchor="t" anchorCtr="0">
            <a:noAutofit/>
          </a:bodyPr>
          <a:lstStyle>
            <a:lvl1pPr marL="0" indent="0" algn="l">
              <a:lnSpc>
                <a:spcPct val="120000"/>
              </a:lnSpc>
              <a:spcBef>
                <a:spcPts val="0"/>
              </a:spcBef>
              <a:spcAft>
                <a:spcPts val="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a:t>
            </a:r>
          </a:p>
        </p:txBody>
      </p:sp>
      <p:sp>
        <p:nvSpPr>
          <p:cNvPr id="45" name="Text Placeholder 1">
            <a:extLst>
              <a:ext uri="{FF2B5EF4-FFF2-40B4-BE49-F238E27FC236}">
                <a16:creationId xmlns:a16="http://schemas.microsoft.com/office/drawing/2014/main" id="{0201B6AC-5690-75B0-49CE-17DB29EEC6C2}"/>
              </a:ext>
            </a:extLst>
          </p:cNvPr>
          <p:cNvSpPr>
            <a:spLocks noGrp="1"/>
          </p:cNvSpPr>
          <p:nvPr>
            <p:ph type="body" sz="quarter" idx="115" hasCustomPrompt="1"/>
          </p:nvPr>
        </p:nvSpPr>
        <p:spPr>
          <a:xfrm>
            <a:off x="9258335" y="4844879"/>
            <a:ext cx="2324065"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#8</a:t>
            </a:r>
          </a:p>
        </p:txBody>
      </p:sp>
      <p:sp>
        <p:nvSpPr>
          <p:cNvPr id="52" name="Rectangle 51">
            <a:extLst>
              <a:ext uri="{FF2B5EF4-FFF2-40B4-BE49-F238E27FC236}">
                <a16:creationId xmlns:a16="http://schemas.microsoft.com/office/drawing/2014/main" id="{C61A3F22-808B-CED1-9393-285E6F462988}"/>
              </a:ext>
              <a:ext uri="{C183D7F6-B498-43B3-948B-1728B52AA6E4}">
                <adec:decorative xmlns:adec="http://schemas.microsoft.com/office/drawing/2017/decorative" val="1"/>
              </a:ext>
            </a:extLst>
          </p:cNvPr>
          <p:cNvSpPr>
            <a:spLocks noChangeAspect="1"/>
          </p:cNvSpPr>
          <p:nvPr userDrawn="1"/>
        </p:nvSpPr>
        <p:spPr>
          <a:xfrm>
            <a:off x="9251533" y="4068460"/>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53" name="Picture Placeholder 3">
            <a:extLst>
              <a:ext uri="{FF2B5EF4-FFF2-40B4-BE49-F238E27FC236}">
                <a16:creationId xmlns:a16="http://schemas.microsoft.com/office/drawing/2014/main" id="{BF7997C5-99BA-7BCA-3E49-2D372103918E}"/>
              </a:ext>
              <a:ext uri="{C183D7F6-B498-43B3-948B-1728B52AA6E4}">
                <adec:decorative xmlns:adec="http://schemas.microsoft.com/office/drawing/2017/decorative" val="1"/>
              </a:ext>
            </a:extLst>
          </p:cNvPr>
          <p:cNvSpPr>
            <a:spLocks noGrp="1" noChangeAspect="1"/>
          </p:cNvSpPr>
          <p:nvPr>
            <p:ph type="pic" sz="quarter" idx="119" hasCustomPrompt="1"/>
          </p:nvPr>
        </p:nvSpPr>
        <p:spPr>
          <a:xfrm>
            <a:off x="9388693" y="4205620"/>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44" name="Text Placeholder 2">
            <a:extLst>
              <a:ext uri="{FF2B5EF4-FFF2-40B4-BE49-F238E27FC236}">
                <a16:creationId xmlns:a16="http://schemas.microsoft.com/office/drawing/2014/main" id="{6728DD55-3D89-C505-33E6-74978B3E5DA1}"/>
              </a:ext>
            </a:extLst>
          </p:cNvPr>
          <p:cNvSpPr>
            <a:spLocks noGrp="1"/>
          </p:cNvSpPr>
          <p:nvPr>
            <p:ph type="body" sz="quarter" idx="114" hasCustomPrompt="1"/>
          </p:nvPr>
        </p:nvSpPr>
        <p:spPr>
          <a:xfrm>
            <a:off x="6375424" y="5535652"/>
            <a:ext cx="2324065"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a:t>
            </a:r>
          </a:p>
        </p:txBody>
      </p:sp>
      <p:sp>
        <p:nvSpPr>
          <p:cNvPr id="43" name="Text Placeholder 1">
            <a:extLst>
              <a:ext uri="{FF2B5EF4-FFF2-40B4-BE49-F238E27FC236}">
                <a16:creationId xmlns:a16="http://schemas.microsoft.com/office/drawing/2014/main" id="{B2CF966D-BA45-08ED-9E70-C7691B00CDA2}"/>
              </a:ext>
            </a:extLst>
          </p:cNvPr>
          <p:cNvSpPr>
            <a:spLocks noGrp="1"/>
          </p:cNvSpPr>
          <p:nvPr>
            <p:ph type="body" sz="quarter" idx="113" hasCustomPrompt="1"/>
          </p:nvPr>
        </p:nvSpPr>
        <p:spPr>
          <a:xfrm>
            <a:off x="6375424" y="4844879"/>
            <a:ext cx="2324065"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#7</a:t>
            </a:r>
          </a:p>
        </p:txBody>
      </p:sp>
      <p:sp>
        <p:nvSpPr>
          <p:cNvPr id="50" name="Rectangle 49">
            <a:extLst>
              <a:ext uri="{FF2B5EF4-FFF2-40B4-BE49-F238E27FC236}">
                <a16:creationId xmlns:a16="http://schemas.microsoft.com/office/drawing/2014/main" id="{EFE0D081-7422-4195-482B-64EE6E43F0CE}"/>
              </a:ext>
              <a:ext uri="{C183D7F6-B498-43B3-948B-1728B52AA6E4}">
                <adec:decorative xmlns:adec="http://schemas.microsoft.com/office/drawing/2017/decorative" val="1"/>
              </a:ext>
            </a:extLst>
          </p:cNvPr>
          <p:cNvSpPr>
            <a:spLocks noChangeAspect="1"/>
          </p:cNvSpPr>
          <p:nvPr userDrawn="1"/>
        </p:nvSpPr>
        <p:spPr>
          <a:xfrm>
            <a:off x="6355980" y="4068460"/>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51" name="Picture Placeholder 3">
            <a:extLst>
              <a:ext uri="{FF2B5EF4-FFF2-40B4-BE49-F238E27FC236}">
                <a16:creationId xmlns:a16="http://schemas.microsoft.com/office/drawing/2014/main" id="{4ADCDAE6-5FE5-B375-4931-25C99B44BD08}"/>
              </a:ext>
              <a:ext uri="{C183D7F6-B498-43B3-948B-1728B52AA6E4}">
                <adec:decorative xmlns:adec="http://schemas.microsoft.com/office/drawing/2017/decorative" val="1"/>
              </a:ext>
            </a:extLst>
          </p:cNvPr>
          <p:cNvSpPr>
            <a:spLocks noGrp="1" noChangeAspect="1"/>
          </p:cNvSpPr>
          <p:nvPr>
            <p:ph type="pic" sz="quarter" idx="118" hasCustomPrompt="1"/>
          </p:nvPr>
        </p:nvSpPr>
        <p:spPr>
          <a:xfrm>
            <a:off x="6493140" y="4205620"/>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42" name="Text Placeholder 2">
            <a:extLst>
              <a:ext uri="{FF2B5EF4-FFF2-40B4-BE49-F238E27FC236}">
                <a16:creationId xmlns:a16="http://schemas.microsoft.com/office/drawing/2014/main" id="{579FB4DF-1CBD-2D1C-CCC6-B4AB23D5ECC5}"/>
              </a:ext>
            </a:extLst>
          </p:cNvPr>
          <p:cNvSpPr>
            <a:spLocks noGrp="1"/>
          </p:cNvSpPr>
          <p:nvPr>
            <p:ph type="body" sz="quarter" idx="112" hasCustomPrompt="1"/>
          </p:nvPr>
        </p:nvSpPr>
        <p:spPr>
          <a:xfrm>
            <a:off x="3460427" y="5535652"/>
            <a:ext cx="2324065"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a:t>
            </a:r>
          </a:p>
        </p:txBody>
      </p:sp>
      <p:sp>
        <p:nvSpPr>
          <p:cNvPr id="41" name="Text Placeholder 1">
            <a:extLst>
              <a:ext uri="{FF2B5EF4-FFF2-40B4-BE49-F238E27FC236}">
                <a16:creationId xmlns:a16="http://schemas.microsoft.com/office/drawing/2014/main" id="{15B12C62-CF55-C7FA-5773-018282EEDA7F}"/>
              </a:ext>
            </a:extLst>
          </p:cNvPr>
          <p:cNvSpPr>
            <a:spLocks noGrp="1"/>
          </p:cNvSpPr>
          <p:nvPr>
            <p:ph type="body" sz="quarter" idx="111" hasCustomPrompt="1"/>
          </p:nvPr>
        </p:nvSpPr>
        <p:spPr>
          <a:xfrm>
            <a:off x="3460427" y="4844879"/>
            <a:ext cx="2324065"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#6</a:t>
            </a:r>
          </a:p>
        </p:txBody>
      </p:sp>
      <p:sp>
        <p:nvSpPr>
          <p:cNvPr id="48" name="Rectangle 47">
            <a:extLst>
              <a:ext uri="{FF2B5EF4-FFF2-40B4-BE49-F238E27FC236}">
                <a16:creationId xmlns:a16="http://schemas.microsoft.com/office/drawing/2014/main" id="{F7BD1394-485B-E246-DC5B-62CA3CFA86AF}"/>
              </a:ext>
              <a:ext uri="{C183D7F6-B498-43B3-948B-1728B52AA6E4}">
                <adec:decorative xmlns:adec="http://schemas.microsoft.com/office/drawing/2017/decorative" val="1"/>
              </a:ext>
            </a:extLst>
          </p:cNvPr>
          <p:cNvSpPr>
            <a:spLocks noChangeAspect="1"/>
          </p:cNvSpPr>
          <p:nvPr userDrawn="1"/>
        </p:nvSpPr>
        <p:spPr>
          <a:xfrm>
            <a:off x="3460427" y="4068460"/>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49" name="Picture Placeholder 3">
            <a:extLst>
              <a:ext uri="{FF2B5EF4-FFF2-40B4-BE49-F238E27FC236}">
                <a16:creationId xmlns:a16="http://schemas.microsoft.com/office/drawing/2014/main" id="{2525B1E1-6551-99E2-CD0F-A355881BAF75}"/>
              </a:ext>
              <a:ext uri="{C183D7F6-B498-43B3-948B-1728B52AA6E4}">
                <adec:decorative xmlns:adec="http://schemas.microsoft.com/office/drawing/2017/decorative" val="1"/>
              </a:ext>
            </a:extLst>
          </p:cNvPr>
          <p:cNvSpPr>
            <a:spLocks noGrp="1" noChangeAspect="1"/>
          </p:cNvSpPr>
          <p:nvPr>
            <p:ph type="pic" sz="quarter" idx="117" hasCustomPrompt="1"/>
          </p:nvPr>
        </p:nvSpPr>
        <p:spPr>
          <a:xfrm>
            <a:off x="3597587" y="4205620"/>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40" name="Text Placeholder 2">
            <a:extLst>
              <a:ext uri="{FF2B5EF4-FFF2-40B4-BE49-F238E27FC236}">
                <a16:creationId xmlns:a16="http://schemas.microsoft.com/office/drawing/2014/main" id="{72F444EA-3EC7-FB85-FE99-018316FFF068}"/>
              </a:ext>
            </a:extLst>
          </p:cNvPr>
          <p:cNvSpPr>
            <a:spLocks noGrp="1"/>
          </p:cNvSpPr>
          <p:nvPr>
            <p:ph type="body" sz="quarter" idx="110" hasCustomPrompt="1"/>
          </p:nvPr>
        </p:nvSpPr>
        <p:spPr>
          <a:xfrm>
            <a:off x="609600" y="5535652"/>
            <a:ext cx="2324065"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a:t>
            </a:r>
          </a:p>
        </p:txBody>
      </p:sp>
      <p:sp>
        <p:nvSpPr>
          <p:cNvPr id="39" name="Text Placeholder 1">
            <a:extLst>
              <a:ext uri="{FF2B5EF4-FFF2-40B4-BE49-F238E27FC236}">
                <a16:creationId xmlns:a16="http://schemas.microsoft.com/office/drawing/2014/main" id="{F50CD209-C609-A4E9-E42B-894B4CC1EB2A}"/>
              </a:ext>
            </a:extLst>
          </p:cNvPr>
          <p:cNvSpPr>
            <a:spLocks noGrp="1"/>
          </p:cNvSpPr>
          <p:nvPr>
            <p:ph type="body" sz="quarter" idx="109" hasCustomPrompt="1"/>
          </p:nvPr>
        </p:nvSpPr>
        <p:spPr>
          <a:xfrm>
            <a:off x="609600" y="4844879"/>
            <a:ext cx="2324065"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#5</a:t>
            </a:r>
          </a:p>
        </p:txBody>
      </p:sp>
      <p:sp>
        <p:nvSpPr>
          <p:cNvPr id="37" name="Rectangle 36">
            <a:extLst>
              <a:ext uri="{FF2B5EF4-FFF2-40B4-BE49-F238E27FC236}">
                <a16:creationId xmlns:a16="http://schemas.microsoft.com/office/drawing/2014/main" id="{515B16B6-0988-2DAA-D8C4-195ADFABC770}"/>
              </a:ext>
              <a:ext uri="{C183D7F6-B498-43B3-948B-1728B52AA6E4}">
                <adec:decorative xmlns:adec="http://schemas.microsoft.com/office/drawing/2017/decorative" val="1"/>
              </a:ext>
            </a:extLst>
          </p:cNvPr>
          <p:cNvSpPr>
            <a:spLocks noChangeAspect="1"/>
          </p:cNvSpPr>
          <p:nvPr userDrawn="1"/>
        </p:nvSpPr>
        <p:spPr>
          <a:xfrm>
            <a:off x="609600" y="4068460"/>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8" name="Picture Placeholder 3">
            <a:extLst>
              <a:ext uri="{FF2B5EF4-FFF2-40B4-BE49-F238E27FC236}">
                <a16:creationId xmlns:a16="http://schemas.microsoft.com/office/drawing/2014/main" id="{21E6483C-4B0B-278B-B1A6-2F4A0168955A}"/>
              </a:ext>
              <a:ext uri="{C183D7F6-B498-43B3-948B-1728B52AA6E4}">
                <adec:decorative xmlns:adec="http://schemas.microsoft.com/office/drawing/2017/decorative" val="1"/>
              </a:ext>
            </a:extLst>
          </p:cNvPr>
          <p:cNvSpPr>
            <a:spLocks noGrp="1" noChangeAspect="1"/>
          </p:cNvSpPr>
          <p:nvPr>
            <p:ph type="pic" sz="quarter" idx="108" hasCustomPrompt="1"/>
          </p:nvPr>
        </p:nvSpPr>
        <p:spPr>
          <a:xfrm>
            <a:off x="746760" y="4205620"/>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7" name="Text Placeholder 2">
            <a:extLst>
              <a:ext uri="{FF2B5EF4-FFF2-40B4-BE49-F238E27FC236}">
                <a16:creationId xmlns:a16="http://schemas.microsoft.com/office/drawing/2014/main" id="{3EE254E7-49E8-34C8-0736-DFC80795C3BC}"/>
              </a:ext>
            </a:extLst>
          </p:cNvPr>
          <p:cNvSpPr>
            <a:spLocks noGrp="1"/>
          </p:cNvSpPr>
          <p:nvPr>
            <p:ph type="body" sz="quarter" idx="104" hasCustomPrompt="1"/>
          </p:nvPr>
        </p:nvSpPr>
        <p:spPr>
          <a:xfrm>
            <a:off x="9258335" y="2937418"/>
            <a:ext cx="2324065" cy="643913"/>
          </a:xfrm>
        </p:spPr>
        <p:txBody>
          <a:bodyPr anchor="t" anchorCtr="0">
            <a:noAutofit/>
          </a:bodyPr>
          <a:lstStyle>
            <a:lvl1pPr marL="0" indent="0" algn="l">
              <a:lnSpc>
                <a:spcPct val="120000"/>
              </a:lnSpc>
              <a:spcBef>
                <a:spcPts val="0"/>
              </a:spcBef>
              <a:spcAft>
                <a:spcPts val="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a:t>
            </a:r>
          </a:p>
        </p:txBody>
      </p:sp>
      <p:sp>
        <p:nvSpPr>
          <p:cNvPr id="26" name="Text Placeholder 1">
            <a:extLst>
              <a:ext uri="{FF2B5EF4-FFF2-40B4-BE49-F238E27FC236}">
                <a16:creationId xmlns:a16="http://schemas.microsoft.com/office/drawing/2014/main" id="{10EEAF93-E620-5F35-07DE-76255050475C}"/>
              </a:ext>
            </a:extLst>
          </p:cNvPr>
          <p:cNvSpPr>
            <a:spLocks noGrp="1"/>
          </p:cNvSpPr>
          <p:nvPr>
            <p:ph type="body" sz="quarter" idx="103" hasCustomPrompt="1"/>
          </p:nvPr>
        </p:nvSpPr>
        <p:spPr>
          <a:xfrm>
            <a:off x="9258335" y="2246645"/>
            <a:ext cx="2324065"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#4</a:t>
            </a:r>
          </a:p>
        </p:txBody>
      </p:sp>
      <p:sp>
        <p:nvSpPr>
          <p:cNvPr id="33" name="Rectangle 32">
            <a:extLst>
              <a:ext uri="{FF2B5EF4-FFF2-40B4-BE49-F238E27FC236}">
                <a16:creationId xmlns:a16="http://schemas.microsoft.com/office/drawing/2014/main" id="{496BD37A-4D69-C3C6-66A7-B112771E1510}"/>
              </a:ext>
              <a:ext uri="{C183D7F6-B498-43B3-948B-1728B52AA6E4}">
                <adec:decorative xmlns:adec="http://schemas.microsoft.com/office/drawing/2017/decorative" val="1"/>
              </a:ext>
            </a:extLst>
          </p:cNvPr>
          <p:cNvSpPr>
            <a:spLocks noChangeAspect="1"/>
          </p:cNvSpPr>
          <p:nvPr userDrawn="1"/>
        </p:nvSpPr>
        <p:spPr>
          <a:xfrm>
            <a:off x="9251533" y="1470226"/>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4" name="Picture Placeholder 3">
            <a:extLst>
              <a:ext uri="{FF2B5EF4-FFF2-40B4-BE49-F238E27FC236}">
                <a16:creationId xmlns:a16="http://schemas.microsoft.com/office/drawing/2014/main" id="{74ADCDC0-C9B7-6EBB-5038-08496C42CC2E}"/>
              </a:ext>
              <a:ext uri="{C183D7F6-B498-43B3-948B-1728B52AA6E4}">
                <adec:decorative xmlns:adec="http://schemas.microsoft.com/office/drawing/2017/decorative" val="1"/>
              </a:ext>
            </a:extLst>
          </p:cNvPr>
          <p:cNvSpPr>
            <a:spLocks noGrp="1" noChangeAspect="1"/>
          </p:cNvSpPr>
          <p:nvPr>
            <p:ph type="pic" sz="quarter" idx="107" hasCustomPrompt="1"/>
          </p:nvPr>
        </p:nvSpPr>
        <p:spPr>
          <a:xfrm>
            <a:off x="9388693" y="1607386"/>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5" name="Text Placeholder 2">
            <a:extLst>
              <a:ext uri="{FF2B5EF4-FFF2-40B4-BE49-F238E27FC236}">
                <a16:creationId xmlns:a16="http://schemas.microsoft.com/office/drawing/2014/main" id="{B7386A1E-6E78-3D04-14C7-B038D4D4F486}"/>
              </a:ext>
            </a:extLst>
          </p:cNvPr>
          <p:cNvSpPr>
            <a:spLocks noGrp="1"/>
          </p:cNvSpPr>
          <p:nvPr>
            <p:ph type="body" sz="quarter" idx="102" hasCustomPrompt="1"/>
          </p:nvPr>
        </p:nvSpPr>
        <p:spPr>
          <a:xfrm>
            <a:off x="6375424" y="2937418"/>
            <a:ext cx="2324065"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a:t>
            </a:r>
          </a:p>
        </p:txBody>
      </p:sp>
      <p:sp>
        <p:nvSpPr>
          <p:cNvPr id="24" name="Text Placeholder 1">
            <a:extLst>
              <a:ext uri="{FF2B5EF4-FFF2-40B4-BE49-F238E27FC236}">
                <a16:creationId xmlns:a16="http://schemas.microsoft.com/office/drawing/2014/main" id="{F421DF0A-0AD0-830E-1935-2F46659EB12B}"/>
              </a:ext>
            </a:extLst>
          </p:cNvPr>
          <p:cNvSpPr>
            <a:spLocks noGrp="1"/>
          </p:cNvSpPr>
          <p:nvPr>
            <p:ph type="body" sz="quarter" idx="101" hasCustomPrompt="1"/>
          </p:nvPr>
        </p:nvSpPr>
        <p:spPr>
          <a:xfrm>
            <a:off x="6375424" y="2246645"/>
            <a:ext cx="2324065"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#3</a:t>
            </a:r>
          </a:p>
        </p:txBody>
      </p:sp>
      <p:sp>
        <p:nvSpPr>
          <p:cNvPr id="31" name="Rectangle 30">
            <a:extLst>
              <a:ext uri="{FF2B5EF4-FFF2-40B4-BE49-F238E27FC236}">
                <a16:creationId xmlns:a16="http://schemas.microsoft.com/office/drawing/2014/main" id="{C7170F21-3228-E04C-73AD-33FD9A84A188}"/>
              </a:ext>
              <a:ext uri="{C183D7F6-B498-43B3-948B-1728B52AA6E4}">
                <adec:decorative xmlns:adec="http://schemas.microsoft.com/office/drawing/2017/decorative" val="1"/>
              </a:ext>
            </a:extLst>
          </p:cNvPr>
          <p:cNvSpPr>
            <a:spLocks noChangeAspect="1"/>
          </p:cNvSpPr>
          <p:nvPr userDrawn="1"/>
        </p:nvSpPr>
        <p:spPr>
          <a:xfrm>
            <a:off x="6355980" y="1470226"/>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2" name="Picture Placeholder 3">
            <a:extLst>
              <a:ext uri="{FF2B5EF4-FFF2-40B4-BE49-F238E27FC236}">
                <a16:creationId xmlns:a16="http://schemas.microsoft.com/office/drawing/2014/main" id="{167B546E-BC74-2FC3-7582-3722E3CA0068}"/>
              </a:ext>
              <a:ext uri="{C183D7F6-B498-43B3-948B-1728B52AA6E4}">
                <adec:decorative xmlns:adec="http://schemas.microsoft.com/office/drawing/2017/decorative" val="1"/>
              </a:ext>
            </a:extLst>
          </p:cNvPr>
          <p:cNvSpPr>
            <a:spLocks noGrp="1" noChangeAspect="1"/>
          </p:cNvSpPr>
          <p:nvPr>
            <p:ph type="pic" sz="quarter" idx="106" hasCustomPrompt="1"/>
          </p:nvPr>
        </p:nvSpPr>
        <p:spPr>
          <a:xfrm>
            <a:off x="6493140" y="1607386"/>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3" name="Text Placeholder 2">
            <a:extLst>
              <a:ext uri="{FF2B5EF4-FFF2-40B4-BE49-F238E27FC236}">
                <a16:creationId xmlns:a16="http://schemas.microsoft.com/office/drawing/2014/main" id="{F95407FA-E091-F503-4DF8-C829EC857FA5}"/>
              </a:ext>
            </a:extLst>
          </p:cNvPr>
          <p:cNvSpPr>
            <a:spLocks noGrp="1"/>
          </p:cNvSpPr>
          <p:nvPr>
            <p:ph type="body" sz="quarter" idx="100" hasCustomPrompt="1"/>
          </p:nvPr>
        </p:nvSpPr>
        <p:spPr>
          <a:xfrm>
            <a:off x="3460427" y="2937418"/>
            <a:ext cx="2324065"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a:t>
            </a:r>
          </a:p>
        </p:txBody>
      </p:sp>
      <p:sp>
        <p:nvSpPr>
          <p:cNvPr id="22" name="Text Placeholder 1">
            <a:extLst>
              <a:ext uri="{FF2B5EF4-FFF2-40B4-BE49-F238E27FC236}">
                <a16:creationId xmlns:a16="http://schemas.microsoft.com/office/drawing/2014/main" id="{FF74E96D-5E79-7744-A24F-9B3899E58537}"/>
              </a:ext>
            </a:extLst>
          </p:cNvPr>
          <p:cNvSpPr>
            <a:spLocks noGrp="1"/>
          </p:cNvSpPr>
          <p:nvPr>
            <p:ph type="body" sz="quarter" idx="91" hasCustomPrompt="1"/>
          </p:nvPr>
        </p:nvSpPr>
        <p:spPr>
          <a:xfrm>
            <a:off x="3460427" y="2246645"/>
            <a:ext cx="2324065"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#2</a:t>
            </a:r>
          </a:p>
        </p:txBody>
      </p:sp>
      <p:sp>
        <p:nvSpPr>
          <p:cNvPr id="29" name="Rectangle 28">
            <a:extLst>
              <a:ext uri="{FF2B5EF4-FFF2-40B4-BE49-F238E27FC236}">
                <a16:creationId xmlns:a16="http://schemas.microsoft.com/office/drawing/2014/main" id="{5A1456EA-B736-7B42-88A3-477B9A8DDF01}"/>
              </a:ext>
              <a:ext uri="{C183D7F6-B498-43B3-948B-1728B52AA6E4}">
                <adec:decorative xmlns:adec="http://schemas.microsoft.com/office/drawing/2017/decorative" val="1"/>
              </a:ext>
            </a:extLst>
          </p:cNvPr>
          <p:cNvSpPr>
            <a:spLocks noChangeAspect="1"/>
          </p:cNvSpPr>
          <p:nvPr userDrawn="1"/>
        </p:nvSpPr>
        <p:spPr>
          <a:xfrm>
            <a:off x="3460427" y="1470226"/>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0" name="Picture Placeholder 3">
            <a:extLst>
              <a:ext uri="{FF2B5EF4-FFF2-40B4-BE49-F238E27FC236}">
                <a16:creationId xmlns:a16="http://schemas.microsoft.com/office/drawing/2014/main" id="{CC86BF92-053F-7C2F-BF5C-C49A74889050}"/>
              </a:ext>
              <a:ext uri="{C183D7F6-B498-43B3-948B-1728B52AA6E4}">
                <adec:decorative xmlns:adec="http://schemas.microsoft.com/office/drawing/2017/decorative" val="1"/>
              </a:ext>
            </a:extLst>
          </p:cNvPr>
          <p:cNvSpPr>
            <a:spLocks noGrp="1" noChangeAspect="1"/>
          </p:cNvSpPr>
          <p:nvPr>
            <p:ph type="pic" sz="quarter" idx="105" hasCustomPrompt="1"/>
          </p:nvPr>
        </p:nvSpPr>
        <p:spPr>
          <a:xfrm>
            <a:off x="3597587" y="1607386"/>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1" name="Text Placeholder 2">
            <a:extLst>
              <a:ext uri="{FF2B5EF4-FFF2-40B4-BE49-F238E27FC236}">
                <a16:creationId xmlns:a16="http://schemas.microsoft.com/office/drawing/2014/main" id="{D0B07216-BA9A-B5CF-E407-7CE0A7073F3E}"/>
              </a:ext>
            </a:extLst>
          </p:cNvPr>
          <p:cNvSpPr>
            <a:spLocks noGrp="1"/>
          </p:cNvSpPr>
          <p:nvPr>
            <p:ph type="body" sz="quarter" idx="90" hasCustomPrompt="1"/>
          </p:nvPr>
        </p:nvSpPr>
        <p:spPr>
          <a:xfrm>
            <a:off x="609600" y="2937418"/>
            <a:ext cx="2324065"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a:t>
            </a:r>
          </a:p>
        </p:txBody>
      </p:sp>
      <p:sp>
        <p:nvSpPr>
          <p:cNvPr id="20" name="Text Placeholder 1">
            <a:extLst>
              <a:ext uri="{FF2B5EF4-FFF2-40B4-BE49-F238E27FC236}">
                <a16:creationId xmlns:a16="http://schemas.microsoft.com/office/drawing/2014/main" id="{395A2FC0-CABB-0A1C-1F17-602F4F608738}"/>
              </a:ext>
            </a:extLst>
          </p:cNvPr>
          <p:cNvSpPr>
            <a:spLocks noGrp="1"/>
          </p:cNvSpPr>
          <p:nvPr>
            <p:ph type="body" sz="quarter" idx="89" hasCustomPrompt="1"/>
          </p:nvPr>
        </p:nvSpPr>
        <p:spPr>
          <a:xfrm>
            <a:off x="609600" y="2246645"/>
            <a:ext cx="2324065"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#1</a:t>
            </a:r>
          </a:p>
        </p:txBody>
      </p:sp>
      <p:sp>
        <p:nvSpPr>
          <p:cNvPr id="3" name="Rectangle 2">
            <a:extLst>
              <a:ext uri="{FF2B5EF4-FFF2-40B4-BE49-F238E27FC236}">
                <a16:creationId xmlns:a16="http://schemas.microsoft.com/office/drawing/2014/main" id="{E0FCC1CB-5BF4-1E13-6B00-D1D34C72958C}"/>
              </a:ext>
              <a:ext uri="{C183D7F6-B498-43B3-948B-1728B52AA6E4}">
                <adec:decorative xmlns:adec="http://schemas.microsoft.com/office/drawing/2017/decorative" val="1"/>
              </a:ext>
            </a:extLst>
          </p:cNvPr>
          <p:cNvSpPr>
            <a:spLocks noChangeAspect="1"/>
          </p:cNvSpPr>
          <p:nvPr userDrawn="1"/>
        </p:nvSpPr>
        <p:spPr>
          <a:xfrm>
            <a:off x="609600" y="1470226"/>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7" name="Picture Placeholder 3">
            <a:extLst>
              <a:ext uri="{FF2B5EF4-FFF2-40B4-BE49-F238E27FC236}">
                <a16:creationId xmlns:a16="http://schemas.microsoft.com/office/drawing/2014/main" id="{718D9558-6A0A-0EA7-E17D-DEF4CEDD9E92}"/>
              </a:ext>
              <a:ext uri="{C183D7F6-B498-43B3-948B-1728B52AA6E4}">
                <adec:decorative xmlns:adec="http://schemas.microsoft.com/office/drawing/2017/decorative" val="1"/>
              </a:ext>
            </a:extLst>
          </p:cNvPr>
          <p:cNvSpPr>
            <a:spLocks noGrp="1" noChangeAspect="1"/>
          </p:cNvSpPr>
          <p:nvPr>
            <p:ph type="pic" sz="quarter" idx="96" hasCustomPrompt="1"/>
          </p:nvPr>
        </p:nvSpPr>
        <p:spPr>
          <a:xfrm>
            <a:off x="746760" y="1607386"/>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 name="Title Placeholder 3">
            <a:extLst>
              <a:ext uri="{FF2B5EF4-FFF2-40B4-BE49-F238E27FC236}">
                <a16:creationId xmlns:a16="http://schemas.microsoft.com/office/drawing/2014/main" id="{7DFF2072-B6FE-5EEB-D7A2-F9336A1B666B}"/>
              </a:ext>
            </a:extLst>
          </p:cNvPr>
          <p:cNvSpPr>
            <a:spLocks noGrp="1"/>
          </p:cNvSpPr>
          <p:nvPr>
            <p:ph type="title" hasCustomPrompt="1"/>
          </p:nvPr>
        </p:nvSpPr>
        <p:spPr>
          <a:xfrm>
            <a:off x="609600" y="685800"/>
            <a:ext cx="10972800" cy="430887"/>
          </a:xfrm>
          <a:prstGeom prst="rect">
            <a:avLst/>
          </a:prstGeom>
        </p:spPr>
        <p:txBody>
          <a:bodyPr vert="horz" lIns="0" tIns="0" rIns="0" bIns="0" rtlCol="0" anchor="t" anchorCtr="0">
            <a:noAutofit/>
          </a:bodyPr>
          <a:lstStyle>
            <a:lvl1pPr>
              <a:spcAft>
                <a:spcPts val="0"/>
              </a:spcAft>
              <a:defRPr baseline="0"/>
            </a:lvl1pPr>
          </a:lstStyle>
          <a:p>
            <a:r>
              <a:rPr lang="en-US"/>
              <a:t>Content Slide Title – 4 by 2 with Icons</a:t>
            </a:r>
          </a:p>
        </p:txBody>
      </p:sp>
    </p:spTree>
    <p:extLst>
      <p:ext uri="{BB962C8B-B14F-4D97-AF65-F5344CB8AC3E}">
        <p14:creationId xmlns:p14="http://schemas.microsoft.com/office/powerpoint/2010/main" val="186251538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Content – Half Page Left on White">
    <p:spTree>
      <p:nvGrpSpPr>
        <p:cNvPr id="1" name=""/>
        <p:cNvGrpSpPr/>
        <p:nvPr/>
      </p:nvGrpSpPr>
      <p:grpSpPr>
        <a:xfrm>
          <a:off x="0" y="0"/>
          <a:ext cx="0" cy="0"/>
          <a:chOff x="0" y="0"/>
          <a:chExt cx="0" cy="0"/>
        </a:xfrm>
      </p:grpSpPr>
      <p:sp>
        <p:nvSpPr>
          <p:cNvPr id="59" name="Text Placeholder 1">
            <a:extLst>
              <a:ext uri="{FF2B5EF4-FFF2-40B4-BE49-F238E27FC236}">
                <a16:creationId xmlns:a16="http://schemas.microsoft.com/office/drawing/2014/main" id="{75426BF8-A247-BD8E-485D-FED68784E2D1}"/>
              </a:ext>
            </a:extLst>
          </p:cNvPr>
          <p:cNvSpPr>
            <a:spLocks noGrp="1"/>
          </p:cNvSpPr>
          <p:nvPr userDrawn="1">
            <p:ph type="body" sz="quarter" idx="44" hasCustomPrompt="1"/>
          </p:nvPr>
        </p:nvSpPr>
        <p:spPr>
          <a:xfrm>
            <a:off x="609600" y="2560321"/>
            <a:ext cx="4044593" cy="3611880"/>
          </a:xfrm>
        </p:spPr>
        <p:txBody>
          <a:bodyPr anchor="t">
            <a:noAutofit/>
          </a:bodyPr>
          <a:lstStyle>
            <a:lvl1pPr marL="0" indent="0" algn="l">
              <a:lnSpc>
                <a:spcPct val="120000"/>
              </a:lnSpc>
              <a:spcAft>
                <a:spcPts val="0"/>
              </a:spcAft>
              <a:buNone/>
              <a:defRPr sz="1200" b="0" i="0" spc="0" baseline="0">
                <a:solidFill>
                  <a:schemeClr val="tx1"/>
                </a:solidFill>
                <a:latin typeface="Gibson" panose="02000000000000000000" pitchFamily="2" charset="77"/>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Justo </a:t>
            </a:r>
            <a:r>
              <a:rPr lang="en-US" err="1"/>
              <a:t>donec</a:t>
            </a:r>
            <a:r>
              <a:rPr lang="en-US"/>
              <a:t> </a:t>
            </a:r>
            <a:r>
              <a:rPr lang="en-US" err="1"/>
              <a:t>enim</a:t>
            </a:r>
            <a:r>
              <a:rPr lang="en-US"/>
              <a:t> diam </a:t>
            </a:r>
            <a:r>
              <a:rPr lang="en-US" err="1"/>
              <a:t>vulputate</a:t>
            </a:r>
            <a:r>
              <a:rPr lang="en-US"/>
              <a:t> </a:t>
            </a:r>
            <a:r>
              <a:rPr lang="en-US" err="1"/>
              <a:t>ut</a:t>
            </a:r>
            <a:r>
              <a:rPr lang="en-US"/>
              <a:t> pharetra sit </a:t>
            </a:r>
            <a:r>
              <a:rPr lang="en-US" err="1"/>
              <a:t>amet</a:t>
            </a:r>
            <a:r>
              <a:rPr lang="en-US"/>
              <a:t>. Nunc pulvinar </a:t>
            </a:r>
            <a:r>
              <a:rPr lang="en-US" err="1"/>
              <a:t>sapien</a:t>
            </a:r>
            <a:r>
              <a:rPr lang="en-US"/>
              <a:t> et ligula </a:t>
            </a:r>
            <a:r>
              <a:rPr lang="en-US" err="1"/>
              <a:t>ullamcorper</a:t>
            </a:r>
            <a:r>
              <a:rPr lang="en-US"/>
              <a:t>. </a:t>
            </a:r>
            <a:r>
              <a:rPr lang="en-US" err="1"/>
              <a:t>Urna</a:t>
            </a:r>
            <a:r>
              <a:rPr lang="en-US"/>
              <a:t> et pharetra pharetra </a:t>
            </a:r>
            <a:r>
              <a:rPr lang="en-US" err="1"/>
              <a:t>massa</a:t>
            </a:r>
            <a:r>
              <a:rPr lang="en-US"/>
              <a:t> </a:t>
            </a:r>
            <a:r>
              <a:rPr lang="en-US" err="1"/>
              <a:t>massa</a:t>
            </a:r>
            <a:r>
              <a:rPr lang="en-US"/>
              <a:t>. </a:t>
            </a:r>
            <a:r>
              <a:rPr lang="en-US" err="1"/>
              <a:t>Nisl</a:t>
            </a:r>
            <a:r>
              <a:rPr lang="en-US"/>
              <a:t> </a:t>
            </a:r>
            <a:r>
              <a:rPr lang="en-US" err="1"/>
              <a:t>rhoncus</a:t>
            </a:r>
            <a:r>
              <a:rPr lang="en-US"/>
              <a:t> </a:t>
            </a:r>
            <a:r>
              <a:rPr lang="en-US" err="1"/>
              <a:t>mattis</a:t>
            </a:r>
            <a:r>
              <a:rPr lang="en-US"/>
              <a:t> </a:t>
            </a:r>
            <a:r>
              <a:rPr lang="en-US" err="1"/>
              <a:t>rhoncus</a:t>
            </a:r>
            <a:r>
              <a:rPr lang="en-US"/>
              <a:t> </a:t>
            </a:r>
            <a:r>
              <a:rPr lang="en-US" err="1"/>
              <a:t>urna</a:t>
            </a:r>
            <a:r>
              <a:rPr lang="en-US"/>
              <a:t> </a:t>
            </a:r>
            <a:r>
              <a:rPr lang="en-US" err="1"/>
              <a:t>neque</a:t>
            </a:r>
            <a:r>
              <a:rPr lang="en-US"/>
              <a:t>. </a:t>
            </a:r>
            <a:r>
              <a:rPr lang="en-US" err="1"/>
              <a:t>Tortor</a:t>
            </a:r>
            <a:r>
              <a:rPr lang="en-US"/>
              <a:t> vitae </a:t>
            </a:r>
            <a:r>
              <a:rPr lang="en-US" err="1"/>
              <a:t>purus</a:t>
            </a:r>
            <a:r>
              <a:rPr lang="en-US"/>
              <a:t> </a:t>
            </a:r>
            <a:r>
              <a:rPr lang="en-US" err="1"/>
              <a:t>faucibus</a:t>
            </a:r>
            <a:r>
              <a:rPr lang="en-US"/>
              <a:t> </a:t>
            </a:r>
            <a:r>
              <a:rPr lang="en-US" err="1"/>
              <a:t>ornare</a:t>
            </a:r>
            <a:r>
              <a:rPr lang="en-US"/>
              <a:t> </a:t>
            </a:r>
            <a:r>
              <a:rPr lang="en-US" err="1"/>
              <a:t>suspendisse</a:t>
            </a:r>
            <a:r>
              <a:rPr lang="en-US"/>
              <a:t> sed.</a:t>
            </a:r>
          </a:p>
        </p:txBody>
      </p:sp>
      <p:sp>
        <p:nvSpPr>
          <p:cNvPr id="7" name="Title Placeholder 3">
            <a:extLst>
              <a:ext uri="{FF2B5EF4-FFF2-40B4-BE49-F238E27FC236}">
                <a16:creationId xmlns:a16="http://schemas.microsoft.com/office/drawing/2014/main" id="{0C7E6727-14BE-F310-D402-1C7034A4CAD0}"/>
              </a:ext>
            </a:extLst>
          </p:cNvPr>
          <p:cNvSpPr>
            <a:spLocks noGrp="1"/>
          </p:cNvSpPr>
          <p:nvPr>
            <p:ph type="title" hasCustomPrompt="1"/>
          </p:nvPr>
        </p:nvSpPr>
        <p:spPr>
          <a:xfrm>
            <a:off x="609600" y="1463040"/>
            <a:ext cx="4044593" cy="861774"/>
          </a:xfrm>
          <a:prstGeom prst="rect">
            <a:avLst/>
          </a:prstGeom>
        </p:spPr>
        <p:txBody>
          <a:bodyPr vert="horz" lIns="0" tIns="0" rIns="0" bIns="0" rtlCol="0" anchor="t" anchorCtr="0">
            <a:noAutofit/>
          </a:bodyPr>
          <a:lstStyle/>
          <a:p>
            <a:r>
              <a:rPr lang="en-US"/>
              <a:t>Content Slide Title – Half Page Left on White</a:t>
            </a:r>
          </a:p>
        </p:txBody>
      </p:sp>
      <p:sp>
        <p:nvSpPr>
          <p:cNvPr id="4" name="Text Placeholder 1">
            <a:extLst>
              <a:ext uri="{FF2B5EF4-FFF2-40B4-BE49-F238E27FC236}">
                <a16:creationId xmlns:a16="http://schemas.microsoft.com/office/drawing/2014/main" id="{A9B19797-CC9E-8A78-464D-EC17A91C2E9D}"/>
              </a:ext>
            </a:extLst>
          </p:cNvPr>
          <p:cNvSpPr>
            <a:spLocks noGrp="1"/>
          </p:cNvSpPr>
          <p:nvPr>
            <p:ph type="body" sz="quarter" idx="45" hasCustomPrompt="1"/>
          </p:nvPr>
        </p:nvSpPr>
        <p:spPr>
          <a:xfrm>
            <a:off x="609600" y="1097280"/>
            <a:ext cx="4044593" cy="308671"/>
          </a:xfrm>
        </p:spPr>
        <p:txBody>
          <a:bodyPr anchor="t">
            <a:noAutofit/>
          </a:bodyPr>
          <a:lstStyle>
            <a:lvl1pPr marL="0" indent="0" algn="l">
              <a:buNone/>
              <a:defRPr sz="1000" b="1" i="0" cap="all" spc="150" baseline="0">
                <a:solidFill>
                  <a:schemeClr val="tx2"/>
                </a:solidFill>
                <a:latin typeface="Gibson SemiBold" pitchFamily="2" charset="77"/>
              </a:defRPr>
            </a:lvl1pPr>
          </a:lstStyle>
          <a:p>
            <a:pPr lvl="0"/>
            <a:r>
              <a:rPr lang="en-US"/>
              <a:t>OPTIONAL SUBHEADER</a:t>
            </a:r>
          </a:p>
        </p:txBody>
      </p:sp>
      <p:sp>
        <p:nvSpPr>
          <p:cNvPr id="3" name="Rectangle 2">
            <a:extLst>
              <a:ext uri="{FF2B5EF4-FFF2-40B4-BE49-F238E27FC236}">
                <a16:creationId xmlns:a16="http://schemas.microsoft.com/office/drawing/2014/main" id="{5E587A32-2433-9573-A458-C402378AD4B6}"/>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4940589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Content – Half Page Left on Gray">
    <p:spTree>
      <p:nvGrpSpPr>
        <p:cNvPr id="1" name=""/>
        <p:cNvGrpSpPr/>
        <p:nvPr/>
      </p:nvGrpSpPr>
      <p:grpSpPr>
        <a:xfrm>
          <a:off x="0" y="0"/>
          <a:ext cx="0" cy="0"/>
          <a:chOff x="0" y="0"/>
          <a:chExt cx="0" cy="0"/>
        </a:xfrm>
      </p:grpSpPr>
      <p:sp>
        <p:nvSpPr>
          <p:cNvPr id="53" name="Rectangle 52">
            <a:extLst>
              <a:ext uri="{FF2B5EF4-FFF2-40B4-BE49-F238E27FC236}">
                <a16:creationId xmlns:a16="http://schemas.microsoft.com/office/drawing/2014/main" id="{B157D4E5-2260-9614-E9D2-4BCB405D82CC}"/>
              </a:ext>
              <a:ext uri="{C183D7F6-B498-43B3-948B-1728B52AA6E4}">
                <adec:decorative xmlns:adec="http://schemas.microsoft.com/office/drawing/2017/decorative" val="1"/>
              </a:ext>
            </a:extLst>
          </p:cNvPr>
          <p:cNvSpPr/>
          <p:nvPr userDrawn="1"/>
        </p:nvSpPr>
        <p:spPr>
          <a:xfrm>
            <a:off x="0" y="0"/>
            <a:ext cx="5263793" cy="6858000"/>
          </a:xfrm>
          <a:prstGeom prst="rect">
            <a:avLst/>
          </a:prstGeom>
          <a:solidFill>
            <a:schemeClr val="bg2"/>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3"/>
              </a:solidFill>
              <a:effectLst/>
              <a:uLnTx/>
              <a:uFillTx/>
              <a:latin typeface="Franklin Gothic Book" panose="020B0503020102020204"/>
              <a:ea typeface="+mn-ea"/>
              <a:cs typeface="+mn-cs"/>
            </a:endParaRPr>
          </a:p>
        </p:txBody>
      </p:sp>
      <p:sp>
        <p:nvSpPr>
          <p:cNvPr id="25" name="Copyright">
            <a:extLst>
              <a:ext uri="{FF2B5EF4-FFF2-40B4-BE49-F238E27FC236}">
                <a16:creationId xmlns:a16="http://schemas.microsoft.com/office/drawing/2014/main" id="{DD298362-2BC5-7D4B-2A32-578012CD81D5}"/>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2023 </a:t>
            </a:r>
            <a:r>
              <a:rPr lang="en-US" sz="800" b="0" i="0" err="1">
                <a:solidFill>
                  <a:srgbClr val="757575"/>
                </a:solidFill>
                <a:latin typeface="Gibson Book" pitchFamily="2" charset="77"/>
              </a:rPr>
              <a:t>CapTech</a:t>
            </a:r>
            <a:r>
              <a:rPr lang="en-US" sz="800" b="0" i="0">
                <a:solidFill>
                  <a:srgbClr val="757575"/>
                </a:solidFill>
                <a:latin typeface="Gibson Book" pitchFamily="2" charset="77"/>
              </a:rPr>
              <a:t> Ventures, Inc. All Rights Reserved.</a:t>
            </a:r>
          </a:p>
        </p:txBody>
      </p:sp>
      <p:sp>
        <p:nvSpPr>
          <p:cNvPr id="59" name="Text Placeholder 1">
            <a:extLst>
              <a:ext uri="{FF2B5EF4-FFF2-40B4-BE49-F238E27FC236}">
                <a16:creationId xmlns:a16="http://schemas.microsoft.com/office/drawing/2014/main" id="{75426BF8-A247-BD8E-485D-FED68784E2D1}"/>
              </a:ext>
            </a:extLst>
          </p:cNvPr>
          <p:cNvSpPr>
            <a:spLocks noGrp="1"/>
          </p:cNvSpPr>
          <p:nvPr userDrawn="1">
            <p:ph type="body" sz="quarter" idx="44" hasCustomPrompt="1"/>
          </p:nvPr>
        </p:nvSpPr>
        <p:spPr>
          <a:xfrm>
            <a:off x="609600" y="2158120"/>
            <a:ext cx="4044593" cy="4006459"/>
          </a:xfrm>
        </p:spPr>
        <p:txBody>
          <a:bodyPr anchor="t">
            <a:noAutofit/>
          </a:bodyPr>
          <a:lstStyle>
            <a:lvl1pPr marL="0" indent="0" algn="l">
              <a:lnSpc>
                <a:spcPct val="120000"/>
              </a:lnSpc>
              <a:spcAft>
                <a:spcPts val="0"/>
              </a:spcAft>
              <a:buNone/>
              <a:defRPr sz="1200" b="0" i="0" spc="0" baseline="0">
                <a:solidFill>
                  <a:schemeClr val="tx1"/>
                </a:solidFill>
                <a:latin typeface="Gibson" panose="02000000000000000000" pitchFamily="2" charset="77"/>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Justo </a:t>
            </a:r>
            <a:r>
              <a:rPr lang="en-US" err="1"/>
              <a:t>donec</a:t>
            </a:r>
            <a:r>
              <a:rPr lang="en-US"/>
              <a:t> </a:t>
            </a:r>
            <a:r>
              <a:rPr lang="en-US" err="1"/>
              <a:t>enim</a:t>
            </a:r>
            <a:r>
              <a:rPr lang="en-US"/>
              <a:t> diam </a:t>
            </a:r>
            <a:r>
              <a:rPr lang="en-US" err="1"/>
              <a:t>vulputate</a:t>
            </a:r>
            <a:r>
              <a:rPr lang="en-US"/>
              <a:t> </a:t>
            </a:r>
            <a:r>
              <a:rPr lang="en-US" err="1"/>
              <a:t>ut</a:t>
            </a:r>
            <a:r>
              <a:rPr lang="en-US"/>
              <a:t> pharetra sit </a:t>
            </a:r>
            <a:r>
              <a:rPr lang="en-US" err="1"/>
              <a:t>amet</a:t>
            </a:r>
            <a:r>
              <a:rPr lang="en-US"/>
              <a:t>. Nunc pulvinar </a:t>
            </a:r>
            <a:r>
              <a:rPr lang="en-US" err="1"/>
              <a:t>sapien</a:t>
            </a:r>
            <a:r>
              <a:rPr lang="en-US"/>
              <a:t> et ligula </a:t>
            </a:r>
            <a:r>
              <a:rPr lang="en-US" err="1"/>
              <a:t>ullamcorper</a:t>
            </a:r>
            <a:r>
              <a:rPr lang="en-US"/>
              <a:t>. </a:t>
            </a:r>
            <a:r>
              <a:rPr lang="en-US" err="1"/>
              <a:t>Urna</a:t>
            </a:r>
            <a:r>
              <a:rPr lang="en-US"/>
              <a:t> et pharetra pharetra </a:t>
            </a:r>
            <a:r>
              <a:rPr lang="en-US" err="1"/>
              <a:t>massa</a:t>
            </a:r>
            <a:r>
              <a:rPr lang="en-US"/>
              <a:t> </a:t>
            </a:r>
            <a:r>
              <a:rPr lang="en-US" err="1"/>
              <a:t>massa</a:t>
            </a:r>
            <a:r>
              <a:rPr lang="en-US"/>
              <a:t>. </a:t>
            </a:r>
            <a:r>
              <a:rPr lang="en-US" err="1"/>
              <a:t>Nisl</a:t>
            </a:r>
            <a:r>
              <a:rPr lang="en-US"/>
              <a:t> </a:t>
            </a:r>
            <a:r>
              <a:rPr lang="en-US" err="1"/>
              <a:t>rhoncus</a:t>
            </a:r>
            <a:r>
              <a:rPr lang="en-US"/>
              <a:t> </a:t>
            </a:r>
            <a:r>
              <a:rPr lang="en-US" err="1"/>
              <a:t>mattis</a:t>
            </a:r>
            <a:r>
              <a:rPr lang="en-US"/>
              <a:t> </a:t>
            </a:r>
            <a:r>
              <a:rPr lang="en-US" err="1"/>
              <a:t>rhoncus</a:t>
            </a:r>
            <a:r>
              <a:rPr lang="en-US"/>
              <a:t> </a:t>
            </a:r>
            <a:r>
              <a:rPr lang="en-US" err="1"/>
              <a:t>urna</a:t>
            </a:r>
            <a:r>
              <a:rPr lang="en-US"/>
              <a:t> </a:t>
            </a:r>
            <a:r>
              <a:rPr lang="en-US" err="1"/>
              <a:t>neque</a:t>
            </a:r>
            <a:r>
              <a:rPr lang="en-US"/>
              <a:t>. </a:t>
            </a:r>
            <a:r>
              <a:rPr lang="en-US" err="1"/>
              <a:t>Tortor</a:t>
            </a:r>
            <a:r>
              <a:rPr lang="en-US"/>
              <a:t> vitae </a:t>
            </a:r>
            <a:r>
              <a:rPr lang="en-US" err="1"/>
              <a:t>purus</a:t>
            </a:r>
            <a:r>
              <a:rPr lang="en-US"/>
              <a:t> </a:t>
            </a:r>
            <a:r>
              <a:rPr lang="en-US" err="1"/>
              <a:t>faucibus</a:t>
            </a:r>
            <a:r>
              <a:rPr lang="en-US"/>
              <a:t> </a:t>
            </a:r>
            <a:r>
              <a:rPr lang="en-US" err="1"/>
              <a:t>ornare</a:t>
            </a:r>
            <a:r>
              <a:rPr lang="en-US"/>
              <a:t> </a:t>
            </a:r>
            <a:r>
              <a:rPr lang="en-US" err="1"/>
              <a:t>suspendisse</a:t>
            </a:r>
            <a:r>
              <a:rPr lang="en-US"/>
              <a:t> sed.</a:t>
            </a:r>
          </a:p>
        </p:txBody>
      </p:sp>
      <p:sp>
        <p:nvSpPr>
          <p:cNvPr id="58" name="Title Placeholder 3">
            <a:extLst>
              <a:ext uri="{FF2B5EF4-FFF2-40B4-BE49-F238E27FC236}">
                <a16:creationId xmlns:a16="http://schemas.microsoft.com/office/drawing/2014/main" id="{4510A601-E59D-57C0-86FE-2A5E4843C6E8}"/>
              </a:ext>
            </a:extLst>
          </p:cNvPr>
          <p:cNvSpPr>
            <a:spLocks noGrp="1"/>
          </p:cNvSpPr>
          <p:nvPr userDrawn="1">
            <p:ph type="title" hasCustomPrompt="1"/>
          </p:nvPr>
        </p:nvSpPr>
        <p:spPr>
          <a:xfrm>
            <a:off x="609600" y="1060840"/>
            <a:ext cx="4044593" cy="861774"/>
          </a:xfrm>
          <a:prstGeom prst="rect">
            <a:avLst/>
          </a:prstGeom>
        </p:spPr>
        <p:txBody>
          <a:bodyPr vert="horz" lIns="0" tIns="0" rIns="0" bIns="0" rtlCol="0" anchor="t" anchorCtr="0">
            <a:noAutofit/>
          </a:bodyPr>
          <a:lstStyle>
            <a:lvl1pPr>
              <a:lnSpc>
                <a:spcPct val="100000"/>
              </a:lnSpc>
              <a:defRPr baseline="0"/>
            </a:lvl1pPr>
          </a:lstStyle>
          <a:p>
            <a:r>
              <a:rPr lang="en-US"/>
              <a:t>Content Slide Title – Half Page Left on Gray</a:t>
            </a:r>
          </a:p>
        </p:txBody>
      </p:sp>
      <p:sp>
        <p:nvSpPr>
          <p:cNvPr id="3" name="Text Placeholder 1">
            <a:extLst>
              <a:ext uri="{FF2B5EF4-FFF2-40B4-BE49-F238E27FC236}">
                <a16:creationId xmlns:a16="http://schemas.microsoft.com/office/drawing/2014/main" id="{31FE8F0F-163F-ECBB-F595-269F3A8721FB}"/>
              </a:ext>
            </a:extLst>
          </p:cNvPr>
          <p:cNvSpPr>
            <a:spLocks noGrp="1"/>
          </p:cNvSpPr>
          <p:nvPr>
            <p:ph type="body" sz="quarter" idx="46" hasCustomPrompt="1"/>
          </p:nvPr>
        </p:nvSpPr>
        <p:spPr>
          <a:xfrm>
            <a:off x="609600" y="695080"/>
            <a:ext cx="4044593" cy="308671"/>
          </a:xfrm>
        </p:spPr>
        <p:txBody>
          <a:bodyPr anchor="t">
            <a:noAutofit/>
          </a:bodyPr>
          <a:lstStyle>
            <a:lvl1pPr marL="0" indent="0" algn="l">
              <a:buNone/>
              <a:defRPr sz="1000" b="1" i="0" cap="all" spc="150" baseline="0">
                <a:solidFill>
                  <a:schemeClr val="tx2"/>
                </a:solidFill>
                <a:latin typeface="Gibson SemiBold" pitchFamily="2" charset="77"/>
              </a:defRPr>
            </a:lvl1pPr>
          </a:lstStyle>
          <a:p>
            <a:pPr lvl="0"/>
            <a:r>
              <a:rPr lang="en-US"/>
              <a:t>OPTIONAL SUBHEADER</a:t>
            </a:r>
          </a:p>
        </p:txBody>
      </p:sp>
    </p:spTree>
    <p:extLst>
      <p:ext uri="{BB962C8B-B14F-4D97-AF65-F5344CB8AC3E}">
        <p14:creationId xmlns:p14="http://schemas.microsoft.com/office/powerpoint/2010/main" val="255853537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Content – Large Half Page Left on Gray">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2FD7017-3018-0B4A-8599-4F9C54696A10}"/>
              </a:ext>
            </a:extLst>
          </p:cNvPr>
          <p:cNvSpPr/>
          <p:nvPr userDrawn="1"/>
        </p:nvSpPr>
        <p:spPr>
          <a:xfrm>
            <a:off x="0" y="0"/>
            <a:ext cx="5263793" cy="6858000"/>
          </a:xfrm>
          <a:prstGeom prst="rect">
            <a:avLst/>
          </a:prstGeom>
          <a:solidFill>
            <a:schemeClr val="bg2"/>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Franklin Gothic Book" panose="020B0503020102020204"/>
              <a:ea typeface="+mn-ea"/>
              <a:cs typeface="+mn-cs"/>
            </a:endParaRPr>
          </a:p>
        </p:txBody>
      </p:sp>
      <p:sp>
        <p:nvSpPr>
          <p:cNvPr id="25" name="Copyright">
            <a:extLst>
              <a:ext uri="{FF2B5EF4-FFF2-40B4-BE49-F238E27FC236}">
                <a16:creationId xmlns:a16="http://schemas.microsoft.com/office/drawing/2014/main" id="{DD298362-2BC5-7D4B-2A32-578012CD81D5}"/>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2023 CapTech Ventures, Inc. All Rights Reserved.</a:t>
            </a:r>
          </a:p>
        </p:txBody>
      </p:sp>
      <p:sp>
        <p:nvSpPr>
          <p:cNvPr id="2" name="Text Placeholder 2">
            <a:extLst>
              <a:ext uri="{FF2B5EF4-FFF2-40B4-BE49-F238E27FC236}">
                <a16:creationId xmlns:a16="http://schemas.microsoft.com/office/drawing/2014/main" id="{D3272627-F472-C762-AC98-C5810C891844}"/>
              </a:ext>
            </a:extLst>
          </p:cNvPr>
          <p:cNvSpPr>
            <a:spLocks noGrp="1"/>
          </p:cNvSpPr>
          <p:nvPr>
            <p:ph type="body" sz="quarter" idx="90" hasCustomPrompt="1"/>
          </p:nvPr>
        </p:nvSpPr>
        <p:spPr>
          <a:xfrm>
            <a:off x="7287208" y="5428302"/>
            <a:ext cx="4295192" cy="456703"/>
          </a:xfrm>
        </p:spPr>
        <p:txBody>
          <a:bodyPr>
            <a:noAutofit/>
          </a:bodyPr>
          <a:lstStyle>
            <a:lvl1pPr marL="0" indent="0">
              <a:lnSpc>
                <a:spcPct val="100000"/>
              </a:lnSpc>
              <a:spcBef>
                <a:spcPts val="0"/>
              </a:spcBef>
              <a:spcAft>
                <a:spcPts val="800"/>
              </a:spcAft>
              <a:buFont typeface="Arial" panose="020B0604020202020204" pitchFamily="34" charset="0"/>
              <a:buNone/>
              <a:tabLst/>
              <a:defRPr sz="1600" b="0" i="0" spc="0">
                <a:solidFill>
                  <a:schemeClr val="tx1"/>
                </a:solidFill>
                <a:latin typeface="Gibson" panose="02000000000000000000" pitchFamily="2" charset="77"/>
              </a:defRPr>
            </a:lvl1pPr>
          </a:lstStyle>
          <a:p>
            <a:pPr lvl="0"/>
            <a:r>
              <a:rPr lang="en-US"/>
              <a:t>Description</a:t>
            </a:r>
          </a:p>
        </p:txBody>
      </p:sp>
      <p:sp>
        <p:nvSpPr>
          <p:cNvPr id="6" name="Text Placeholder 2">
            <a:extLst>
              <a:ext uri="{FF2B5EF4-FFF2-40B4-BE49-F238E27FC236}">
                <a16:creationId xmlns:a16="http://schemas.microsoft.com/office/drawing/2014/main" id="{22A35BD8-FEDE-4F04-2D11-B05BE2B1D79D}"/>
              </a:ext>
            </a:extLst>
          </p:cNvPr>
          <p:cNvSpPr>
            <a:spLocks noGrp="1"/>
          </p:cNvSpPr>
          <p:nvPr>
            <p:ph type="body" sz="quarter" idx="91" hasCustomPrompt="1"/>
          </p:nvPr>
        </p:nvSpPr>
        <p:spPr>
          <a:xfrm>
            <a:off x="7287208" y="5029370"/>
            <a:ext cx="4295192"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solidFill>
                  <a:schemeClr val="tx1"/>
                </a:solidFill>
                <a:latin typeface="Gibson Medium" panose="02000000000000000000" pitchFamily="2" charset="77"/>
              </a:defRPr>
            </a:lvl1pPr>
          </a:lstStyle>
          <a:p>
            <a:pPr lvl="0"/>
            <a:r>
              <a:rPr lang="en-US"/>
              <a:t>Title</a:t>
            </a:r>
          </a:p>
        </p:txBody>
      </p:sp>
      <p:sp>
        <p:nvSpPr>
          <p:cNvPr id="7" name="Rectangle 6">
            <a:extLst>
              <a:ext uri="{FF2B5EF4-FFF2-40B4-BE49-F238E27FC236}">
                <a16:creationId xmlns:a16="http://schemas.microsoft.com/office/drawing/2014/main" id="{5BC16F0D-A767-A4C5-CBF7-6EDF256A0BE8}"/>
              </a:ext>
              <a:ext uri="{C183D7F6-B498-43B3-948B-1728B52AA6E4}">
                <adec:decorative xmlns:adec="http://schemas.microsoft.com/office/drawing/2017/decorative" val="1"/>
              </a:ext>
            </a:extLst>
          </p:cNvPr>
          <p:cNvSpPr>
            <a:spLocks noChangeAspect="1"/>
          </p:cNvSpPr>
          <p:nvPr userDrawn="1"/>
        </p:nvSpPr>
        <p:spPr>
          <a:xfrm>
            <a:off x="6096000" y="4970605"/>
            <a:ext cx="914400" cy="914400"/>
          </a:xfrm>
          <a:prstGeom prst="rect">
            <a:avLst/>
          </a:prstGeom>
          <a:solidFill>
            <a:schemeClr val="bg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8" name="Picture Placeholder 3">
            <a:extLst>
              <a:ext uri="{FF2B5EF4-FFF2-40B4-BE49-F238E27FC236}">
                <a16:creationId xmlns:a16="http://schemas.microsoft.com/office/drawing/2014/main" id="{D00B6503-35B2-C47D-624C-3C8A3E1D9C27}"/>
              </a:ext>
              <a:ext uri="{C183D7F6-B498-43B3-948B-1728B52AA6E4}">
                <adec:decorative xmlns:adec="http://schemas.microsoft.com/office/drawing/2017/decorative" val="1"/>
              </a:ext>
            </a:extLst>
          </p:cNvPr>
          <p:cNvSpPr>
            <a:spLocks noGrp="1" noChangeAspect="1"/>
          </p:cNvSpPr>
          <p:nvPr>
            <p:ph type="pic" sz="quarter" idx="89" hasCustomPrompt="1"/>
          </p:nvPr>
        </p:nvSpPr>
        <p:spPr>
          <a:xfrm>
            <a:off x="6251448" y="5126053"/>
            <a:ext cx="603504" cy="603504"/>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9" name="Text Placeholder 2">
            <a:extLst>
              <a:ext uri="{FF2B5EF4-FFF2-40B4-BE49-F238E27FC236}">
                <a16:creationId xmlns:a16="http://schemas.microsoft.com/office/drawing/2014/main" id="{68D84A97-AE73-6AA1-EA30-B0F69229AD70}"/>
              </a:ext>
            </a:extLst>
          </p:cNvPr>
          <p:cNvSpPr>
            <a:spLocks noGrp="1"/>
          </p:cNvSpPr>
          <p:nvPr>
            <p:ph type="body" sz="quarter" idx="87" hasCustomPrompt="1"/>
          </p:nvPr>
        </p:nvSpPr>
        <p:spPr>
          <a:xfrm>
            <a:off x="7287208" y="4084694"/>
            <a:ext cx="4295192" cy="456703"/>
          </a:xfrm>
        </p:spPr>
        <p:txBody>
          <a:bodyPr>
            <a:noAutofit/>
          </a:bodyPr>
          <a:lstStyle>
            <a:lvl1pPr marL="0" indent="0">
              <a:lnSpc>
                <a:spcPct val="100000"/>
              </a:lnSpc>
              <a:spcBef>
                <a:spcPts val="0"/>
              </a:spcBef>
              <a:spcAft>
                <a:spcPts val="800"/>
              </a:spcAft>
              <a:buFont typeface="Arial" panose="020B0604020202020204" pitchFamily="34" charset="0"/>
              <a:buNone/>
              <a:tabLst/>
              <a:defRPr sz="1600" b="0" i="0" spc="0">
                <a:solidFill>
                  <a:schemeClr val="tx1"/>
                </a:solidFill>
                <a:latin typeface="Gibson" panose="02000000000000000000" pitchFamily="2" charset="77"/>
              </a:defRPr>
            </a:lvl1pPr>
          </a:lstStyle>
          <a:p>
            <a:pPr lvl="0"/>
            <a:r>
              <a:rPr lang="en-US"/>
              <a:t>Description</a:t>
            </a:r>
          </a:p>
        </p:txBody>
      </p:sp>
      <p:sp>
        <p:nvSpPr>
          <p:cNvPr id="10" name="Text Placeholder 2">
            <a:extLst>
              <a:ext uri="{FF2B5EF4-FFF2-40B4-BE49-F238E27FC236}">
                <a16:creationId xmlns:a16="http://schemas.microsoft.com/office/drawing/2014/main" id="{BC5C8EEB-21C9-68F4-B609-1AA688EB5195}"/>
              </a:ext>
            </a:extLst>
          </p:cNvPr>
          <p:cNvSpPr>
            <a:spLocks noGrp="1"/>
          </p:cNvSpPr>
          <p:nvPr>
            <p:ph type="body" sz="quarter" idx="88" hasCustomPrompt="1"/>
          </p:nvPr>
        </p:nvSpPr>
        <p:spPr>
          <a:xfrm>
            <a:off x="7287208" y="3685762"/>
            <a:ext cx="4295192"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solidFill>
                  <a:schemeClr val="tx1"/>
                </a:solidFill>
                <a:latin typeface="Gibson Medium" panose="02000000000000000000" pitchFamily="2" charset="77"/>
              </a:defRPr>
            </a:lvl1pPr>
          </a:lstStyle>
          <a:p>
            <a:pPr lvl="0"/>
            <a:r>
              <a:rPr lang="en-US"/>
              <a:t>Title</a:t>
            </a:r>
          </a:p>
        </p:txBody>
      </p:sp>
      <p:sp>
        <p:nvSpPr>
          <p:cNvPr id="11" name="Rectangle 10">
            <a:extLst>
              <a:ext uri="{FF2B5EF4-FFF2-40B4-BE49-F238E27FC236}">
                <a16:creationId xmlns:a16="http://schemas.microsoft.com/office/drawing/2014/main" id="{C0F39153-6EC9-AAD5-8435-EF15B509C0A6}"/>
              </a:ext>
              <a:ext uri="{C183D7F6-B498-43B3-948B-1728B52AA6E4}">
                <adec:decorative xmlns:adec="http://schemas.microsoft.com/office/drawing/2017/decorative" val="1"/>
              </a:ext>
            </a:extLst>
          </p:cNvPr>
          <p:cNvSpPr>
            <a:spLocks noChangeAspect="1"/>
          </p:cNvSpPr>
          <p:nvPr userDrawn="1"/>
        </p:nvSpPr>
        <p:spPr>
          <a:xfrm>
            <a:off x="6096000" y="3626997"/>
            <a:ext cx="914400" cy="914400"/>
          </a:xfrm>
          <a:prstGeom prst="rect">
            <a:avLst/>
          </a:prstGeom>
          <a:solidFill>
            <a:schemeClr val="bg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2" name="Picture Placeholder 3">
            <a:extLst>
              <a:ext uri="{FF2B5EF4-FFF2-40B4-BE49-F238E27FC236}">
                <a16:creationId xmlns:a16="http://schemas.microsoft.com/office/drawing/2014/main" id="{58FE6BF3-F1E5-CAA6-8102-11416CC23F6F}"/>
              </a:ext>
              <a:ext uri="{C183D7F6-B498-43B3-948B-1728B52AA6E4}">
                <adec:decorative xmlns:adec="http://schemas.microsoft.com/office/drawing/2017/decorative" val="1"/>
              </a:ext>
            </a:extLst>
          </p:cNvPr>
          <p:cNvSpPr>
            <a:spLocks noGrp="1" noChangeAspect="1"/>
          </p:cNvSpPr>
          <p:nvPr>
            <p:ph type="pic" sz="quarter" idx="86" hasCustomPrompt="1"/>
          </p:nvPr>
        </p:nvSpPr>
        <p:spPr>
          <a:xfrm>
            <a:off x="6251448" y="3782445"/>
            <a:ext cx="603504" cy="603504"/>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13" name="Text Placeholder 2">
            <a:extLst>
              <a:ext uri="{FF2B5EF4-FFF2-40B4-BE49-F238E27FC236}">
                <a16:creationId xmlns:a16="http://schemas.microsoft.com/office/drawing/2014/main" id="{F6752E6F-487B-711D-CF35-6C9DF36F33F1}"/>
              </a:ext>
            </a:extLst>
          </p:cNvPr>
          <p:cNvSpPr>
            <a:spLocks noGrp="1"/>
          </p:cNvSpPr>
          <p:nvPr>
            <p:ph type="body" sz="quarter" idx="84" hasCustomPrompt="1"/>
          </p:nvPr>
        </p:nvSpPr>
        <p:spPr>
          <a:xfrm>
            <a:off x="7287208" y="2744999"/>
            <a:ext cx="4295192" cy="456703"/>
          </a:xfrm>
        </p:spPr>
        <p:txBody>
          <a:bodyPr>
            <a:noAutofit/>
          </a:bodyPr>
          <a:lstStyle>
            <a:lvl1pPr marL="0" indent="0">
              <a:lnSpc>
                <a:spcPct val="100000"/>
              </a:lnSpc>
              <a:spcBef>
                <a:spcPts val="0"/>
              </a:spcBef>
              <a:spcAft>
                <a:spcPts val="800"/>
              </a:spcAft>
              <a:buFont typeface="Arial" panose="020B0604020202020204" pitchFamily="34" charset="0"/>
              <a:buNone/>
              <a:tabLst/>
              <a:defRPr sz="1600" b="0" i="0" spc="0">
                <a:solidFill>
                  <a:schemeClr val="tx1"/>
                </a:solidFill>
                <a:latin typeface="Gibson" panose="02000000000000000000" pitchFamily="2" charset="77"/>
              </a:defRPr>
            </a:lvl1pPr>
          </a:lstStyle>
          <a:p>
            <a:pPr lvl="0"/>
            <a:r>
              <a:rPr lang="en-US"/>
              <a:t>Description</a:t>
            </a:r>
          </a:p>
        </p:txBody>
      </p:sp>
      <p:sp>
        <p:nvSpPr>
          <p:cNvPr id="14" name="Text Placeholder 2">
            <a:extLst>
              <a:ext uri="{FF2B5EF4-FFF2-40B4-BE49-F238E27FC236}">
                <a16:creationId xmlns:a16="http://schemas.microsoft.com/office/drawing/2014/main" id="{DE4E432F-793A-ADF5-7C25-353CEE5AD7FF}"/>
              </a:ext>
            </a:extLst>
          </p:cNvPr>
          <p:cNvSpPr>
            <a:spLocks noGrp="1"/>
          </p:cNvSpPr>
          <p:nvPr>
            <p:ph type="body" sz="quarter" idx="85" hasCustomPrompt="1"/>
          </p:nvPr>
        </p:nvSpPr>
        <p:spPr>
          <a:xfrm>
            <a:off x="7287208" y="2346067"/>
            <a:ext cx="4295192"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solidFill>
                  <a:schemeClr val="tx1"/>
                </a:solidFill>
                <a:latin typeface="Gibson Medium" panose="02000000000000000000" pitchFamily="2" charset="77"/>
              </a:defRPr>
            </a:lvl1pPr>
          </a:lstStyle>
          <a:p>
            <a:pPr lvl="0"/>
            <a:r>
              <a:rPr lang="en-US"/>
              <a:t>Title</a:t>
            </a:r>
          </a:p>
        </p:txBody>
      </p:sp>
      <p:sp>
        <p:nvSpPr>
          <p:cNvPr id="15" name="Rectangle 14">
            <a:extLst>
              <a:ext uri="{FF2B5EF4-FFF2-40B4-BE49-F238E27FC236}">
                <a16:creationId xmlns:a16="http://schemas.microsoft.com/office/drawing/2014/main" id="{F42DBB58-1A19-A66E-9C74-814D9F26B3BF}"/>
              </a:ext>
              <a:ext uri="{C183D7F6-B498-43B3-948B-1728B52AA6E4}">
                <adec:decorative xmlns:adec="http://schemas.microsoft.com/office/drawing/2017/decorative" val="1"/>
              </a:ext>
            </a:extLst>
          </p:cNvPr>
          <p:cNvSpPr>
            <a:spLocks noChangeAspect="1"/>
          </p:cNvSpPr>
          <p:nvPr userDrawn="1"/>
        </p:nvSpPr>
        <p:spPr>
          <a:xfrm>
            <a:off x="6096000" y="2287302"/>
            <a:ext cx="914400" cy="914400"/>
          </a:xfrm>
          <a:prstGeom prst="rect">
            <a:avLst/>
          </a:prstGeom>
          <a:solidFill>
            <a:schemeClr val="bg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6" name="Picture Placeholder 3">
            <a:extLst>
              <a:ext uri="{FF2B5EF4-FFF2-40B4-BE49-F238E27FC236}">
                <a16:creationId xmlns:a16="http://schemas.microsoft.com/office/drawing/2014/main" id="{FA47C04E-CEEC-9183-A424-F93915A07B49}"/>
              </a:ext>
              <a:ext uri="{C183D7F6-B498-43B3-948B-1728B52AA6E4}">
                <adec:decorative xmlns:adec="http://schemas.microsoft.com/office/drawing/2017/decorative" val="1"/>
              </a:ext>
            </a:extLst>
          </p:cNvPr>
          <p:cNvSpPr>
            <a:spLocks noGrp="1" noChangeAspect="1"/>
          </p:cNvSpPr>
          <p:nvPr>
            <p:ph type="pic" sz="quarter" idx="83" hasCustomPrompt="1"/>
          </p:nvPr>
        </p:nvSpPr>
        <p:spPr>
          <a:xfrm>
            <a:off x="6251448" y="2442750"/>
            <a:ext cx="603504" cy="603504"/>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17" name="Text Placeholder 2">
            <a:extLst>
              <a:ext uri="{FF2B5EF4-FFF2-40B4-BE49-F238E27FC236}">
                <a16:creationId xmlns:a16="http://schemas.microsoft.com/office/drawing/2014/main" id="{4BF8E112-BF46-3CA5-D3B2-66976ECCEC0E}"/>
              </a:ext>
            </a:extLst>
          </p:cNvPr>
          <p:cNvSpPr>
            <a:spLocks noGrp="1"/>
          </p:cNvSpPr>
          <p:nvPr>
            <p:ph type="body" sz="quarter" idx="13" hasCustomPrompt="1"/>
          </p:nvPr>
        </p:nvSpPr>
        <p:spPr>
          <a:xfrm>
            <a:off x="7287208" y="1405304"/>
            <a:ext cx="4295192" cy="456703"/>
          </a:xfrm>
        </p:spPr>
        <p:txBody>
          <a:bodyPr>
            <a:noAutofit/>
          </a:bodyPr>
          <a:lstStyle>
            <a:lvl1pPr marL="0" indent="0">
              <a:lnSpc>
                <a:spcPct val="100000"/>
              </a:lnSpc>
              <a:spcBef>
                <a:spcPts val="0"/>
              </a:spcBef>
              <a:spcAft>
                <a:spcPts val="800"/>
              </a:spcAft>
              <a:buFont typeface="Arial" panose="020B0604020202020204" pitchFamily="34" charset="0"/>
              <a:buNone/>
              <a:tabLst/>
              <a:defRPr sz="1600" b="0" i="0" spc="0">
                <a:solidFill>
                  <a:schemeClr val="tx1"/>
                </a:solidFill>
                <a:latin typeface="Gibson" panose="02000000000000000000" pitchFamily="2" charset="77"/>
              </a:defRPr>
            </a:lvl1pPr>
          </a:lstStyle>
          <a:p>
            <a:pPr lvl="0"/>
            <a:r>
              <a:rPr lang="en-US"/>
              <a:t>Description</a:t>
            </a:r>
          </a:p>
        </p:txBody>
      </p:sp>
      <p:sp>
        <p:nvSpPr>
          <p:cNvPr id="18" name="Text Placeholder 2">
            <a:extLst>
              <a:ext uri="{FF2B5EF4-FFF2-40B4-BE49-F238E27FC236}">
                <a16:creationId xmlns:a16="http://schemas.microsoft.com/office/drawing/2014/main" id="{2595A443-A143-6DC1-218B-94A0E77EC9AB}"/>
              </a:ext>
            </a:extLst>
          </p:cNvPr>
          <p:cNvSpPr>
            <a:spLocks noGrp="1"/>
          </p:cNvSpPr>
          <p:nvPr>
            <p:ph type="body" sz="quarter" idx="82" hasCustomPrompt="1"/>
          </p:nvPr>
        </p:nvSpPr>
        <p:spPr>
          <a:xfrm>
            <a:off x="7287208" y="1006372"/>
            <a:ext cx="4295192"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solidFill>
                  <a:schemeClr val="tx1"/>
                </a:solidFill>
                <a:latin typeface="Gibson Medium" panose="02000000000000000000" pitchFamily="2" charset="77"/>
              </a:defRPr>
            </a:lvl1pPr>
          </a:lstStyle>
          <a:p>
            <a:pPr lvl="0"/>
            <a:r>
              <a:rPr lang="en-US"/>
              <a:t>Title</a:t>
            </a:r>
          </a:p>
        </p:txBody>
      </p:sp>
      <p:sp>
        <p:nvSpPr>
          <p:cNvPr id="19" name="Rectangle 18">
            <a:extLst>
              <a:ext uri="{FF2B5EF4-FFF2-40B4-BE49-F238E27FC236}">
                <a16:creationId xmlns:a16="http://schemas.microsoft.com/office/drawing/2014/main" id="{D7490581-96BA-3CCC-A253-085BE5BE6CC1}"/>
              </a:ext>
              <a:ext uri="{C183D7F6-B498-43B3-948B-1728B52AA6E4}">
                <adec:decorative xmlns:adec="http://schemas.microsoft.com/office/drawing/2017/decorative" val="1"/>
              </a:ext>
            </a:extLst>
          </p:cNvPr>
          <p:cNvSpPr>
            <a:spLocks noChangeAspect="1"/>
          </p:cNvSpPr>
          <p:nvPr userDrawn="1"/>
        </p:nvSpPr>
        <p:spPr>
          <a:xfrm>
            <a:off x="6096000" y="947607"/>
            <a:ext cx="914400" cy="914400"/>
          </a:xfrm>
          <a:prstGeom prst="rect">
            <a:avLst/>
          </a:prstGeom>
          <a:solidFill>
            <a:schemeClr val="bg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0" name="Picture Placeholder 3">
            <a:extLst>
              <a:ext uri="{FF2B5EF4-FFF2-40B4-BE49-F238E27FC236}">
                <a16:creationId xmlns:a16="http://schemas.microsoft.com/office/drawing/2014/main" id="{7181E6BF-E435-D9EF-B235-F650DD8AEBC3}"/>
              </a:ext>
              <a:ext uri="{C183D7F6-B498-43B3-948B-1728B52AA6E4}">
                <adec:decorative xmlns:adec="http://schemas.microsoft.com/office/drawing/2017/decorative" val="1"/>
              </a:ext>
            </a:extLst>
          </p:cNvPr>
          <p:cNvSpPr>
            <a:spLocks noGrp="1" noChangeAspect="1"/>
          </p:cNvSpPr>
          <p:nvPr>
            <p:ph type="pic" sz="quarter" idx="14" hasCustomPrompt="1"/>
          </p:nvPr>
        </p:nvSpPr>
        <p:spPr>
          <a:xfrm>
            <a:off x="6251448" y="1103055"/>
            <a:ext cx="603504" cy="603504"/>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4" name="Title Placeholder 3">
            <a:extLst>
              <a:ext uri="{FF2B5EF4-FFF2-40B4-BE49-F238E27FC236}">
                <a16:creationId xmlns:a16="http://schemas.microsoft.com/office/drawing/2014/main" id="{05CE10DA-5E97-5E4A-178A-9B2F9B163670}"/>
              </a:ext>
            </a:extLst>
          </p:cNvPr>
          <p:cNvSpPr>
            <a:spLocks noGrp="1"/>
          </p:cNvSpPr>
          <p:nvPr>
            <p:ph type="title" hasCustomPrompt="1"/>
          </p:nvPr>
        </p:nvSpPr>
        <p:spPr>
          <a:xfrm>
            <a:off x="609600" y="1104064"/>
            <a:ext cx="4044593" cy="5068136"/>
          </a:xfrm>
          <a:prstGeom prst="rect">
            <a:avLst/>
          </a:prstGeom>
        </p:spPr>
        <p:txBody>
          <a:bodyPr vert="horz" lIns="0" tIns="0" rIns="0" bIns="0" rtlCol="0" anchor="t" anchorCtr="0">
            <a:noAutofit/>
          </a:bodyPr>
          <a:lstStyle>
            <a:lvl1pPr>
              <a:lnSpc>
                <a:spcPct val="100000"/>
              </a:lnSpc>
              <a:defRPr sz="4800" baseline="0"/>
            </a:lvl1pPr>
          </a:lstStyle>
          <a:p>
            <a:r>
              <a:rPr lang="en-US"/>
              <a:t>Content Slide Title – Large Half Page Left on Gray</a:t>
            </a:r>
          </a:p>
        </p:txBody>
      </p:sp>
      <p:sp>
        <p:nvSpPr>
          <p:cNvPr id="5" name="Rectangle 4">
            <a:extLst>
              <a:ext uri="{FF2B5EF4-FFF2-40B4-BE49-F238E27FC236}">
                <a16:creationId xmlns:a16="http://schemas.microsoft.com/office/drawing/2014/main" id="{7DCB7216-2D2A-C7DF-B9E4-53CA3AE65136}"/>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5404776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Content – 3 Left Call Outs">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CE375CC-6E4A-BD78-6304-CE306320DFA0}"/>
              </a:ext>
              <a:ext uri="{C183D7F6-B498-43B3-948B-1728B52AA6E4}">
                <adec:decorative xmlns:adec="http://schemas.microsoft.com/office/drawing/2017/decorative" val="1"/>
              </a:ext>
            </a:extLst>
          </p:cNvPr>
          <p:cNvSpPr/>
          <p:nvPr userDrawn="1"/>
        </p:nvSpPr>
        <p:spPr>
          <a:xfrm>
            <a:off x="6454010" y="0"/>
            <a:ext cx="573799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pic>
        <p:nvPicPr>
          <p:cNvPr id="13" name="Logo">
            <a:extLst>
              <a:ext uri="{FF2B5EF4-FFF2-40B4-BE49-F238E27FC236}">
                <a16:creationId xmlns:a16="http://schemas.microsoft.com/office/drawing/2014/main" id="{C6A8A3EE-1806-F5C2-9FFB-BF4C0DAAB43F}"/>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sp>
        <p:nvSpPr>
          <p:cNvPr id="14" name="Text Placeholder 2">
            <a:extLst>
              <a:ext uri="{FF2B5EF4-FFF2-40B4-BE49-F238E27FC236}">
                <a16:creationId xmlns:a16="http://schemas.microsoft.com/office/drawing/2014/main" id="{8C04793F-59F4-427A-4E31-E402AE97FD84}"/>
              </a:ext>
            </a:extLst>
          </p:cNvPr>
          <p:cNvSpPr>
            <a:spLocks noGrp="1"/>
          </p:cNvSpPr>
          <p:nvPr>
            <p:ph type="body" sz="quarter" idx="86" hasCustomPrompt="1"/>
          </p:nvPr>
        </p:nvSpPr>
        <p:spPr>
          <a:xfrm>
            <a:off x="7063610" y="5341389"/>
            <a:ext cx="4518790" cy="830815"/>
          </a:xfrm>
        </p:spPr>
        <p:txBody>
          <a:bodyPr>
            <a:noAutofit/>
          </a:bodyPr>
          <a:lstStyle>
            <a:lvl1pPr marL="0" indent="0" algn="l">
              <a:lnSpc>
                <a:spcPct val="120000"/>
              </a:lnSpc>
              <a:spcBef>
                <a:spcPts val="0"/>
              </a:spcBef>
              <a:spcAft>
                <a:spcPts val="0"/>
              </a:spcAft>
              <a:buFont typeface="Arial" panose="020B0604020202020204" pitchFamily="34" charset="0"/>
              <a:buNone/>
              <a:tabLst/>
              <a:defRPr sz="1200" b="0" i="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
                <a:schemeClr val="tx1"/>
              </a:buClr>
              <a:buSzTx/>
              <a:buFont typeface="Arial" panose="020B0604020202020204" pitchFamily="34" charset="0"/>
              <a:buNone/>
              <a:tabLst/>
              <a:defRPr/>
            </a:pPr>
            <a:r>
              <a:rPr lang="en-US">
                <a:effectLst/>
              </a:rPr>
              <a:t>Body lorem ipsum dolor sit amet, Lorem ipsum dolor sit amet, consectetur adipiscing elit, sed do dy lorem ipsum dolor sit amet, Lorem ipsum dolor sit amet, consectetur adipiscing elit, sed do</a:t>
            </a:r>
          </a:p>
        </p:txBody>
      </p:sp>
      <p:sp>
        <p:nvSpPr>
          <p:cNvPr id="11" name="Text Placeholder 1">
            <a:extLst>
              <a:ext uri="{FF2B5EF4-FFF2-40B4-BE49-F238E27FC236}">
                <a16:creationId xmlns:a16="http://schemas.microsoft.com/office/drawing/2014/main" id="{F6FF4311-3D51-41B4-6F58-74985C2CE797}"/>
              </a:ext>
            </a:extLst>
          </p:cNvPr>
          <p:cNvSpPr>
            <a:spLocks noGrp="1"/>
          </p:cNvSpPr>
          <p:nvPr>
            <p:ph type="body" sz="quarter" idx="85" hasCustomPrompt="1"/>
          </p:nvPr>
        </p:nvSpPr>
        <p:spPr>
          <a:xfrm>
            <a:off x="7063610" y="4634946"/>
            <a:ext cx="4518790" cy="569285"/>
          </a:xfrm>
        </p:spPr>
        <p:txBody>
          <a:bodyPr anchor="b" anchorCtr="0">
            <a:noAutofit/>
          </a:bodyPr>
          <a:lstStyle>
            <a:lvl1pPr marL="0" indent="0" algn="l">
              <a:lnSpc>
                <a:spcPct val="120000"/>
              </a:lnSpc>
              <a:spcAft>
                <a:spcPts val="0"/>
              </a:spcAft>
              <a:buNone/>
              <a:defRPr sz="1600" b="0" i="0" spc="20" baseline="0">
                <a:solidFill>
                  <a:schemeClr val="tx1"/>
                </a:solidFill>
                <a:latin typeface="Gibson Medium" panose="02000000000000000000" pitchFamily="2" charset="77"/>
              </a:defRPr>
            </a:lvl1pPr>
          </a:lstStyle>
          <a:p>
            <a:pPr lvl="0"/>
            <a:r>
              <a:rPr lang="en-US" err="1"/>
              <a:t>Subheader</a:t>
            </a:r>
            <a:r>
              <a:rPr lang="en-US"/>
              <a:t> #3</a:t>
            </a:r>
          </a:p>
        </p:txBody>
      </p:sp>
      <p:sp>
        <p:nvSpPr>
          <p:cNvPr id="16" name="Text Placeholder 2">
            <a:extLst>
              <a:ext uri="{FF2B5EF4-FFF2-40B4-BE49-F238E27FC236}">
                <a16:creationId xmlns:a16="http://schemas.microsoft.com/office/drawing/2014/main" id="{DBA0E600-C59B-A462-77E4-298D5DC3B403}"/>
              </a:ext>
            </a:extLst>
          </p:cNvPr>
          <p:cNvSpPr>
            <a:spLocks noGrp="1"/>
          </p:cNvSpPr>
          <p:nvPr>
            <p:ph type="body" sz="quarter" idx="88" hasCustomPrompt="1"/>
          </p:nvPr>
        </p:nvSpPr>
        <p:spPr>
          <a:xfrm>
            <a:off x="7063610" y="3484291"/>
            <a:ext cx="4518790" cy="830815"/>
          </a:xfrm>
        </p:spPr>
        <p:txBody>
          <a:bodyPr>
            <a:noAutofit/>
          </a:bodyPr>
          <a:lstStyle>
            <a:lvl1pPr marL="0" indent="0" algn="l">
              <a:lnSpc>
                <a:spcPct val="120000"/>
              </a:lnSpc>
              <a:spcBef>
                <a:spcPts val="0"/>
              </a:spcBef>
              <a:spcAft>
                <a:spcPts val="0"/>
              </a:spcAft>
              <a:buFont typeface="Arial" panose="020B0604020202020204" pitchFamily="34" charset="0"/>
              <a:buNone/>
              <a:tabLst/>
              <a:defRPr sz="1200" b="0" i="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
                <a:schemeClr val="tx1"/>
              </a:buClr>
              <a:buSzTx/>
              <a:buFont typeface="Arial" panose="020B0604020202020204" pitchFamily="34" charset="0"/>
              <a:buNone/>
              <a:tabLst/>
              <a:defRPr/>
            </a:pPr>
            <a:r>
              <a:rPr lang="en-US">
                <a:effectLst/>
              </a:rPr>
              <a:t>Body lorem ipsum dolor sit amet, Lorem ipsum dolor sit amet, consectetur adipiscing elit, sed do dy lorem ipsum dolor sit amet, Lorem ipsum dolor sit amet, consectetur adipiscing elit, sed do</a:t>
            </a:r>
          </a:p>
        </p:txBody>
      </p:sp>
      <p:sp>
        <p:nvSpPr>
          <p:cNvPr id="15" name="Text Placeholder 1">
            <a:extLst>
              <a:ext uri="{FF2B5EF4-FFF2-40B4-BE49-F238E27FC236}">
                <a16:creationId xmlns:a16="http://schemas.microsoft.com/office/drawing/2014/main" id="{70D2EE1A-FE8D-DEEA-E8D5-CD4B9CC5F091}"/>
              </a:ext>
            </a:extLst>
          </p:cNvPr>
          <p:cNvSpPr>
            <a:spLocks noGrp="1"/>
          </p:cNvSpPr>
          <p:nvPr>
            <p:ph type="body" sz="quarter" idx="87" hasCustomPrompt="1"/>
          </p:nvPr>
        </p:nvSpPr>
        <p:spPr>
          <a:xfrm>
            <a:off x="7063610" y="2777848"/>
            <a:ext cx="4518790" cy="569285"/>
          </a:xfrm>
        </p:spPr>
        <p:txBody>
          <a:bodyPr anchor="b" anchorCtr="0">
            <a:noAutofit/>
          </a:bodyPr>
          <a:lstStyle>
            <a:lvl1pPr marL="0" indent="0" algn="l">
              <a:lnSpc>
                <a:spcPct val="120000"/>
              </a:lnSpc>
              <a:spcAft>
                <a:spcPts val="0"/>
              </a:spcAft>
              <a:buNone/>
              <a:defRPr sz="1600" b="0" i="0" spc="20" baseline="0">
                <a:solidFill>
                  <a:schemeClr val="tx1"/>
                </a:solidFill>
                <a:latin typeface="Gibson Medium" panose="02000000000000000000" pitchFamily="2" charset="77"/>
              </a:defRPr>
            </a:lvl1pPr>
          </a:lstStyle>
          <a:p>
            <a:pPr lvl="0"/>
            <a:r>
              <a:rPr lang="en-US" err="1"/>
              <a:t>Subheader</a:t>
            </a:r>
            <a:r>
              <a:rPr lang="en-US"/>
              <a:t> #2</a:t>
            </a:r>
          </a:p>
        </p:txBody>
      </p:sp>
      <p:sp>
        <p:nvSpPr>
          <p:cNvPr id="21" name="Text Placeholder 2">
            <a:extLst>
              <a:ext uri="{FF2B5EF4-FFF2-40B4-BE49-F238E27FC236}">
                <a16:creationId xmlns:a16="http://schemas.microsoft.com/office/drawing/2014/main" id="{75C2E6AA-AC53-4003-4231-189AEB817E24}"/>
              </a:ext>
            </a:extLst>
          </p:cNvPr>
          <p:cNvSpPr>
            <a:spLocks noGrp="1"/>
          </p:cNvSpPr>
          <p:nvPr>
            <p:ph type="body" sz="quarter" idx="84" hasCustomPrompt="1"/>
          </p:nvPr>
        </p:nvSpPr>
        <p:spPr>
          <a:xfrm>
            <a:off x="7063610" y="1627193"/>
            <a:ext cx="4518790" cy="830815"/>
          </a:xfrm>
        </p:spPr>
        <p:txBody>
          <a:bodyPr>
            <a:noAutofit/>
          </a:bodyPr>
          <a:lstStyle>
            <a:lvl1pPr marL="0" indent="0" algn="l">
              <a:lnSpc>
                <a:spcPct val="120000"/>
              </a:lnSpc>
              <a:spcBef>
                <a:spcPts val="0"/>
              </a:spcBef>
              <a:spcAft>
                <a:spcPts val="0"/>
              </a:spcAft>
              <a:buFont typeface="Arial" panose="020B0604020202020204" pitchFamily="34" charset="0"/>
              <a:buNone/>
              <a:tabLst/>
              <a:defRPr sz="1200" b="0" i="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
                <a:schemeClr val="tx1"/>
              </a:buClr>
              <a:buSzTx/>
              <a:buFont typeface="Arial" panose="020B0604020202020204" pitchFamily="34" charset="0"/>
              <a:buNone/>
              <a:tabLst/>
              <a:defRPr/>
            </a:pPr>
            <a:r>
              <a:rPr lang="en-US">
                <a:effectLst/>
              </a:rPr>
              <a:t>Body lorem ipsum dolor sit amet, Lorem ipsum dolor sit amet, consectetur adipiscing elit, sed do dy lorem ipsum dolor sit amet, Lorem ipsum dolor sit amet, consectetur adipiscing elit, sed do</a:t>
            </a:r>
          </a:p>
        </p:txBody>
      </p:sp>
      <p:sp>
        <p:nvSpPr>
          <p:cNvPr id="20" name="Text Placeholder 1">
            <a:extLst>
              <a:ext uri="{FF2B5EF4-FFF2-40B4-BE49-F238E27FC236}">
                <a16:creationId xmlns:a16="http://schemas.microsoft.com/office/drawing/2014/main" id="{1F3EBFCC-E5BB-B70F-1199-DB2F34EFD07D}"/>
              </a:ext>
            </a:extLst>
          </p:cNvPr>
          <p:cNvSpPr>
            <a:spLocks noGrp="1"/>
          </p:cNvSpPr>
          <p:nvPr>
            <p:ph type="body" sz="quarter" idx="83" hasCustomPrompt="1"/>
          </p:nvPr>
        </p:nvSpPr>
        <p:spPr>
          <a:xfrm>
            <a:off x="7063610" y="920750"/>
            <a:ext cx="4518790" cy="569285"/>
          </a:xfrm>
        </p:spPr>
        <p:txBody>
          <a:bodyPr anchor="b" anchorCtr="0">
            <a:noAutofit/>
          </a:bodyPr>
          <a:lstStyle>
            <a:lvl1pPr marL="0" indent="0" algn="l">
              <a:lnSpc>
                <a:spcPct val="120000"/>
              </a:lnSpc>
              <a:spcAft>
                <a:spcPts val="0"/>
              </a:spcAft>
              <a:buNone/>
              <a:defRPr sz="1600" b="0" i="0" spc="20" baseline="0">
                <a:solidFill>
                  <a:schemeClr val="tx1"/>
                </a:solidFill>
                <a:latin typeface="Gibson Medium" panose="02000000000000000000" pitchFamily="2" charset="77"/>
              </a:defRPr>
            </a:lvl1pPr>
          </a:lstStyle>
          <a:p>
            <a:pPr lvl="0"/>
            <a:r>
              <a:rPr lang="en-US" err="1"/>
              <a:t>Subheader</a:t>
            </a:r>
            <a:r>
              <a:rPr lang="en-US"/>
              <a:t> #1</a:t>
            </a:r>
          </a:p>
        </p:txBody>
      </p:sp>
      <p:sp>
        <p:nvSpPr>
          <p:cNvPr id="4" name="Text Placeholder 26">
            <a:extLst>
              <a:ext uri="{FF2B5EF4-FFF2-40B4-BE49-F238E27FC236}">
                <a16:creationId xmlns:a16="http://schemas.microsoft.com/office/drawing/2014/main" id="{AD04ADC8-12A9-E7D7-83C2-DCA2CA64B2B7}"/>
              </a:ext>
            </a:extLst>
          </p:cNvPr>
          <p:cNvSpPr>
            <a:spLocks noGrp="1"/>
          </p:cNvSpPr>
          <p:nvPr>
            <p:ph type="body" sz="quarter" idx="70" hasCustomPrompt="1"/>
          </p:nvPr>
        </p:nvSpPr>
        <p:spPr>
          <a:xfrm>
            <a:off x="609600" y="1737360"/>
            <a:ext cx="5486400" cy="4448277"/>
          </a:xfrm>
        </p:spPr>
        <p:txBody>
          <a:bodyPr/>
          <a:lstStyle>
            <a:lvl1pPr marL="0" indent="0" algn="l">
              <a:lnSpc>
                <a:spcPct val="120000"/>
              </a:lnSpc>
              <a:spcAft>
                <a:spcPts val="0"/>
              </a:spcAft>
              <a:buNone/>
              <a:defRPr sz="16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a:p>
            <a:pPr lvl="0"/>
            <a:endParaRPr lang="en-US"/>
          </a:p>
        </p:txBody>
      </p:sp>
      <p:sp>
        <p:nvSpPr>
          <p:cNvPr id="3" name="Title Placeholder 3">
            <a:extLst>
              <a:ext uri="{FF2B5EF4-FFF2-40B4-BE49-F238E27FC236}">
                <a16:creationId xmlns:a16="http://schemas.microsoft.com/office/drawing/2014/main" id="{C621562D-22CE-588D-631E-C9CD1E60C678}"/>
              </a:ext>
            </a:extLst>
          </p:cNvPr>
          <p:cNvSpPr>
            <a:spLocks noGrp="1"/>
          </p:cNvSpPr>
          <p:nvPr>
            <p:ph type="title" hasCustomPrompt="1"/>
          </p:nvPr>
        </p:nvSpPr>
        <p:spPr>
          <a:xfrm>
            <a:off x="609600" y="1097280"/>
            <a:ext cx="5486400" cy="430887"/>
          </a:xfrm>
          <a:prstGeom prst="rect">
            <a:avLst/>
          </a:prstGeom>
        </p:spPr>
        <p:txBody>
          <a:bodyPr vert="horz" lIns="0" tIns="0" rIns="0" bIns="0" rtlCol="0" anchor="t" anchorCtr="0">
            <a:noAutofit/>
          </a:bodyPr>
          <a:lstStyle/>
          <a:p>
            <a:r>
              <a:rPr lang="en-US"/>
              <a:t>Content Slide Title – 3 Left Call Outs</a:t>
            </a:r>
          </a:p>
        </p:txBody>
      </p:sp>
      <p:sp>
        <p:nvSpPr>
          <p:cNvPr id="2" name="Rectangle 1">
            <a:extLst>
              <a:ext uri="{FF2B5EF4-FFF2-40B4-BE49-F238E27FC236}">
                <a16:creationId xmlns:a16="http://schemas.microsoft.com/office/drawing/2014/main" id="{5A85EA90-E04F-5EC1-025F-929A3E45C3A1}"/>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0105658"/>
      </p:ext>
    </p:extLst>
  </p:cSld>
  <p:clrMapOvr>
    <a:masterClrMapping/>
  </p:clrMapOvr>
  <p:extLst>
    <p:ext uri="{DCECCB84-F9BA-43D5-87BE-67443E8EF086}">
      <p15:sldGuideLst xmlns:p15="http://schemas.microsoft.com/office/powerpoint/2012/main">
        <p15:guide id="1" orient="horz" pos="1872">
          <p15:clr>
            <a:srgbClr val="FBAE40"/>
          </p15:clr>
        </p15:guide>
        <p15:guide id="2" pos="2352">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Content – Right Section Light">
    <p:spTree>
      <p:nvGrpSpPr>
        <p:cNvPr id="1" name=""/>
        <p:cNvGrpSpPr/>
        <p:nvPr/>
      </p:nvGrpSpPr>
      <p:grpSpPr>
        <a:xfrm>
          <a:off x="0" y="0"/>
          <a:ext cx="0" cy="0"/>
          <a:chOff x="0" y="0"/>
          <a:chExt cx="0" cy="0"/>
        </a:xfrm>
      </p:grpSpPr>
      <p:sp>
        <p:nvSpPr>
          <p:cNvPr id="40" name="Rectangle 39">
            <a:extLst>
              <a:ext uri="{FF2B5EF4-FFF2-40B4-BE49-F238E27FC236}">
                <a16:creationId xmlns:a16="http://schemas.microsoft.com/office/drawing/2014/main" id="{D232E1B9-AEE0-C7F1-45F8-451AA5006FF9}"/>
              </a:ext>
              <a:ext uri="{C183D7F6-B498-43B3-948B-1728B52AA6E4}">
                <adec:decorative xmlns:adec="http://schemas.microsoft.com/office/drawing/2017/decorative" val="1"/>
              </a:ext>
            </a:extLst>
          </p:cNvPr>
          <p:cNvSpPr/>
          <p:nvPr userDrawn="1"/>
        </p:nvSpPr>
        <p:spPr>
          <a:xfrm>
            <a:off x="7345680" y="0"/>
            <a:ext cx="4846320" cy="6872649"/>
          </a:xfrm>
          <a:prstGeom prst="rect">
            <a:avLst/>
          </a:prstGeom>
          <a:solidFill>
            <a:schemeClr val="bg2"/>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pic>
        <p:nvPicPr>
          <p:cNvPr id="43" name="Logo">
            <a:extLst>
              <a:ext uri="{FF2B5EF4-FFF2-40B4-BE49-F238E27FC236}">
                <a16:creationId xmlns:a16="http://schemas.microsoft.com/office/drawing/2014/main" id="{2124585D-F80A-7C36-21C6-F01C5A22864B}"/>
              </a:ext>
              <a:ext uri="{C183D7F6-B498-43B3-948B-1728B52AA6E4}">
                <adec:decorative xmlns:adec="http://schemas.microsoft.com/office/drawing/2017/decorative" val="1"/>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cxnSp>
        <p:nvCxnSpPr>
          <p:cNvPr id="2" name="Straight Connector 1">
            <a:extLst>
              <a:ext uri="{FF2B5EF4-FFF2-40B4-BE49-F238E27FC236}">
                <a16:creationId xmlns:a16="http://schemas.microsoft.com/office/drawing/2014/main" id="{27269284-C937-454C-A2AE-EAEF111736FF}"/>
              </a:ext>
              <a:ext uri="{C183D7F6-B498-43B3-948B-1728B52AA6E4}">
                <adec:decorative xmlns:adec="http://schemas.microsoft.com/office/drawing/2017/decorative" val="1"/>
              </a:ext>
            </a:extLst>
          </p:cNvPr>
          <p:cNvCxnSpPr>
            <a:cxnSpLocks/>
          </p:cNvCxnSpPr>
          <p:nvPr userDrawn="1"/>
        </p:nvCxnSpPr>
        <p:spPr>
          <a:xfrm>
            <a:off x="9768840" y="689318"/>
            <a:ext cx="0" cy="5482882"/>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AE284CA0-73DF-1000-8015-2968EADB53A6}"/>
              </a:ext>
              <a:ext uri="{C183D7F6-B498-43B3-948B-1728B52AA6E4}">
                <adec:decorative xmlns:adec="http://schemas.microsoft.com/office/drawing/2017/decorative" val="1"/>
              </a:ext>
            </a:extLst>
          </p:cNvPr>
          <p:cNvCxnSpPr>
            <a:cxnSpLocks/>
          </p:cNvCxnSpPr>
          <p:nvPr userDrawn="1"/>
        </p:nvCxnSpPr>
        <p:spPr>
          <a:xfrm flipH="1">
            <a:off x="7663637" y="3123696"/>
            <a:ext cx="1828800"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F1DD4514-409F-5094-B715-5694A7C70AE4}"/>
              </a:ext>
              <a:ext uri="{C183D7F6-B498-43B3-948B-1728B52AA6E4}">
                <adec:decorative xmlns:adec="http://schemas.microsoft.com/office/drawing/2017/decorative" val="1"/>
              </a:ext>
            </a:extLst>
          </p:cNvPr>
          <p:cNvCxnSpPr>
            <a:cxnSpLocks/>
          </p:cNvCxnSpPr>
          <p:nvPr userDrawn="1"/>
        </p:nvCxnSpPr>
        <p:spPr>
          <a:xfrm flipH="1">
            <a:off x="10040826" y="3123696"/>
            <a:ext cx="1828800"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23" name="Text Placeholder 1">
            <a:extLst>
              <a:ext uri="{FF2B5EF4-FFF2-40B4-BE49-F238E27FC236}">
                <a16:creationId xmlns:a16="http://schemas.microsoft.com/office/drawing/2014/main" id="{F82B4E7D-7538-472F-3657-4D1D90A2BCB4}"/>
              </a:ext>
            </a:extLst>
          </p:cNvPr>
          <p:cNvSpPr>
            <a:spLocks noGrp="1"/>
          </p:cNvSpPr>
          <p:nvPr>
            <p:ph type="body" sz="quarter" idx="75" hasCustomPrompt="1"/>
          </p:nvPr>
        </p:nvSpPr>
        <p:spPr>
          <a:xfrm>
            <a:off x="10040826" y="4572061"/>
            <a:ext cx="1828800" cy="287229"/>
          </a:xfrm>
        </p:spPr>
        <p:txBody>
          <a:bodyPr anchor="t">
            <a:noAutofit/>
          </a:bodyPr>
          <a:lstStyle>
            <a:lvl1pPr marL="0" indent="0" algn="ctr">
              <a:lnSpc>
                <a:spcPct val="120000"/>
              </a:lnSpc>
              <a:buNone/>
              <a:defRPr sz="1000" b="1" i="0" cap="all" spc="150" baseline="0">
                <a:solidFill>
                  <a:schemeClr val="tx1"/>
                </a:solidFill>
                <a:latin typeface="Gibson SemiBold" pitchFamily="2" charset="77"/>
              </a:defRPr>
            </a:lvl1pPr>
          </a:lstStyle>
          <a:p>
            <a:pPr lvl="0"/>
            <a:r>
              <a:rPr lang="en-US"/>
              <a:t>LOREM IPSUM</a:t>
            </a:r>
          </a:p>
        </p:txBody>
      </p:sp>
      <p:sp>
        <p:nvSpPr>
          <p:cNvPr id="15" name="Rectangle 14">
            <a:extLst>
              <a:ext uri="{FF2B5EF4-FFF2-40B4-BE49-F238E27FC236}">
                <a16:creationId xmlns:a16="http://schemas.microsoft.com/office/drawing/2014/main" id="{2B8AA405-7A02-B943-0A2C-0A163FDD95B7}"/>
              </a:ext>
              <a:ext uri="{C183D7F6-B498-43B3-948B-1728B52AA6E4}">
                <adec:decorative xmlns:adec="http://schemas.microsoft.com/office/drawing/2017/decorative" val="1"/>
              </a:ext>
            </a:extLst>
          </p:cNvPr>
          <p:cNvSpPr>
            <a:spLocks noChangeAspect="1"/>
          </p:cNvSpPr>
          <p:nvPr userDrawn="1"/>
        </p:nvSpPr>
        <p:spPr>
          <a:xfrm>
            <a:off x="10589466" y="3565189"/>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17" name="Picture Placeholder 3">
            <a:extLst>
              <a:ext uri="{FF2B5EF4-FFF2-40B4-BE49-F238E27FC236}">
                <a16:creationId xmlns:a16="http://schemas.microsoft.com/office/drawing/2014/main" id="{65D51423-96B0-3147-D359-849BAD4EB467}"/>
              </a:ext>
              <a:ext uri="{C183D7F6-B498-43B3-948B-1728B52AA6E4}">
                <adec:decorative xmlns:adec="http://schemas.microsoft.com/office/drawing/2017/decorative" val="1"/>
              </a:ext>
            </a:extLst>
          </p:cNvPr>
          <p:cNvSpPr>
            <a:spLocks noGrp="1" noChangeAspect="1"/>
          </p:cNvSpPr>
          <p:nvPr>
            <p:ph type="pic" sz="quarter" idx="104" hasCustomPrompt="1"/>
          </p:nvPr>
        </p:nvSpPr>
        <p:spPr>
          <a:xfrm>
            <a:off x="10726626" y="3702349"/>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37" name="Text Placeholder 1">
            <a:extLst>
              <a:ext uri="{FF2B5EF4-FFF2-40B4-BE49-F238E27FC236}">
                <a16:creationId xmlns:a16="http://schemas.microsoft.com/office/drawing/2014/main" id="{61FC5103-EB64-B0BE-9706-53C53510EC20}"/>
              </a:ext>
            </a:extLst>
          </p:cNvPr>
          <p:cNvSpPr>
            <a:spLocks noGrp="1"/>
          </p:cNvSpPr>
          <p:nvPr>
            <p:ph type="body" sz="quarter" idx="112" hasCustomPrompt="1"/>
          </p:nvPr>
        </p:nvSpPr>
        <p:spPr>
          <a:xfrm>
            <a:off x="7663637" y="4572061"/>
            <a:ext cx="1828800" cy="287229"/>
          </a:xfrm>
        </p:spPr>
        <p:txBody>
          <a:bodyPr anchor="t">
            <a:noAutofit/>
          </a:bodyPr>
          <a:lstStyle>
            <a:lvl1pPr marL="0" indent="0" algn="ctr">
              <a:lnSpc>
                <a:spcPct val="120000"/>
              </a:lnSpc>
              <a:buNone/>
              <a:defRPr sz="1000" b="1" i="0" cap="all" spc="150" baseline="0">
                <a:solidFill>
                  <a:schemeClr val="tx1"/>
                </a:solidFill>
                <a:latin typeface="Gibson SemiBold" pitchFamily="2" charset="77"/>
              </a:defRPr>
            </a:lvl1pPr>
          </a:lstStyle>
          <a:p>
            <a:pPr lvl="0"/>
            <a:r>
              <a:rPr lang="en-US"/>
              <a:t>LOREM IPSUM</a:t>
            </a:r>
          </a:p>
        </p:txBody>
      </p:sp>
      <p:sp>
        <p:nvSpPr>
          <p:cNvPr id="35" name="Rectangle 34">
            <a:extLst>
              <a:ext uri="{FF2B5EF4-FFF2-40B4-BE49-F238E27FC236}">
                <a16:creationId xmlns:a16="http://schemas.microsoft.com/office/drawing/2014/main" id="{8DDA1505-E74F-057F-DBE5-1AFA71BA8EDF}"/>
              </a:ext>
              <a:ext uri="{C183D7F6-B498-43B3-948B-1728B52AA6E4}">
                <adec:decorative xmlns:adec="http://schemas.microsoft.com/office/drawing/2017/decorative" val="1"/>
              </a:ext>
            </a:extLst>
          </p:cNvPr>
          <p:cNvSpPr>
            <a:spLocks noChangeAspect="1"/>
          </p:cNvSpPr>
          <p:nvPr userDrawn="1"/>
        </p:nvSpPr>
        <p:spPr>
          <a:xfrm>
            <a:off x="8212277" y="3565189"/>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6" name="Picture Placeholder 3">
            <a:extLst>
              <a:ext uri="{FF2B5EF4-FFF2-40B4-BE49-F238E27FC236}">
                <a16:creationId xmlns:a16="http://schemas.microsoft.com/office/drawing/2014/main" id="{CFE0F327-12EC-6259-BFE6-41B9783C65BE}"/>
              </a:ext>
              <a:ext uri="{C183D7F6-B498-43B3-948B-1728B52AA6E4}">
                <adec:decorative xmlns:adec="http://schemas.microsoft.com/office/drawing/2017/decorative" val="1"/>
              </a:ext>
            </a:extLst>
          </p:cNvPr>
          <p:cNvSpPr>
            <a:spLocks noGrp="1" noChangeAspect="1"/>
          </p:cNvSpPr>
          <p:nvPr>
            <p:ph type="pic" sz="quarter" idx="111" hasCustomPrompt="1"/>
          </p:nvPr>
        </p:nvSpPr>
        <p:spPr>
          <a:xfrm>
            <a:off x="8349437" y="3702349"/>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8" name="Text Placeholder 1">
            <a:extLst>
              <a:ext uri="{FF2B5EF4-FFF2-40B4-BE49-F238E27FC236}">
                <a16:creationId xmlns:a16="http://schemas.microsoft.com/office/drawing/2014/main" id="{11AE5B93-3A01-7A0A-8CDA-9184DE2B0855}"/>
              </a:ext>
            </a:extLst>
          </p:cNvPr>
          <p:cNvSpPr>
            <a:spLocks noGrp="1"/>
          </p:cNvSpPr>
          <p:nvPr>
            <p:ph type="body" sz="quarter" idx="73" hasCustomPrompt="1"/>
          </p:nvPr>
        </p:nvSpPr>
        <p:spPr>
          <a:xfrm>
            <a:off x="10040826" y="2138933"/>
            <a:ext cx="1828800" cy="287229"/>
          </a:xfrm>
        </p:spPr>
        <p:txBody>
          <a:bodyPr anchor="t">
            <a:noAutofit/>
          </a:bodyPr>
          <a:lstStyle>
            <a:lvl1pPr marL="0" indent="0" algn="ctr">
              <a:lnSpc>
                <a:spcPct val="120000"/>
              </a:lnSpc>
              <a:buNone/>
              <a:defRPr sz="1000" b="1" i="0" cap="all" spc="150" baseline="0">
                <a:solidFill>
                  <a:schemeClr val="tx1"/>
                </a:solidFill>
                <a:latin typeface="Gibson SemiBold" pitchFamily="2" charset="77"/>
              </a:defRPr>
            </a:lvl1pPr>
          </a:lstStyle>
          <a:p>
            <a:pPr lvl="0"/>
            <a:r>
              <a:rPr lang="en-US"/>
              <a:t>LOREM IPSUM</a:t>
            </a:r>
          </a:p>
        </p:txBody>
      </p:sp>
      <p:sp>
        <p:nvSpPr>
          <p:cNvPr id="5" name="Rectangle 4">
            <a:extLst>
              <a:ext uri="{FF2B5EF4-FFF2-40B4-BE49-F238E27FC236}">
                <a16:creationId xmlns:a16="http://schemas.microsoft.com/office/drawing/2014/main" id="{C6FB78EF-D7D9-7A84-F375-D5ECA61C9F27}"/>
              </a:ext>
              <a:ext uri="{C183D7F6-B498-43B3-948B-1728B52AA6E4}">
                <adec:decorative xmlns:adec="http://schemas.microsoft.com/office/drawing/2017/decorative" val="1"/>
              </a:ext>
            </a:extLst>
          </p:cNvPr>
          <p:cNvSpPr>
            <a:spLocks noChangeAspect="1"/>
          </p:cNvSpPr>
          <p:nvPr userDrawn="1"/>
        </p:nvSpPr>
        <p:spPr>
          <a:xfrm>
            <a:off x="10589466" y="1134465"/>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9" name="Picture Placeholder 3">
            <a:extLst>
              <a:ext uri="{FF2B5EF4-FFF2-40B4-BE49-F238E27FC236}">
                <a16:creationId xmlns:a16="http://schemas.microsoft.com/office/drawing/2014/main" id="{92C4364B-614F-0E8D-4021-03F0E80D2C95}"/>
              </a:ext>
              <a:ext uri="{C183D7F6-B498-43B3-948B-1728B52AA6E4}">
                <adec:decorative xmlns:adec="http://schemas.microsoft.com/office/drawing/2017/decorative" val="1"/>
              </a:ext>
            </a:extLst>
          </p:cNvPr>
          <p:cNvSpPr>
            <a:spLocks noGrp="1" noChangeAspect="1"/>
          </p:cNvSpPr>
          <p:nvPr>
            <p:ph type="pic" sz="quarter" idx="100" hasCustomPrompt="1"/>
          </p:nvPr>
        </p:nvSpPr>
        <p:spPr>
          <a:xfrm>
            <a:off x="10726626" y="1271625"/>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30" name="Text Placeholder 1">
            <a:extLst>
              <a:ext uri="{FF2B5EF4-FFF2-40B4-BE49-F238E27FC236}">
                <a16:creationId xmlns:a16="http://schemas.microsoft.com/office/drawing/2014/main" id="{957E3694-8EBE-CAC2-55CF-CD5101558C93}"/>
              </a:ext>
            </a:extLst>
          </p:cNvPr>
          <p:cNvSpPr>
            <a:spLocks noGrp="1"/>
          </p:cNvSpPr>
          <p:nvPr>
            <p:ph type="body" sz="quarter" idx="107" hasCustomPrompt="1"/>
          </p:nvPr>
        </p:nvSpPr>
        <p:spPr>
          <a:xfrm>
            <a:off x="7663637" y="2138933"/>
            <a:ext cx="1828800" cy="287229"/>
          </a:xfrm>
        </p:spPr>
        <p:txBody>
          <a:bodyPr anchor="t">
            <a:noAutofit/>
          </a:bodyPr>
          <a:lstStyle>
            <a:lvl1pPr marL="0" indent="0" algn="ctr">
              <a:lnSpc>
                <a:spcPct val="120000"/>
              </a:lnSpc>
              <a:buNone/>
              <a:defRPr sz="1000" b="1" i="0" cap="all" spc="150" baseline="0">
                <a:solidFill>
                  <a:schemeClr val="tx1"/>
                </a:solidFill>
                <a:latin typeface="Gibson SemiBold" pitchFamily="2" charset="77"/>
              </a:defRPr>
            </a:lvl1pPr>
          </a:lstStyle>
          <a:p>
            <a:pPr lvl="0"/>
            <a:r>
              <a:rPr lang="en-US"/>
              <a:t>LOREM IPSUM</a:t>
            </a:r>
          </a:p>
        </p:txBody>
      </p:sp>
      <p:sp>
        <p:nvSpPr>
          <p:cNvPr id="29" name="Rectangle 28">
            <a:extLst>
              <a:ext uri="{FF2B5EF4-FFF2-40B4-BE49-F238E27FC236}">
                <a16:creationId xmlns:a16="http://schemas.microsoft.com/office/drawing/2014/main" id="{7C9C50DF-B16C-A869-F864-05ECC87211EC}"/>
              </a:ext>
              <a:ext uri="{C183D7F6-B498-43B3-948B-1728B52AA6E4}">
                <adec:decorative xmlns:adec="http://schemas.microsoft.com/office/drawing/2017/decorative" val="1"/>
              </a:ext>
            </a:extLst>
          </p:cNvPr>
          <p:cNvSpPr>
            <a:spLocks noChangeAspect="1"/>
          </p:cNvSpPr>
          <p:nvPr userDrawn="1"/>
        </p:nvSpPr>
        <p:spPr>
          <a:xfrm>
            <a:off x="8212277" y="1134465"/>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1" name="Picture Placeholder 3">
            <a:extLst>
              <a:ext uri="{FF2B5EF4-FFF2-40B4-BE49-F238E27FC236}">
                <a16:creationId xmlns:a16="http://schemas.microsoft.com/office/drawing/2014/main" id="{EDE8EEAE-81BF-1066-891A-47388673851C}"/>
              </a:ext>
              <a:ext uri="{C183D7F6-B498-43B3-948B-1728B52AA6E4}">
                <adec:decorative xmlns:adec="http://schemas.microsoft.com/office/drawing/2017/decorative" val="1"/>
              </a:ext>
            </a:extLst>
          </p:cNvPr>
          <p:cNvSpPr>
            <a:spLocks noGrp="1" noChangeAspect="1"/>
          </p:cNvSpPr>
          <p:nvPr>
            <p:ph type="pic" sz="quarter" idx="108" hasCustomPrompt="1"/>
          </p:nvPr>
        </p:nvSpPr>
        <p:spPr>
          <a:xfrm>
            <a:off x="8349437" y="1271625"/>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4" name="Text Placeholder 26">
            <a:extLst>
              <a:ext uri="{FF2B5EF4-FFF2-40B4-BE49-F238E27FC236}">
                <a16:creationId xmlns:a16="http://schemas.microsoft.com/office/drawing/2014/main" id="{AD04ADC8-12A9-E7D7-83C2-DCA2CA64B2B7}"/>
              </a:ext>
            </a:extLst>
          </p:cNvPr>
          <p:cNvSpPr>
            <a:spLocks noGrp="1"/>
          </p:cNvSpPr>
          <p:nvPr>
            <p:ph type="body" sz="quarter" idx="70" hasCustomPrompt="1"/>
          </p:nvPr>
        </p:nvSpPr>
        <p:spPr>
          <a:xfrm>
            <a:off x="609600" y="1737360"/>
            <a:ext cx="6035040" cy="4434840"/>
          </a:xfrm>
        </p:spPr>
        <p:txBody>
          <a:bodyPr/>
          <a:lstStyle>
            <a:lvl1pPr marL="0" indent="0" algn="l">
              <a:lnSpc>
                <a:spcPct val="120000"/>
              </a:lnSpc>
              <a:spcAft>
                <a:spcPts val="0"/>
              </a:spcAft>
              <a:buNone/>
              <a:defRPr sz="12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a:p>
            <a:pPr lvl="0"/>
            <a:endParaRPr lang="en-US"/>
          </a:p>
        </p:txBody>
      </p:sp>
      <p:sp>
        <p:nvSpPr>
          <p:cNvPr id="3" name="Title Placeholder 3">
            <a:extLst>
              <a:ext uri="{FF2B5EF4-FFF2-40B4-BE49-F238E27FC236}">
                <a16:creationId xmlns:a16="http://schemas.microsoft.com/office/drawing/2014/main" id="{C621562D-22CE-588D-631E-C9CD1E60C678}"/>
              </a:ext>
            </a:extLst>
          </p:cNvPr>
          <p:cNvSpPr>
            <a:spLocks noGrp="1"/>
          </p:cNvSpPr>
          <p:nvPr>
            <p:ph type="title" hasCustomPrompt="1"/>
          </p:nvPr>
        </p:nvSpPr>
        <p:spPr>
          <a:xfrm>
            <a:off x="609600" y="1097280"/>
            <a:ext cx="6035040" cy="430887"/>
          </a:xfrm>
          <a:prstGeom prst="rect">
            <a:avLst/>
          </a:prstGeom>
        </p:spPr>
        <p:txBody>
          <a:bodyPr vert="horz" lIns="0" tIns="0" rIns="0" bIns="0" rtlCol="0" anchor="t" anchorCtr="0">
            <a:noAutofit/>
          </a:bodyPr>
          <a:lstStyle/>
          <a:p>
            <a:r>
              <a:rPr lang="en-US"/>
              <a:t>Content Slide Title – Right Section Light </a:t>
            </a:r>
          </a:p>
        </p:txBody>
      </p:sp>
      <p:sp>
        <p:nvSpPr>
          <p:cNvPr id="6" name="Rectangle 5">
            <a:extLst>
              <a:ext uri="{FF2B5EF4-FFF2-40B4-BE49-F238E27FC236}">
                <a16:creationId xmlns:a16="http://schemas.microsoft.com/office/drawing/2014/main" id="{63CB2C6A-1139-D9E0-DA40-97444B6B2297}"/>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08000689"/>
      </p:ext>
    </p:extLst>
  </p:cSld>
  <p:clrMapOvr>
    <a:masterClrMapping/>
  </p:clrMapOvr>
  <p:extLst>
    <p:ext uri="{DCECCB84-F9BA-43D5-87BE-67443E8EF086}">
      <p15:sldGuideLst xmlns:p15="http://schemas.microsoft.com/office/powerpoint/2012/main">
        <p15:guide id="1" orient="horz" pos="1872">
          <p15:clr>
            <a:srgbClr val="FBAE40"/>
          </p15:clr>
        </p15:guide>
        <p15:guide id="2" pos="2352">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Content - Right Section Blu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869934B-0CB5-0D49-FFA1-2EB4D9C29E75}"/>
              </a:ext>
              <a:ext uri="{C183D7F6-B498-43B3-948B-1728B52AA6E4}">
                <adec:decorative xmlns:adec="http://schemas.microsoft.com/office/drawing/2017/decorative" val="1"/>
              </a:ext>
            </a:extLst>
          </p:cNvPr>
          <p:cNvSpPr/>
          <p:nvPr userDrawn="1"/>
        </p:nvSpPr>
        <p:spPr>
          <a:xfrm>
            <a:off x="7345680" y="0"/>
            <a:ext cx="4846320" cy="6872649"/>
          </a:xfrm>
          <a:prstGeom prst="rect">
            <a:avLst/>
          </a:prstGeom>
          <a:solidFill>
            <a:schemeClr val="tx2"/>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pic>
        <p:nvPicPr>
          <p:cNvPr id="13" name="Logo">
            <a:extLst>
              <a:ext uri="{FF2B5EF4-FFF2-40B4-BE49-F238E27FC236}">
                <a16:creationId xmlns:a16="http://schemas.microsoft.com/office/drawing/2014/main" id="{C6A8A3EE-1806-F5C2-9FFB-BF4C0DAAB43F}"/>
              </a:ext>
              <a:ext uri="{C183D7F6-B498-43B3-948B-1728B52AA6E4}">
                <adec:decorative xmlns:adec="http://schemas.microsoft.com/office/drawing/2017/decorative" val="1"/>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sp>
        <p:nvSpPr>
          <p:cNvPr id="24" name="Text Placeholder 1">
            <a:extLst>
              <a:ext uri="{FF2B5EF4-FFF2-40B4-BE49-F238E27FC236}">
                <a16:creationId xmlns:a16="http://schemas.microsoft.com/office/drawing/2014/main" id="{D4E69E0E-8F34-42B7-1A54-A4D2EAAC0D4B}"/>
              </a:ext>
            </a:extLst>
          </p:cNvPr>
          <p:cNvSpPr>
            <a:spLocks noGrp="1"/>
          </p:cNvSpPr>
          <p:nvPr>
            <p:ph type="body" sz="quarter" idx="83" hasCustomPrompt="1"/>
          </p:nvPr>
        </p:nvSpPr>
        <p:spPr>
          <a:xfrm>
            <a:off x="8854440" y="5217130"/>
            <a:ext cx="1828800" cy="287229"/>
          </a:xfrm>
        </p:spPr>
        <p:txBody>
          <a:bodyPr anchor="t">
            <a:noAutofit/>
          </a:bodyPr>
          <a:lstStyle>
            <a:lvl1pPr marL="0" indent="0" algn="ctr">
              <a:lnSpc>
                <a:spcPct val="120000"/>
              </a:lnSpc>
              <a:buNone/>
              <a:defRPr sz="1000" b="0" i="0" cap="all" spc="150" baseline="0">
                <a:solidFill>
                  <a:schemeClr val="bg2"/>
                </a:solidFill>
                <a:latin typeface="Gibson SemiBold" pitchFamily="2" charset="77"/>
              </a:defRPr>
            </a:lvl1pPr>
          </a:lstStyle>
          <a:p>
            <a:pPr lvl="0"/>
            <a:r>
              <a:rPr lang="en-US"/>
              <a:t>LOREM IPSUM</a:t>
            </a:r>
          </a:p>
        </p:txBody>
      </p:sp>
      <p:sp>
        <p:nvSpPr>
          <p:cNvPr id="25" name="Text Placeholder 1">
            <a:extLst>
              <a:ext uri="{FF2B5EF4-FFF2-40B4-BE49-F238E27FC236}">
                <a16:creationId xmlns:a16="http://schemas.microsoft.com/office/drawing/2014/main" id="{7AABE081-7AEC-738A-6EC2-62B33242C9FF}"/>
              </a:ext>
            </a:extLst>
          </p:cNvPr>
          <p:cNvSpPr>
            <a:spLocks noGrp="1"/>
          </p:cNvSpPr>
          <p:nvPr>
            <p:ph type="body" sz="quarter" idx="84" hasCustomPrompt="1"/>
          </p:nvPr>
        </p:nvSpPr>
        <p:spPr>
          <a:xfrm>
            <a:off x="8854440" y="4369419"/>
            <a:ext cx="1828800" cy="734067"/>
          </a:xfrm>
        </p:spPr>
        <p:txBody>
          <a:bodyPr anchor="b">
            <a:noAutofit/>
          </a:bodyPr>
          <a:lstStyle>
            <a:lvl1pPr marL="0" indent="0" algn="ctr">
              <a:buNone/>
              <a:defRPr sz="3600" b="0" i="0" spc="150" baseline="0">
                <a:solidFill>
                  <a:schemeClr val="bg1"/>
                </a:solidFill>
                <a:latin typeface="Gibson" panose="02000000000000000000" pitchFamily="2" charset="77"/>
              </a:defRPr>
            </a:lvl1pPr>
          </a:lstStyle>
          <a:p>
            <a:pPr lvl="0"/>
            <a:r>
              <a:rPr lang="en-US"/>
              <a:t>##</a:t>
            </a:r>
          </a:p>
        </p:txBody>
      </p:sp>
      <p:cxnSp>
        <p:nvCxnSpPr>
          <p:cNvPr id="14" name="Straight Connector 13">
            <a:extLst>
              <a:ext uri="{FF2B5EF4-FFF2-40B4-BE49-F238E27FC236}">
                <a16:creationId xmlns:a16="http://schemas.microsoft.com/office/drawing/2014/main" id="{9F973EE3-6951-733E-FD14-E211A5134380}"/>
              </a:ext>
              <a:ext uri="{C183D7F6-B498-43B3-948B-1728B52AA6E4}">
                <adec:decorative xmlns:adec="http://schemas.microsoft.com/office/drawing/2017/decorative" val="1"/>
              </a:ext>
            </a:extLst>
          </p:cNvPr>
          <p:cNvCxnSpPr>
            <a:cxnSpLocks/>
          </p:cNvCxnSpPr>
          <p:nvPr userDrawn="1"/>
        </p:nvCxnSpPr>
        <p:spPr>
          <a:xfrm>
            <a:off x="8122920" y="4188658"/>
            <a:ext cx="3291840" cy="0"/>
          </a:xfrm>
          <a:prstGeom prst="line">
            <a:avLst/>
          </a:prstGeom>
          <a:ln w="12700">
            <a:solidFill>
              <a:schemeClr val="bg2">
                <a:alpha val="25000"/>
              </a:schemeClr>
            </a:solidFill>
          </a:ln>
        </p:spPr>
        <p:style>
          <a:lnRef idx="1">
            <a:schemeClr val="accent1"/>
          </a:lnRef>
          <a:fillRef idx="0">
            <a:schemeClr val="accent1"/>
          </a:fillRef>
          <a:effectRef idx="0">
            <a:schemeClr val="accent1"/>
          </a:effectRef>
          <a:fontRef idx="minor">
            <a:schemeClr val="tx1"/>
          </a:fontRef>
        </p:style>
      </p:cxnSp>
      <p:sp>
        <p:nvSpPr>
          <p:cNvPr id="22" name="Text Placeholder 1">
            <a:extLst>
              <a:ext uri="{FF2B5EF4-FFF2-40B4-BE49-F238E27FC236}">
                <a16:creationId xmlns:a16="http://schemas.microsoft.com/office/drawing/2014/main" id="{F6C70CBB-FEB5-3FB9-6833-FBC36D20C4DA}"/>
              </a:ext>
            </a:extLst>
          </p:cNvPr>
          <p:cNvSpPr>
            <a:spLocks noGrp="1"/>
          </p:cNvSpPr>
          <p:nvPr>
            <p:ph type="body" sz="quarter" idx="81" hasCustomPrompt="1"/>
          </p:nvPr>
        </p:nvSpPr>
        <p:spPr>
          <a:xfrm>
            <a:off x="10039905" y="3400544"/>
            <a:ext cx="1828800" cy="287229"/>
          </a:xfrm>
        </p:spPr>
        <p:txBody>
          <a:bodyPr anchor="t">
            <a:noAutofit/>
          </a:bodyPr>
          <a:lstStyle>
            <a:lvl1pPr marL="0" indent="0" algn="ctr">
              <a:lnSpc>
                <a:spcPct val="120000"/>
              </a:lnSpc>
              <a:buNone/>
              <a:defRPr sz="1000" b="0" i="0" cap="all" spc="150" baseline="0">
                <a:solidFill>
                  <a:schemeClr val="bg2"/>
                </a:solidFill>
                <a:latin typeface="Gibson SemiBold" pitchFamily="2" charset="77"/>
              </a:defRPr>
            </a:lvl1pPr>
          </a:lstStyle>
          <a:p>
            <a:pPr lvl="0"/>
            <a:r>
              <a:rPr lang="en-US"/>
              <a:t>LOREM IPSUM</a:t>
            </a:r>
          </a:p>
        </p:txBody>
      </p:sp>
      <p:sp>
        <p:nvSpPr>
          <p:cNvPr id="23" name="Text Placeholder 1">
            <a:extLst>
              <a:ext uri="{FF2B5EF4-FFF2-40B4-BE49-F238E27FC236}">
                <a16:creationId xmlns:a16="http://schemas.microsoft.com/office/drawing/2014/main" id="{62E000E1-BB22-EE4E-D88C-008641D2EDB4}"/>
              </a:ext>
            </a:extLst>
          </p:cNvPr>
          <p:cNvSpPr>
            <a:spLocks noGrp="1"/>
          </p:cNvSpPr>
          <p:nvPr>
            <p:ph type="body" sz="quarter" idx="82" hasCustomPrompt="1"/>
          </p:nvPr>
        </p:nvSpPr>
        <p:spPr>
          <a:xfrm>
            <a:off x="10039905" y="2547937"/>
            <a:ext cx="1828800" cy="734067"/>
          </a:xfrm>
        </p:spPr>
        <p:txBody>
          <a:bodyPr anchor="b">
            <a:noAutofit/>
          </a:bodyPr>
          <a:lstStyle>
            <a:lvl1pPr marL="0" indent="0" algn="ctr">
              <a:buNone/>
              <a:defRPr sz="3600" b="0" i="0" spc="150" baseline="0">
                <a:solidFill>
                  <a:schemeClr val="bg1"/>
                </a:solidFill>
                <a:latin typeface="Gibson" panose="02000000000000000000" pitchFamily="2" charset="77"/>
              </a:defRPr>
            </a:lvl1pPr>
          </a:lstStyle>
          <a:p>
            <a:pPr lvl="0"/>
            <a:r>
              <a:rPr lang="en-US"/>
              <a:t>##</a:t>
            </a:r>
          </a:p>
        </p:txBody>
      </p:sp>
      <p:cxnSp>
        <p:nvCxnSpPr>
          <p:cNvPr id="15" name="Straight Connector 14">
            <a:extLst>
              <a:ext uri="{FF2B5EF4-FFF2-40B4-BE49-F238E27FC236}">
                <a16:creationId xmlns:a16="http://schemas.microsoft.com/office/drawing/2014/main" id="{AAB6A51D-0E77-3110-0E8E-94D46904B539}"/>
              </a:ext>
              <a:ext uri="{C183D7F6-B498-43B3-948B-1728B52AA6E4}">
                <adec:decorative xmlns:adec="http://schemas.microsoft.com/office/drawing/2017/decorative" val="1"/>
              </a:ext>
            </a:extLst>
          </p:cNvPr>
          <p:cNvCxnSpPr>
            <a:cxnSpLocks/>
          </p:cNvCxnSpPr>
          <p:nvPr userDrawn="1"/>
        </p:nvCxnSpPr>
        <p:spPr>
          <a:xfrm>
            <a:off x="9768840" y="2603190"/>
            <a:ext cx="0" cy="1234477"/>
          </a:xfrm>
          <a:prstGeom prst="line">
            <a:avLst/>
          </a:prstGeom>
          <a:ln w="12700">
            <a:solidFill>
              <a:schemeClr val="bg2">
                <a:alpha val="25000"/>
              </a:schemeClr>
            </a:solidFill>
          </a:ln>
        </p:spPr>
        <p:style>
          <a:lnRef idx="1">
            <a:schemeClr val="accent1"/>
          </a:lnRef>
          <a:fillRef idx="0">
            <a:schemeClr val="accent1"/>
          </a:fillRef>
          <a:effectRef idx="0">
            <a:schemeClr val="accent1"/>
          </a:effectRef>
          <a:fontRef idx="minor">
            <a:schemeClr val="tx1"/>
          </a:fontRef>
        </p:style>
      </p:cxnSp>
      <p:sp>
        <p:nvSpPr>
          <p:cNvPr id="20" name="Text Placeholder 1">
            <a:extLst>
              <a:ext uri="{FF2B5EF4-FFF2-40B4-BE49-F238E27FC236}">
                <a16:creationId xmlns:a16="http://schemas.microsoft.com/office/drawing/2014/main" id="{F43641B8-0134-3BC5-E5F8-3533C9C44BE4}"/>
              </a:ext>
            </a:extLst>
          </p:cNvPr>
          <p:cNvSpPr>
            <a:spLocks noGrp="1"/>
          </p:cNvSpPr>
          <p:nvPr>
            <p:ph type="body" sz="quarter" idx="79" hasCustomPrompt="1"/>
          </p:nvPr>
        </p:nvSpPr>
        <p:spPr>
          <a:xfrm>
            <a:off x="7654654" y="3400544"/>
            <a:ext cx="1828800" cy="287229"/>
          </a:xfrm>
        </p:spPr>
        <p:txBody>
          <a:bodyPr anchor="t">
            <a:noAutofit/>
          </a:bodyPr>
          <a:lstStyle>
            <a:lvl1pPr marL="0" indent="0" algn="ctr">
              <a:lnSpc>
                <a:spcPct val="120000"/>
              </a:lnSpc>
              <a:buNone/>
              <a:defRPr sz="1000" b="0" i="0" cap="all" spc="150" baseline="0">
                <a:solidFill>
                  <a:schemeClr val="bg2"/>
                </a:solidFill>
                <a:latin typeface="Gibson SemiBold" pitchFamily="2" charset="77"/>
              </a:defRPr>
            </a:lvl1pPr>
          </a:lstStyle>
          <a:p>
            <a:pPr lvl="0"/>
            <a:r>
              <a:rPr lang="en-US"/>
              <a:t>LOREM IPSUM</a:t>
            </a:r>
          </a:p>
        </p:txBody>
      </p:sp>
      <p:sp>
        <p:nvSpPr>
          <p:cNvPr id="21" name="Text Placeholder 1">
            <a:extLst>
              <a:ext uri="{FF2B5EF4-FFF2-40B4-BE49-F238E27FC236}">
                <a16:creationId xmlns:a16="http://schemas.microsoft.com/office/drawing/2014/main" id="{E55B2AA9-8261-14A4-4053-5F773944F2D2}"/>
              </a:ext>
            </a:extLst>
          </p:cNvPr>
          <p:cNvSpPr>
            <a:spLocks noGrp="1"/>
          </p:cNvSpPr>
          <p:nvPr>
            <p:ph type="body" sz="quarter" idx="80" hasCustomPrompt="1"/>
          </p:nvPr>
        </p:nvSpPr>
        <p:spPr>
          <a:xfrm>
            <a:off x="7654654" y="2547937"/>
            <a:ext cx="1828800" cy="734067"/>
          </a:xfrm>
        </p:spPr>
        <p:txBody>
          <a:bodyPr anchor="b">
            <a:noAutofit/>
          </a:bodyPr>
          <a:lstStyle>
            <a:lvl1pPr marL="0" indent="0" algn="ctr">
              <a:buNone/>
              <a:defRPr sz="3600" b="0" i="0" spc="150" baseline="0">
                <a:solidFill>
                  <a:schemeClr val="bg1"/>
                </a:solidFill>
                <a:latin typeface="Gibson" panose="02000000000000000000" pitchFamily="2" charset="77"/>
              </a:defRPr>
            </a:lvl1pPr>
          </a:lstStyle>
          <a:p>
            <a:pPr lvl="0"/>
            <a:r>
              <a:rPr lang="en-US"/>
              <a:t>##</a:t>
            </a:r>
          </a:p>
        </p:txBody>
      </p:sp>
      <p:cxnSp>
        <p:nvCxnSpPr>
          <p:cNvPr id="11" name="Straight Connector 10">
            <a:extLst>
              <a:ext uri="{FF2B5EF4-FFF2-40B4-BE49-F238E27FC236}">
                <a16:creationId xmlns:a16="http://schemas.microsoft.com/office/drawing/2014/main" id="{D1CD0F43-70F2-690F-A4CF-001C24C63934}"/>
              </a:ext>
              <a:ext uri="{C183D7F6-B498-43B3-948B-1728B52AA6E4}">
                <adec:decorative xmlns:adec="http://schemas.microsoft.com/office/drawing/2017/decorative" val="1"/>
              </a:ext>
            </a:extLst>
          </p:cNvPr>
          <p:cNvCxnSpPr>
            <a:cxnSpLocks/>
          </p:cNvCxnSpPr>
          <p:nvPr userDrawn="1"/>
        </p:nvCxnSpPr>
        <p:spPr>
          <a:xfrm>
            <a:off x="8122920" y="2184709"/>
            <a:ext cx="3291840" cy="0"/>
          </a:xfrm>
          <a:prstGeom prst="line">
            <a:avLst/>
          </a:prstGeom>
          <a:ln w="12700">
            <a:solidFill>
              <a:schemeClr val="bg2">
                <a:alpha val="25000"/>
              </a:schemeClr>
            </a:solidFill>
          </a:ln>
        </p:spPr>
        <p:style>
          <a:lnRef idx="1">
            <a:schemeClr val="accent1"/>
          </a:lnRef>
          <a:fillRef idx="0">
            <a:schemeClr val="accent1"/>
          </a:fillRef>
          <a:effectRef idx="0">
            <a:schemeClr val="accent1"/>
          </a:effectRef>
          <a:fontRef idx="minor">
            <a:schemeClr val="tx1"/>
          </a:fontRef>
        </p:style>
      </p:cxnSp>
      <p:sp>
        <p:nvSpPr>
          <p:cNvPr id="18" name="Text Placeholder 1">
            <a:extLst>
              <a:ext uri="{FF2B5EF4-FFF2-40B4-BE49-F238E27FC236}">
                <a16:creationId xmlns:a16="http://schemas.microsoft.com/office/drawing/2014/main" id="{C8497D38-F826-B48C-EF61-4FCD700EFC34}"/>
              </a:ext>
            </a:extLst>
          </p:cNvPr>
          <p:cNvSpPr>
            <a:spLocks noGrp="1"/>
          </p:cNvSpPr>
          <p:nvPr>
            <p:ph type="body" sz="quarter" idx="15" hasCustomPrompt="1"/>
          </p:nvPr>
        </p:nvSpPr>
        <p:spPr>
          <a:xfrm>
            <a:off x="8854440" y="1596304"/>
            <a:ext cx="1828800" cy="287229"/>
          </a:xfrm>
        </p:spPr>
        <p:txBody>
          <a:bodyPr anchor="t">
            <a:noAutofit/>
          </a:bodyPr>
          <a:lstStyle>
            <a:lvl1pPr marL="0" indent="0" algn="ctr">
              <a:lnSpc>
                <a:spcPct val="120000"/>
              </a:lnSpc>
              <a:buNone/>
              <a:defRPr sz="1000" b="0" i="0" cap="all" spc="150" baseline="0">
                <a:solidFill>
                  <a:schemeClr val="bg2"/>
                </a:solidFill>
                <a:latin typeface="Gibson SemiBold" pitchFamily="2" charset="77"/>
              </a:defRPr>
            </a:lvl1pPr>
          </a:lstStyle>
          <a:p>
            <a:pPr lvl="0"/>
            <a:r>
              <a:rPr lang="en-US"/>
              <a:t>LOREM IPSUM</a:t>
            </a:r>
          </a:p>
        </p:txBody>
      </p:sp>
      <p:sp>
        <p:nvSpPr>
          <p:cNvPr id="19" name="Text Placeholder 1">
            <a:extLst>
              <a:ext uri="{FF2B5EF4-FFF2-40B4-BE49-F238E27FC236}">
                <a16:creationId xmlns:a16="http://schemas.microsoft.com/office/drawing/2014/main" id="{EBBB8570-055F-ADB4-C35B-662F03614EF4}"/>
              </a:ext>
            </a:extLst>
          </p:cNvPr>
          <p:cNvSpPr>
            <a:spLocks noGrp="1"/>
          </p:cNvSpPr>
          <p:nvPr>
            <p:ph type="body" sz="quarter" idx="78" hasCustomPrompt="1"/>
          </p:nvPr>
        </p:nvSpPr>
        <p:spPr>
          <a:xfrm>
            <a:off x="8854440" y="748593"/>
            <a:ext cx="1828800" cy="734067"/>
          </a:xfrm>
        </p:spPr>
        <p:txBody>
          <a:bodyPr anchor="b">
            <a:noAutofit/>
          </a:bodyPr>
          <a:lstStyle>
            <a:lvl1pPr marL="0" indent="0" algn="ctr">
              <a:buNone/>
              <a:defRPr sz="3600" b="0" i="0" spc="150" baseline="0">
                <a:solidFill>
                  <a:schemeClr val="bg1"/>
                </a:solidFill>
                <a:latin typeface="Gibson" panose="02000000000000000000" pitchFamily="2" charset="77"/>
              </a:defRPr>
            </a:lvl1pPr>
          </a:lstStyle>
          <a:p>
            <a:pPr lvl="0"/>
            <a:r>
              <a:rPr lang="en-US"/>
              <a:t>##</a:t>
            </a:r>
          </a:p>
        </p:txBody>
      </p:sp>
      <p:sp>
        <p:nvSpPr>
          <p:cNvPr id="4" name="Text Placeholder 26">
            <a:extLst>
              <a:ext uri="{FF2B5EF4-FFF2-40B4-BE49-F238E27FC236}">
                <a16:creationId xmlns:a16="http://schemas.microsoft.com/office/drawing/2014/main" id="{AD04ADC8-12A9-E7D7-83C2-DCA2CA64B2B7}"/>
              </a:ext>
            </a:extLst>
          </p:cNvPr>
          <p:cNvSpPr>
            <a:spLocks noGrp="1"/>
          </p:cNvSpPr>
          <p:nvPr>
            <p:ph type="body" sz="quarter" idx="70" hasCustomPrompt="1"/>
          </p:nvPr>
        </p:nvSpPr>
        <p:spPr>
          <a:xfrm>
            <a:off x="609600" y="1737360"/>
            <a:ext cx="6035040" cy="4386470"/>
          </a:xfrm>
        </p:spPr>
        <p:txBody>
          <a:bodyPr/>
          <a:lstStyle>
            <a:lvl1pPr marL="0" indent="0" algn="l">
              <a:lnSpc>
                <a:spcPct val="120000"/>
              </a:lnSpc>
              <a:spcAft>
                <a:spcPts val="0"/>
              </a:spcAft>
              <a:buNone/>
              <a:defRPr sz="12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a:p>
            <a:pPr lvl="0"/>
            <a:endParaRPr lang="en-US"/>
          </a:p>
        </p:txBody>
      </p:sp>
      <p:sp>
        <p:nvSpPr>
          <p:cNvPr id="3" name="Title Placeholder 3">
            <a:extLst>
              <a:ext uri="{FF2B5EF4-FFF2-40B4-BE49-F238E27FC236}">
                <a16:creationId xmlns:a16="http://schemas.microsoft.com/office/drawing/2014/main" id="{C621562D-22CE-588D-631E-C9CD1E60C678}"/>
              </a:ext>
            </a:extLst>
          </p:cNvPr>
          <p:cNvSpPr>
            <a:spLocks noGrp="1"/>
          </p:cNvSpPr>
          <p:nvPr>
            <p:ph type="title" hasCustomPrompt="1"/>
          </p:nvPr>
        </p:nvSpPr>
        <p:spPr>
          <a:xfrm>
            <a:off x="609600" y="1097280"/>
            <a:ext cx="6035040" cy="430887"/>
          </a:xfrm>
          <a:prstGeom prst="rect">
            <a:avLst/>
          </a:prstGeom>
        </p:spPr>
        <p:txBody>
          <a:bodyPr vert="horz" lIns="0" tIns="0" rIns="0" bIns="0" rtlCol="0" anchor="t" anchorCtr="0">
            <a:noAutofit/>
          </a:bodyPr>
          <a:lstStyle/>
          <a:p>
            <a:r>
              <a:rPr lang="en-US"/>
              <a:t>Content Slide Title – Right Section Blue</a:t>
            </a:r>
          </a:p>
        </p:txBody>
      </p:sp>
      <p:sp>
        <p:nvSpPr>
          <p:cNvPr id="5" name="Rectangle 4">
            <a:extLst>
              <a:ext uri="{FF2B5EF4-FFF2-40B4-BE49-F238E27FC236}">
                <a16:creationId xmlns:a16="http://schemas.microsoft.com/office/drawing/2014/main" id="{94DACA0D-3E47-B999-2DBC-2169FE68268C}"/>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87000228"/>
      </p:ext>
    </p:extLst>
  </p:cSld>
  <p:clrMapOvr>
    <a:masterClrMapping/>
  </p:clrMapOvr>
  <p:extLst>
    <p:ext uri="{DCECCB84-F9BA-43D5-87BE-67443E8EF086}">
      <p15:sldGuideLst xmlns:p15="http://schemas.microsoft.com/office/powerpoint/2012/main">
        <p15:guide id="1" orient="horz" pos="1872">
          <p15:clr>
            <a:srgbClr val="FBAE40"/>
          </p15:clr>
        </p15:guide>
        <p15:guide id="2" pos="2352">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ntent – Right Section Dark">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087BA86-B8D8-723F-96C6-043CFCBF3165}"/>
              </a:ext>
              <a:ext uri="{C183D7F6-B498-43B3-948B-1728B52AA6E4}">
                <adec:decorative xmlns:adec="http://schemas.microsoft.com/office/drawing/2017/decorative" val="1"/>
              </a:ext>
            </a:extLst>
          </p:cNvPr>
          <p:cNvSpPr/>
          <p:nvPr userDrawn="1"/>
        </p:nvSpPr>
        <p:spPr>
          <a:xfrm>
            <a:off x="7345680" y="0"/>
            <a:ext cx="4846320" cy="6872649"/>
          </a:xfrm>
          <a:prstGeom prst="rect">
            <a:avLst/>
          </a:prstGeom>
          <a:solidFill>
            <a:schemeClr val="tx1"/>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pic>
        <p:nvPicPr>
          <p:cNvPr id="13" name="Logo">
            <a:extLst>
              <a:ext uri="{FF2B5EF4-FFF2-40B4-BE49-F238E27FC236}">
                <a16:creationId xmlns:a16="http://schemas.microsoft.com/office/drawing/2014/main" id="{C6A8A3EE-1806-F5C2-9FFB-BF4C0DAAB43F}"/>
              </a:ext>
              <a:ext uri="{C183D7F6-B498-43B3-948B-1728B52AA6E4}">
                <adec:decorative xmlns:adec="http://schemas.microsoft.com/office/drawing/2017/decorative" val="1"/>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cxnSp>
        <p:nvCxnSpPr>
          <p:cNvPr id="7" name="Straight Connector 6">
            <a:extLst>
              <a:ext uri="{FF2B5EF4-FFF2-40B4-BE49-F238E27FC236}">
                <a16:creationId xmlns:a16="http://schemas.microsoft.com/office/drawing/2014/main" id="{C01491DC-40A5-AE96-DBEB-9D43A913E24C}"/>
              </a:ext>
              <a:ext uri="{C183D7F6-B498-43B3-948B-1728B52AA6E4}">
                <adec:decorative xmlns:adec="http://schemas.microsoft.com/office/drawing/2017/decorative" val="1"/>
              </a:ext>
            </a:extLst>
          </p:cNvPr>
          <p:cNvCxnSpPr>
            <a:cxnSpLocks/>
          </p:cNvCxnSpPr>
          <p:nvPr userDrawn="1"/>
        </p:nvCxnSpPr>
        <p:spPr>
          <a:xfrm>
            <a:off x="9768840" y="689318"/>
            <a:ext cx="0" cy="5482882"/>
          </a:xfrm>
          <a:prstGeom prst="line">
            <a:avLst/>
          </a:prstGeom>
          <a:ln w="12700">
            <a:solidFill>
              <a:schemeClr val="bg2">
                <a:lumMod val="50000"/>
                <a:alpha val="44625"/>
              </a:schemeClr>
            </a:solidFill>
          </a:ln>
        </p:spPr>
        <p:style>
          <a:lnRef idx="1">
            <a:schemeClr val="accent1"/>
          </a:lnRef>
          <a:fillRef idx="0">
            <a:schemeClr val="accent1"/>
          </a:fillRef>
          <a:effectRef idx="0">
            <a:schemeClr val="accent1"/>
          </a:effectRef>
          <a:fontRef idx="minor">
            <a:schemeClr val="tx1"/>
          </a:fontRef>
        </p:style>
      </p:cxnSp>
      <p:sp>
        <p:nvSpPr>
          <p:cNvPr id="30" name="Text Placeholder 1">
            <a:extLst>
              <a:ext uri="{FF2B5EF4-FFF2-40B4-BE49-F238E27FC236}">
                <a16:creationId xmlns:a16="http://schemas.microsoft.com/office/drawing/2014/main" id="{E734780F-B1F7-8093-6BFA-DBF5E98A8DBF}"/>
              </a:ext>
            </a:extLst>
          </p:cNvPr>
          <p:cNvSpPr>
            <a:spLocks noGrp="1"/>
          </p:cNvSpPr>
          <p:nvPr>
            <p:ph type="body" sz="quarter" idx="75" hasCustomPrompt="1"/>
          </p:nvPr>
        </p:nvSpPr>
        <p:spPr>
          <a:xfrm>
            <a:off x="10040826" y="5367742"/>
            <a:ext cx="1828800" cy="287229"/>
          </a:xfrm>
        </p:spPr>
        <p:txBody>
          <a:bodyPr anchor="t">
            <a:noAutofit/>
          </a:bodyPr>
          <a:lstStyle>
            <a:lvl1pPr marL="0" indent="0" algn="ctr">
              <a:lnSpc>
                <a:spcPct val="120000"/>
              </a:lnSpc>
              <a:buNone/>
              <a:defRPr sz="1000" b="1" i="0" cap="all" spc="150" baseline="0">
                <a:solidFill>
                  <a:schemeClr val="accent3"/>
                </a:solidFill>
                <a:latin typeface="Gibson SemiBold" pitchFamily="2" charset="77"/>
              </a:defRPr>
            </a:lvl1pPr>
          </a:lstStyle>
          <a:p>
            <a:pPr lvl="0"/>
            <a:r>
              <a:rPr lang="en-US"/>
              <a:t>LOREM IPSUM</a:t>
            </a:r>
          </a:p>
        </p:txBody>
      </p:sp>
      <p:sp>
        <p:nvSpPr>
          <p:cNvPr id="38" name="Picture Placeholder 3">
            <a:extLst>
              <a:ext uri="{FF2B5EF4-FFF2-40B4-BE49-F238E27FC236}">
                <a16:creationId xmlns:a16="http://schemas.microsoft.com/office/drawing/2014/main" id="{9B1E4D73-86E6-BCEB-557B-819B6C9F056E}"/>
              </a:ext>
              <a:ext uri="{C183D7F6-B498-43B3-948B-1728B52AA6E4}">
                <adec:decorative xmlns:adec="http://schemas.microsoft.com/office/drawing/2017/decorative" val="1"/>
              </a:ext>
            </a:extLst>
          </p:cNvPr>
          <p:cNvSpPr>
            <a:spLocks noGrp="1" noChangeAspect="1"/>
          </p:cNvSpPr>
          <p:nvPr>
            <p:ph type="pic" sz="quarter" idx="99" hasCustomPrompt="1"/>
          </p:nvPr>
        </p:nvSpPr>
        <p:spPr>
          <a:xfrm>
            <a:off x="10726626" y="4640176"/>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27" name="Text Placeholder 1">
            <a:extLst>
              <a:ext uri="{FF2B5EF4-FFF2-40B4-BE49-F238E27FC236}">
                <a16:creationId xmlns:a16="http://schemas.microsoft.com/office/drawing/2014/main" id="{C48FEB58-52CF-9881-3C87-1A5F54F52719}"/>
              </a:ext>
            </a:extLst>
          </p:cNvPr>
          <p:cNvSpPr>
            <a:spLocks noGrp="1"/>
          </p:cNvSpPr>
          <p:nvPr>
            <p:ph type="body" sz="quarter" idx="72" hasCustomPrompt="1"/>
          </p:nvPr>
        </p:nvSpPr>
        <p:spPr>
          <a:xfrm>
            <a:off x="7655575" y="5367742"/>
            <a:ext cx="1828800" cy="287229"/>
          </a:xfrm>
        </p:spPr>
        <p:txBody>
          <a:bodyPr anchor="t">
            <a:noAutofit/>
          </a:bodyPr>
          <a:lstStyle>
            <a:lvl1pPr marL="0" indent="0" algn="ctr">
              <a:lnSpc>
                <a:spcPct val="120000"/>
              </a:lnSpc>
              <a:buNone/>
              <a:defRPr sz="1000" b="1" i="0" cap="all" spc="150" baseline="0">
                <a:solidFill>
                  <a:schemeClr val="accent3"/>
                </a:solidFill>
                <a:latin typeface="Gibson SemiBold" pitchFamily="2" charset="77"/>
              </a:defRPr>
            </a:lvl1pPr>
          </a:lstStyle>
          <a:p>
            <a:pPr lvl="0"/>
            <a:r>
              <a:rPr lang="en-US"/>
              <a:t>LOREM IPSUM</a:t>
            </a:r>
          </a:p>
        </p:txBody>
      </p:sp>
      <p:sp>
        <p:nvSpPr>
          <p:cNvPr id="31" name="Text Placeholder 1">
            <a:extLst>
              <a:ext uri="{FF2B5EF4-FFF2-40B4-BE49-F238E27FC236}">
                <a16:creationId xmlns:a16="http://schemas.microsoft.com/office/drawing/2014/main" id="{6ADE3AC2-6CE4-81A2-4CC4-F8E887B119F0}"/>
              </a:ext>
            </a:extLst>
          </p:cNvPr>
          <p:cNvSpPr>
            <a:spLocks noGrp="1"/>
          </p:cNvSpPr>
          <p:nvPr>
            <p:ph type="body" sz="quarter" idx="76" hasCustomPrompt="1"/>
          </p:nvPr>
        </p:nvSpPr>
        <p:spPr>
          <a:xfrm>
            <a:off x="7655575" y="4520031"/>
            <a:ext cx="1828800" cy="734067"/>
          </a:xfrm>
        </p:spPr>
        <p:txBody>
          <a:bodyPr anchor="b">
            <a:noAutofit/>
          </a:bodyPr>
          <a:lstStyle>
            <a:lvl1pPr marL="0" indent="0" algn="ctr">
              <a:buNone/>
              <a:defRPr sz="3600" b="0" i="0" spc="150" baseline="0">
                <a:solidFill>
                  <a:schemeClr val="bg1"/>
                </a:solidFill>
                <a:latin typeface="Gibson" panose="02000000000000000000" pitchFamily="2" charset="77"/>
              </a:defRPr>
            </a:lvl1pPr>
          </a:lstStyle>
          <a:p>
            <a:pPr lvl="0"/>
            <a:r>
              <a:rPr lang="en-US"/>
              <a:t>##</a:t>
            </a:r>
          </a:p>
        </p:txBody>
      </p:sp>
      <p:cxnSp>
        <p:nvCxnSpPr>
          <p:cNvPr id="11" name="Straight Connector 10">
            <a:extLst>
              <a:ext uri="{FF2B5EF4-FFF2-40B4-BE49-F238E27FC236}">
                <a16:creationId xmlns:a16="http://schemas.microsoft.com/office/drawing/2014/main" id="{68780146-1282-5A15-AA69-1D0B4C07A95C}"/>
              </a:ext>
              <a:ext uri="{C183D7F6-B498-43B3-948B-1728B52AA6E4}">
                <adec:decorative xmlns:adec="http://schemas.microsoft.com/office/drawing/2017/decorative" val="1"/>
              </a:ext>
            </a:extLst>
          </p:cNvPr>
          <p:cNvCxnSpPr>
            <a:cxnSpLocks/>
          </p:cNvCxnSpPr>
          <p:nvPr userDrawn="1"/>
        </p:nvCxnSpPr>
        <p:spPr>
          <a:xfrm flipH="1">
            <a:off x="10040826" y="4205364"/>
            <a:ext cx="1828800" cy="0"/>
          </a:xfrm>
          <a:prstGeom prst="line">
            <a:avLst/>
          </a:prstGeom>
          <a:ln w="12700">
            <a:solidFill>
              <a:schemeClr val="bg2">
                <a:lumMod val="50000"/>
                <a:alpha val="44625"/>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66AF58BB-49AF-774C-4107-01E91691FA27}"/>
              </a:ext>
              <a:ext uri="{C183D7F6-B498-43B3-948B-1728B52AA6E4}">
                <adec:decorative xmlns:adec="http://schemas.microsoft.com/office/drawing/2017/decorative" val="1"/>
              </a:ext>
            </a:extLst>
          </p:cNvPr>
          <p:cNvCxnSpPr>
            <a:cxnSpLocks/>
          </p:cNvCxnSpPr>
          <p:nvPr userDrawn="1"/>
        </p:nvCxnSpPr>
        <p:spPr>
          <a:xfrm flipH="1">
            <a:off x="7655575" y="4205364"/>
            <a:ext cx="1828800" cy="0"/>
          </a:xfrm>
          <a:prstGeom prst="line">
            <a:avLst/>
          </a:prstGeom>
          <a:ln w="12700">
            <a:solidFill>
              <a:schemeClr val="bg2">
                <a:lumMod val="50000"/>
                <a:alpha val="44625"/>
              </a:schemeClr>
            </a:solidFill>
          </a:ln>
        </p:spPr>
        <p:style>
          <a:lnRef idx="1">
            <a:schemeClr val="accent1"/>
          </a:lnRef>
          <a:fillRef idx="0">
            <a:schemeClr val="accent1"/>
          </a:fillRef>
          <a:effectRef idx="0">
            <a:schemeClr val="accent1"/>
          </a:effectRef>
          <a:fontRef idx="minor">
            <a:schemeClr val="tx1"/>
          </a:fontRef>
        </p:style>
      </p:cxnSp>
      <p:sp>
        <p:nvSpPr>
          <p:cNvPr id="29" name="Text Placeholder 1">
            <a:extLst>
              <a:ext uri="{FF2B5EF4-FFF2-40B4-BE49-F238E27FC236}">
                <a16:creationId xmlns:a16="http://schemas.microsoft.com/office/drawing/2014/main" id="{51E41762-363F-2D4D-CEF1-DF1AEC27487C}"/>
              </a:ext>
            </a:extLst>
          </p:cNvPr>
          <p:cNvSpPr>
            <a:spLocks noGrp="1"/>
          </p:cNvSpPr>
          <p:nvPr>
            <p:ph type="body" sz="quarter" idx="74" hasCustomPrompt="1"/>
          </p:nvPr>
        </p:nvSpPr>
        <p:spPr>
          <a:xfrm>
            <a:off x="10040826" y="3400544"/>
            <a:ext cx="1828800" cy="287229"/>
          </a:xfrm>
        </p:spPr>
        <p:txBody>
          <a:bodyPr anchor="t">
            <a:noAutofit/>
          </a:bodyPr>
          <a:lstStyle>
            <a:lvl1pPr marL="0" indent="0" algn="ctr">
              <a:lnSpc>
                <a:spcPct val="120000"/>
              </a:lnSpc>
              <a:buNone/>
              <a:defRPr sz="1000" b="1" i="0" cap="all" spc="150" baseline="0">
                <a:solidFill>
                  <a:schemeClr val="accent3"/>
                </a:solidFill>
                <a:latin typeface="Gibson SemiBold" pitchFamily="2" charset="77"/>
              </a:defRPr>
            </a:lvl1pPr>
          </a:lstStyle>
          <a:p>
            <a:pPr lvl="0"/>
            <a:r>
              <a:rPr lang="en-US"/>
              <a:t>LOREM IPSUM</a:t>
            </a:r>
          </a:p>
        </p:txBody>
      </p:sp>
      <p:sp>
        <p:nvSpPr>
          <p:cNvPr id="32" name="Text Placeholder 1">
            <a:extLst>
              <a:ext uri="{FF2B5EF4-FFF2-40B4-BE49-F238E27FC236}">
                <a16:creationId xmlns:a16="http://schemas.microsoft.com/office/drawing/2014/main" id="{A7B23AF8-BAE7-6AC4-A040-89CC40E89D35}"/>
              </a:ext>
            </a:extLst>
          </p:cNvPr>
          <p:cNvSpPr>
            <a:spLocks noGrp="1"/>
          </p:cNvSpPr>
          <p:nvPr>
            <p:ph type="body" sz="quarter" idx="77" hasCustomPrompt="1"/>
          </p:nvPr>
        </p:nvSpPr>
        <p:spPr>
          <a:xfrm>
            <a:off x="10040826" y="2547937"/>
            <a:ext cx="1828800" cy="734067"/>
          </a:xfrm>
        </p:spPr>
        <p:txBody>
          <a:bodyPr anchor="b">
            <a:noAutofit/>
          </a:bodyPr>
          <a:lstStyle>
            <a:lvl1pPr marL="0" indent="0" algn="ctr">
              <a:buNone/>
              <a:defRPr sz="3600" b="0" i="0" spc="150" baseline="0">
                <a:solidFill>
                  <a:schemeClr val="bg1"/>
                </a:solidFill>
                <a:latin typeface="Gibson" panose="02000000000000000000" pitchFamily="2" charset="77"/>
              </a:defRPr>
            </a:lvl1pPr>
          </a:lstStyle>
          <a:p>
            <a:pPr lvl="0"/>
            <a:r>
              <a:rPr lang="en-US"/>
              <a:t>##</a:t>
            </a:r>
          </a:p>
        </p:txBody>
      </p:sp>
      <p:sp>
        <p:nvSpPr>
          <p:cNvPr id="25" name="Text Placeholder 1">
            <a:extLst>
              <a:ext uri="{FF2B5EF4-FFF2-40B4-BE49-F238E27FC236}">
                <a16:creationId xmlns:a16="http://schemas.microsoft.com/office/drawing/2014/main" id="{48D1E3E2-E2E2-C211-5967-FDA2A599F3A8}"/>
              </a:ext>
            </a:extLst>
          </p:cNvPr>
          <p:cNvSpPr>
            <a:spLocks noGrp="1"/>
          </p:cNvSpPr>
          <p:nvPr>
            <p:ph type="body" sz="quarter" idx="71" hasCustomPrompt="1"/>
          </p:nvPr>
        </p:nvSpPr>
        <p:spPr>
          <a:xfrm>
            <a:off x="7655575" y="3400544"/>
            <a:ext cx="1828800" cy="287229"/>
          </a:xfrm>
        </p:spPr>
        <p:txBody>
          <a:bodyPr anchor="t">
            <a:noAutofit/>
          </a:bodyPr>
          <a:lstStyle>
            <a:lvl1pPr marL="0" indent="0" algn="ctr">
              <a:lnSpc>
                <a:spcPct val="120000"/>
              </a:lnSpc>
              <a:buNone/>
              <a:defRPr sz="1000" b="1" i="0" cap="all" spc="150" baseline="0">
                <a:solidFill>
                  <a:schemeClr val="accent3"/>
                </a:solidFill>
                <a:latin typeface="Gibson SemiBold" pitchFamily="2" charset="77"/>
              </a:defRPr>
            </a:lvl1pPr>
          </a:lstStyle>
          <a:p>
            <a:pPr lvl="0"/>
            <a:r>
              <a:rPr lang="en-US"/>
              <a:t>LOREM IPSUM</a:t>
            </a:r>
          </a:p>
        </p:txBody>
      </p:sp>
      <p:sp>
        <p:nvSpPr>
          <p:cNvPr id="34" name="Picture Placeholder 3">
            <a:extLst>
              <a:ext uri="{FF2B5EF4-FFF2-40B4-BE49-F238E27FC236}">
                <a16:creationId xmlns:a16="http://schemas.microsoft.com/office/drawing/2014/main" id="{6F41E365-3E1A-1051-DF3B-9DD0CB706720}"/>
              </a:ext>
              <a:ext uri="{C183D7F6-B498-43B3-948B-1728B52AA6E4}">
                <adec:decorative xmlns:adec="http://schemas.microsoft.com/office/drawing/2017/decorative" val="1"/>
              </a:ext>
            </a:extLst>
          </p:cNvPr>
          <p:cNvSpPr>
            <a:spLocks noGrp="1" noChangeAspect="1"/>
          </p:cNvSpPr>
          <p:nvPr>
            <p:ph type="pic" sz="quarter" idx="98" hasCustomPrompt="1"/>
          </p:nvPr>
        </p:nvSpPr>
        <p:spPr>
          <a:xfrm>
            <a:off x="8341375" y="2713933"/>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cxnSp>
        <p:nvCxnSpPr>
          <p:cNvPr id="10" name="Straight Connector 9">
            <a:extLst>
              <a:ext uri="{FF2B5EF4-FFF2-40B4-BE49-F238E27FC236}">
                <a16:creationId xmlns:a16="http://schemas.microsoft.com/office/drawing/2014/main" id="{876C7F50-4B7F-0141-08C4-5EF0D3F1788C}"/>
              </a:ext>
              <a:ext uri="{C183D7F6-B498-43B3-948B-1728B52AA6E4}">
                <adec:decorative xmlns:adec="http://schemas.microsoft.com/office/drawing/2017/decorative" val="1"/>
              </a:ext>
            </a:extLst>
          </p:cNvPr>
          <p:cNvCxnSpPr>
            <a:cxnSpLocks/>
          </p:cNvCxnSpPr>
          <p:nvPr userDrawn="1"/>
        </p:nvCxnSpPr>
        <p:spPr>
          <a:xfrm flipH="1">
            <a:off x="10040826" y="2163451"/>
            <a:ext cx="1828800" cy="0"/>
          </a:xfrm>
          <a:prstGeom prst="line">
            <a:avLst/>
          </a:prstGeom>
          <a:ln w="12700">
            <a:solidFill>
              <a:schemeClr val="bg2">
                <a:lumMod val="50000"/>
                <a:alpha val="44625"/>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38C80EB6-9393-ACD9-6D1A-BC134334A4A2}"/>
              </a:ext>
              <a:ext uri="{C183D7F6-B498-43B3-948B-1728B52AA6E4}">
                <adec:decorative xmlns:adec="http://schemas.microsoft.com/office/drawing/2017/decorative" val="1"/>
              </a:ext>
            </a:extLst>
          </p:cNvPr>
          <p:cNvCxnSpPr>
            <a:cxnSpLocks/>
          </p:cNvCxnSpPr>
          <p:nvPr userDrawn="1"/>
        </p:nvCxnSpPr>
        <p:spPr>
          <a:xfrm flipH="1">
            <a:off x="7655575" y="2163451"/>
            <a:ext cx="1828800" cy="0"/>
          </a:xfrm>
          <a:prstGeom prst="line">
            <a:avLst/>
          </a:prstGeom>
          <a:ln w="12700">
            <a:solidFill>
              <a:schemeClr val="bg2">
                <a:lumMod val="50000"/>
                <a:alpha val="44625"/>
              </a:schemeClr>
            </a:solidFill>
          </a:ln>
        </p:spPr>
        <p:style>
          <a:lnRef idx="1">
            <a:schemeClr val="accent1"/>
          </a:lnRef>
          <a:fillRef idx="0">
            <a:schemeClr val="accent1"/>
          </a:fillRef>
          <a:effectRef idx="0">
            <a:schemeClr val="accent1"/>
          </a:effectRef>
          <a:fontRef idx="minor">
            <a:schemeClr val="tx1"/>
          </a:fontRef>
        </p:style>
      </p:cxnSp>
      <p:sp>
        <p:nvSpPr>
          <p:cNvPr id="28" name="Text Placeholder 1">
            <a:extLst>
              <a:ext uri="{FF2B5EF4-FFF2-40B4-BE49-F238E27FC236}">
                <a16:creationId xmlns:a16="http://schemas.microsoft.com/office/drawing/2014/main" id="{4A415084-E2FE-0FDE-5D79-3A42A6E315A6}"/>
              </a:ext>
            </a:extLst>
          </p:cNvPr>
          <p:cNvSpPr>
            <a:spLocks noGrp="1"/>
          </p:cNvSpPr>
          <p:nvPr>
            <p:ph type="body" sz="quarter" idx="73" hasCustomPrompt="1"/>
          </p:nvPr>
        </p:nvSpPr>
        <p:spPr>
          <a:xfrm>
            <a:off x="10040826" y="1390650"/>
            <a:ext cx="1828800" cy="287229"/>
          </a:xfrm>
        </p:spPr>
        <p:txBody>
          <a:bodyPr anchor="t">
            <a:noAutofit/>
          </a:bodyPr>
          <a:lstStyle>
            <a:lvl1pPr marL="0" indent="0" algn="ctr">
              <a:lnSpc>
                <a:spcPct val="120000"/>
              </a:lnSpc>
              <a:buNone/>
              <a:defRPr sz="1000" b="1" i="0" cap="all" spc="150" baseline="0">
                <a:solidFill>
                  <a:schemeClr val="accent3"/>
                </a:solidFill>
                <a:latin typeface="Gibson SemiBold" pitchFamily="2" charset="77"/>
              </a:defRPr>
            </a:lvl1pPr>
          </a:lstStyle>
          <a:p>
            <a:pPr lvl="0"/>
            <a:r>
              <a:rPr lang="en-US"/>
              <a:t>LOREM IPSUM</a:t>
            </a:r>
          </a:p>
        </p:txBody>
      </p:sp>
      <p:sp>
        <p:nvSpPr>
          <p:cNvPr id="39" name="Picture Placeholder 3">
            <a:extLst>
              <a:ext uri="{FF2B5EF4-FFF2-40B4-BE49-F238E27FC236}">
                <a16:creationId xmlns:a16="http://schemas.microsoft.com/office/drawing/2014/main" id="{F761EB3C-0F8A-6E95-E1C9-1E5F7162B1AA}"/>
              </a:ext>
              <a:ext uri="{C183D7F6-B498-43B3-948B-1728B52AA6E4}">
                <adec:decorative xmlns:adec="http://schemas.microsoft.com/office/drawing/2017/decorative" val="1"/>
              </a:ext>
            </a:extLst>
          </p:cNvPr>
          <p:cNvSpPr>
            <a:spLocks noGrp="1" noChangeAspect="1"/>
          </p:cNvSpPr>
          <p:nvPr>
            <p:ph type="pic" sz="quarter" idx="100" hasCustomPrompt="1"/>
          </p:nvPr>
        </p:nvSpPr>
        <p:spPr>
          <a:xfrm>
            <a:off x="10726626" y="669067"/>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24" name="Text Placeholder 1">
            <a:extLst>
              <a:ext uri="{FF2B5EF4-FFF2-40B4-BE49-F238E27FC236}">
                <a16:creationId xmlns:a16="http://schemas.microsoft.com/office/drawing/2014/main" id="{3764DCD0-9962-28C3-C1A5-97A648139B6F}"/>
              </a:ext>
            </a:extLst>
          </p:cNvPr>
          <p:cNvSpPr>
            <a:spLocks noGrp="1"/>
          </p:cNvSpPr>
          <p:nvPr>
            <p:ph type="body" sz="quarter" idx="15" hasCustomPrompt="1"/>
          </p:nvPr>
        </p:nvSpPr>
        <p:spPr>
          <a:xfrm>
            <a:off x="7655575" y="1390650"/>
            <a:ext cx="1828800" cy="287229"/>
          </a:xfrm>
        </p:spPr>
        <p:txBody>
          <a:bodyPr anchor="t">
            <a:noAutofit/>
          </a:bodyPr>
          <a:lstStyle>
            <a:lvl1pPr marL="0" indent="0" algn="ctr">
              <a:lnSpc>
                <a:spcPct val="120000"/>
              </a:lnSpc>
              <a:buNone/>
              <a:defRPr sz="1000" b="1" i="0" cap="all" spc="150" baseline="0">
                <a:solidFill>
                  <a:schemeClr val="accent3"/>
                </a:solidFill>
                <a:latin typeface="Gibson SemiBold" pitchFamily="2" charset="77"/>
              </a:defRPr>
            </a:lvl1pPr>
          </a:lstStyle>
          <a:p>
            <a:pPr lvl="0"/>
            <a:r>
              <a:rPr lang="en-US"/>
              <a:t>LOREM IPSUM</a:t>
            </a:r>
          </a:p>
        </p:txBody>
      </p:sp>
      <p:sp>
        <p:nvSpPr>
          <p:cNvPr id="33" name="Text Placeholder 1">
            <a:extLst>
              <a:ext uri="{FF2B5EF4-FFF2-40B4-BE49-F238E27FC236}">
                <a16:creationId xmlns:a16="http://schemas.microsoft.com/office/drawing/2014/main" id="{A118213C-AE3E-2CA3-C051-F21DAAA28792}"/>
              </a:ext>
            </a:extLst>
          </p:cNvPr>
          <p:cNvSpPr>
            <a:spLocks noGrp="1"/>
          </p:cNvSpPr>
          <p:nvPr>
            <p:ph type="body" sz="quarter" idx="78" hasCustomPrompt="1"/>
          </p:nvPr>
        </p:nvSpPr>
        <p:spPr>
          <a:xfrm>
            <a:off x="7655575" y="542939"/>
            <a:ext cx="1828800" cy="734067"/>
          </a:xfrm>
        </p:spPr>
        <p:txBody>
          <a:bodyPr anchor="b">
            <a:noAutofit/>
          </a:bodyPr>
          <a:lstStyle>
            <a:lvl1pPr marL="0" indent="0" algn="ctr">
              <a:buNone/>
              <a:defRPr sz="3600" b="0" i="0" spc="150" baseline="0">
                <a:solidFill>
                  <a:schemeClr val="bg1"/>
                </a:solidFill>
                <a:latin typeface="Gibson" panose="02000000000000000000" pitchFamily="2" charset="77"/>
              </a:defRPr>
            </a:lvl1pPr>
          </a:lstStyle>
          <a:p>
            <a:pPr lvl="0"/>
            <a:r>
              <a:rPr lang="en-US"/>
              <a:t>##</a:t>
            </a:r>
          </a:p>
        </p:txBody>
      </p:sp>
      <p:sp>
        <p:nvSpPr>
          <p:cNvPr id="4" name="Text Placeholder 26">
            <a:extLst>
              <a:ext uri="{FF2B5EF4-FFF2-40B4-BE49-F238E27FC236}">
                <a16:creationId xmlns:a16="http://schemas.microsoft.com/office/drawing/2014/main" id="{AD04ADC8-12A9-E7D7-83C2-DCA2CA64B2B7}"/>
              </a:ext>
            </a:extLst>
          </p:cNvPr>
          <p:cNvSpPr>
            <a:spLocks noGrp="1"/>
          </p:cNvSpPr>
          <p:nvPr>
            <p:ph type="body" sz="quarter" idx="70" hasCustomPrompt="1"/>
          </p:nvPr>
        </p:nvSpPr>
        <p:spPr>
          <a:xfrm>
            <a:off x="609600" y="1737360"/>
            <a:ext cx="6035040" cy="4434840"/>
          </a:xfrm>
        </p:spPr>
        <p:txBody>
          <a:bodyPr/>
          <a:lstStyle>
            <a:lvl1pPr marL="0" indent="0" algn="l">
              <a:lnSpc>
                <a:spcPct val="120000"/>
              </a:lnSpc>
              <a:spcAft>
                <a:spcPts val="0"/>
              </a:spcAft>
              <a:buNone/>
              <a:defRPr sz="12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a:p>
            <a:pPr lvl="0"/>
            <a:endParaRPr lang="en-US"/>
          </a:p>
        </p:txBody>
      </p:sp>
      <p:sp>
        <p:nvSpPr>
          <p:cNvPr id="3" name="Title Placeholder 3">
            <a:extLst>
              <a:ext uri="{FF2B5EF4-FFF2-40B4-BE49-F238E27FC236}">
                <a16:creationId xmlns:a16="http://schemas.microsoft.com/office/drawing/2014/main" id="{C621562D-22CE-588D-631E-C9CD1E60C678}"/>
              </a:ext>
            </a:extLst>
          </p:cNvPr>
          <p:cNvSpPr>
            <a:spLocks noGrp="1"/>
          </p:cNvSpPr>
          <p:nvPr>
            <p:ph type="title" hasCustomPrompt="1"/>
          </p:nvPr>
        </p:nvSpPr>
        <p:spPr>
          <a:xfrm>
            <a:off x="609600" y="1097280"/>
            <a:ext cx="6035040" cy="430887"/>
          </a:xfrm>
          <a:prstGeom prst="rect">
            <a:avLst/>
          </a:prstGeom>
        </p:spPr>
        <p:txBody>
          <a:bodyPr vert="horz" lIns="0" tIns="0" rIns="0" bIns="0" rtlCol="0" anchor="t" anchorCtr="0">
            <a:noAutofit/>
          </a:bodyPr>
          <a:lstStyle/>
          <a:p>
            <a:r>
              <a:rPr lang="en-US"/>
              <a:t>Content Slide Title – Right Section Dark</a:t>
            </a:r>
          </a:p>
        </p:txBody>
      </p:sp>
      <p:sp>
        <p:nvSpPr>
          <p:cNvPr id="5" name="Rectangle 4">
            <a:extLst>
              <a:ext uri="{FF2B5EF4-FFF2-40B4-BE49-F238E27FC236}">
                <a16:creationId xmlns:a16="http://schemas.microsoft.com/office/drawing/2014/main" id="{1E664151-0821-8FC4-68A5-8785B00A4750}"/>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50126956"/>
      </p:ext>
    </p:extLst>
  </p:cSld>
  <p:clrMapOvr>
    <a:masterClrMapping/>
  </p:clrMapOvr>
  <p:extLst>
    <p:ext uri="{DCECCB84-F9BA-43D5-87BE-67443E8EF086}">
      <p15:sldGuideLst xmlns:p15="http://schemas.microsoft.com/office/powerpoint/2012/main">
        <p15:guide id="1" orient="horz" pos="1872">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Content – Timelin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84541FC-3485-C663-11DB-61C1391B14B6}"/>
              </a:ext>
              <a:ext uri="{C183D7F6-B498-43B3-948B-1728B52AA6E4}">
                <adec:decorative xmlns:adec="http://schemas.microsoft.com/office/drawing/2017/decorative" val="1"/>
              </a:ext>
            </a:extLst>
          </p:cNvPr>
          <p:cNvSpPr/>
          <p:nvPr userDrawn="1"/>
        </p:nvSpPr>
        <p:spPr>
          <a:xfrm>
            <a:off x="0" y="4000500"/>
            <a:ext cx="12192000" cy="2857500"/>
          </a:xfrm>
          <a:prstGeom prst="rect">
            <a:avLst/>
          </a:prstGeom>
          <a:solidFill>
            <a:schemeClr val="bg2"/>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28" name="Text Placeholder 26">
            <a:extLst>
              <a:ext uri="{FF2B5EF4-FFF2-40B4-BE49-F238E27FC236}">
                <a16:creationId xmlns:a16="http://schemas.microsoft.com/office/drawing/2014/main" id="{E88F720F-86B1-38BF-F0D7-ADBA43F56518}"/>
              </a:ext>
            </a:extLst>
          </p:cNvPr>
          <p:cNvSpPr>
            <a:spLocks noGrp="1"/>
          </p:cNvSpPr>
          <p:nvPr>
            <p:ph type="body" sz="quarter" idx="90" hasCustomPrompt="1"/>
          </p:nvPr>
        </p:nvSpPr>
        <p:spPr>
          <a:xfrm>
            <a:off x="8856956" y="4997432"/>
            <a:ext cx="2284956" cy="1174768"/>
          </a:xfrm>
        </p:spPr>
        <p:txBody>
          <a:bodyPr anchor="t" anchorCtr="0">
            <a:noAutofit/>
          </a:bodyPr>
          <a:lstStyle>
            <a:lvl1pPr marL="171450" indent="-171450" algn="l">
              <a:lnSpc>
                <a:spcPct val="120000"/>
              </a:lnSpc>
              <a:spcAft>
                <a:spcPts val="0"/>
              </a:spcAft>
              <a:buFont typeface="Arial" panose="020B0604020202020204" pitchFamily="34" charset="0"/>
              <a:buChar char="•"/>
              <a:defRPr sz="10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lvl="0"/>
            <a:endParaRPr lang="en-US"/>
          </a:p>
        </p:txBody>
      </p:sp>
      <p:sp>
        <p:nvSpPr>
          <p:cNvPr id="27" name="Text Placeholder 26">
            <a:extLst>
              <a:ext uri="{FF2B5EF4-FFF2-40B4-BE49-F238E27FC236}">
                <a16:creationId xmlns:a16="http://schemas.microsoft.com/office/drawing/2014/main" id="{FE10F413-A382-ECF9-061E-64D17EF2B92E}"/>
              </a:ext>
            </a:extLst>
          </p:cNvPr>
          <p:cNvSpPr>
            <a:spLocks noGrp="1"/>
          </p:cNvSpPr>
          <p:nvPr>
            <p:ph type="body" sz="quarter" idx="89" hasCustomPrompt="1"/>
          </p:nvPr>
        </p:nvSpPr>
        <p:spPr>
          <a:xfrm>
            <a:off x="8856956" y="4705332"/>
            <a:ext cx="2284956" cy="281404"/>
          </a:xfrm>
        </p:spPr>
        <p:txBody>
          <a:bodyPr anchor="t" anchorCtr="0">
            <a:noAutofit/>
          </a:bodyPr>
          <a:lstStyle>
            <a:lvl1pPr marL="0" indent="0" algn="l">
              <a:lnSpc>
                <a:spcPct val="120000"/>
              </a:lnSpc>
              <a:spcAft>
                <a:spcPts val="0"/>
              </a:spcAft>
              <a:buNone/>
              <a:defRPr sz="10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Timeline Here</a:t>
            </a:r>
          </a:p>
        </p:txBody>
      </p:sp>
      <p:sp>
        <p:nvSpPr>
          <p:cNvPr id="26" name="Text Placeholder 15">
            <a:extLst>
              <a:ext uri="{FF2B5EF4-FFF2-40B4-BE49-F238E27FC236}">
                <a16:creationId xmlns:a16="http://schemas.microsoft.com/office/drawing/2014/main" id="{2739F55C-0D95-A153-5AD8-D5B5AC27E3CB}"/>
              </a:ext>
            </a:extLst>
          </p:cNvPr>
          <p:cNvSpPr>
            <a:spLocks noGrp="1"/>
          </p:cNvSpPr>
          <p:nvPr>
            <p:ph type="body" sz="quarter" idx="88" hasCustomPrompt="1"/>
          </p:nvPr>
        </p:nvSpPr>
        <p:spPr>
          <a:xfrm>
            <a:off x="8856958" y="4366082"/>
            <a:ext cx="2284957" cy="281404"/>
          </a:xfrm>
        </p:spPr>
        <p:txBody>
          <a:bodyPr/>
          <a:lstStyle>
            <a:lvl1pPr marL="0" indent="0" algn="l">
              <a:buNone/>
              <a:defRPr sz="1000" b="1" i="0" kern="1200" cap="all" spc="150" baseline="0">
                <a:solidFill>
                  <a:schemeClr val="tx2"/>
                </a:solidFill>
                <a:latin typeface="Gibson SemiBold" panose="02000000000000000000" pitchFamily="2" charset="77"/>
              </a:defRPr>
            </a:lvl1pPr>
            <a:lvl2pPr>
              <a:defRPr sz="1800"/>
            </a:lvl2pPr>
            <a:lvl3pPr>
              <a:defRPr sz="1800"/>
            </a:lvl3pPr>
            <a:lvl4pPr>
              <a:defRPr sz="1800"/>
            </a:lvl4pPr>
            <a:lvl5pPr>
              <a:defRPr sz="1800"/>
            </a:lvl5pPr>
          </a:lstStyle>
          <a:p>
            <a:pPr lvl="0"/>
            <a:r>
              <a:rPr lang="en-US"/>
              <a:t>4. Subtitle</a:t>
            </a:r>
          </a:p>
        </p:txBody>
      </p:sp>
      <p:sp>
        <p:nvSpPr>
          <p:cNvPr id="25" name="Text Placeholder 26">
            <a:extLst>
              <a:ext uri="{FF2B5EF4-FFF2-40B4-BE49-F238E27FC236}">
                <a16:creationId xmlns:a16="http://schemas.microsoft.com/office/drawing/2014/main" id="{73B383F2-23FC-A746-EFB2-E7956E429A59}"/>
              </a:ext>
            </a:extLst>
          </p:cNvPr>
          <p:cNvSpPr>
            <a:spLocks noGrp="1"/>
          </p:cNvSpPr>
          <p:nvPr>
            <p:ph type="body" sz="quarter" idx="87" hasCustomPrompt="1"/>
          </p:nvPr>
        </p:nvSpPr>
        <p:spPr>
          <a:xfrm>
            <a:off x="6112977" y="4997432"/>
            <a:ext cx="2284956" cy="1174768"/>
          </a:xfrm>
        </p:spPr>
        <p:txBody>
          <a:bodyPr anchor="t" anchorCtr="0">
            <a:noAutofit/>
          </a:bodyPr>
          <a:lstStyle>
            <a:lvl1pPr marL="171450" indent="-171450" algn="l">
              <a:lnSpc>
                <a:spcPct val="120000"/>
              </a:lnSpc>
              <a:spcAft>
                <a:spcPts val="0"/>
              </a:spcAft>
              <a:buFont typeface="Arial" panose="020B0604020202020204" pitchFamily="34" charset="0"/>
              <a:buChar char="•"/>
              <a:defRPr sz="10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lvl="0"/>
            <a:endParaRPr lang="en-US"/>
          </a:p>
        </p:txBody>
      </p:sp>
      <p:sp>
        <p:nvSpPr>
          <p:cNvPr id="24" name="Text Placeholder 26">
            <a:extLst>
              <a:ext uri="{FF2B5EF4-FFF2-40B4-BE49-F238E27FC236}">
                <a16:creationId xmlns:a16="http://schemas.microsoft.com/office/drawing/2014/main" id="{B8470590-3217-7273-D44B-5E797210FE16}"/>
              </a:ext>
            </a:extLst>
          </p:cNvPr>
          <p:cNvSpPr>
            <a:spLocks noGrp="1"/>
          </p:cNvSpPr>
          <p:nvPr>
            <p:ph type="body" sz="quarter" idx="86" hasCustomPrompt="1"/>
          </p:nvPr>
        </p:nvSpPr>
        <p:spPr>
          <a:xfrm>
            <a:off x="6112977" y="4705332"/>
            <a:ext cx="2284956" cy="281404"/>
          </a:xfrm>
        </p:spPr>
        <p:txBody>
          <a:bodyPr anchor="t" anchorCtr="0">
            <a:noAutofit/>
          </a:bodyPr>
          <a:lstStyle>
            <a:lvl1pPr marL="0" indent="0" algn="l">
              <a:lnSpc>
                <a:spcPct val="120000"/>
              </a:lnSpc>
              <a:spcAft>
                <a:spcPts val="0"/>
              </a:spcAft>
              <a:buNone/>
              <a:defRPr sz="10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Timeline Here</a:t>
            </a:r>
          </a:p>
        </p:txBody>
      </p:sp>
      <p:sp>
        <p:nvSpPr>
          <p:cNvPr id="23" name="Text Placeholder 15">
            <a:extLst>
              <a:ext uri="{FF2B5EF4-FFF2-40B4-BE49-F238E27FC236}">
                <a16:creationId xmlns:a16="http://schemas.microsoft.com/office/drawing/2014/main" id="{6DEA776B-73CC-68A5-E32D-AB522D9696D1}"/>
              </a:ext>
            </a:extLst>
          </p:cNvPr>
          <p:cNvSpPr>
            <a:spLocks noGrp="1"/>
          </p:cNvSpPr>
          <p:nvPr>
            <p:ph type="body" sz="quarter" idx="85" hasCustomPrompt="1"/>
          </p:nvPr>
        </p:nvSpPr>
        <p:spPr>
          <a:xfrm>
            <a:off x="6112979" y="4366082"/>
            <a:ext cx="2284957" cy="281404"/>
          </a:xfrm>
        </p:spPr>
        <p:txBody>
          <a:bodyPr/>
          <a:lstStyle>
            <a:lvl1pPr marL="0" indent="0" algn="l">
              <a:buNone/>
              <a:defRPr sz="1000" b="1" i="0" kern="1200" cap="all" spc="150" baseline="0">
                <a:solidFill>
                  <a:schemeClr val="tx2"/>
                </a:solidFill>
                <a:latin typeface="Gibson SemiBold" panose="02000000000000000000" pitchFamily="2" charset="77"/>
              </a:defRPr>
            </a:lvl1pPr>
            <a:lvl2pPr>
              <a:defRPr sz="1800"/>
            </a:lvl2pPr>
            <a:lvl3pPr>
              <a:defRPr sz="1800"/>
            </a:lvl3pPr>
            <a:lvl4pPr>
              <a:defRPr sz="1800"/>
            </a:lvl4pPr>
            <a:lvl5pPr>
              <a:defRPr sz="1800"/>
            </a:lvl5pPr>
          </a:lstStyle>
          <a:p>
            <a:pPr lvl="0"/>
            <a:r>
              <a:rPr lang="en-US"/>
              <a:t>3. Subtitle</a:t>
            </a:r>
          </a:p>
        </p:txBody>
      </p:sp>
      <p:sp>
        <p:nvSpPr>
          <p:cNvPr id="22" name="Text Placeholder 26">
            <a:extLst>
              <a:ext uri="{FF2B5EF4-FFF2-40B4-BE49-F238E27FC236}">
                <a16:creationId xmlns:a16="http://schemas.microsoft.com/office/drawing/2014/main" id="{FB51AAB9-1132-D06F-6F7E-1DF38666A454}"/>
              </a:ext>
            </a:extLst>
          </p:cNvPr>
          <p:cNvSpPr>
            <a:spLocks noGrp="1"/>
          </p:cNvSpPr>
          <p:nvPr>
            <p:ph type="body" sz="quarter" idx="84" hasCustomPrompt="1"/>
          </p:nvPr>
        </p:nvSpPr>
        <p:spPr>
          <a:xfrm>
            <a:off x="3368999" y="4997432"/>
            <a:ext cx="2284956" cy="1174768"/>
          </a:xfrm>
        </p:spPr>
        <p:txBody>
          <a:bodyPr anchor="t" anchorCtr="0">
            <a:noAutofit/>
          </a:bodyPr>
          <a:lstStyle>
            <a:lvl1pPr marL="171450" indent="-171450" algn="l">
              <a:lnSpc>
                <a:spcPct val="120000"/>
              </a:lnSpc>
              <a:spcAft>
                <a:spcPts val="0"/>
              </a:spcAft>
              <a:buFont typeface="Arial" panose="020B0604020202020204" pitchFamily="34" charset="0"/>
              <a:buChar char="•"/>
              <a:defRPr sz="10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lvl="0"/>
            <a:endParaRPr lang="en-US"/>
          </a:p>
        </p:txBody>
      </p:sp>
      <p:sp>
        <p:nvSpPr>
          <p:cNvPr id="21" name="Text Placeholder 26">
            <a:extLst>
              <a:ext uri="{FF2B5EF4-FFF2-40B4-BE49-F238E27FC236}">
                <a16:creationId xmlns:a16="http://schemas.microsoft.com/office/drawing/2014/main" id="{E4545B19-9CA8-CA73-A6EC-DF466167CE16}"/>
              </a:ext>
            </a:extLst>
          </p:cNvPr>
          <p:cNvSpPr>
            <a:spLocks noGrp="1"/>
          </p:cNvSpPr>
          <p:nvPr>
            <p:ph type="body" sz="quarter" idx="83" hasCustomPrompt="1"/>
          </p:nvPr>
        </p:nvSpPr>
        <p:spPr>
          <a:xfrm>
            <a:off x="3368999" y="4705332"/>
            <a:ext cx="2284956" cy="281404"/>
          </a:xfrm>
        </p:spPr>
        <p:txBody>
          <a:bodyPr anchor="t" anchorCtr="0">
            <a:noAutofit/>
          </a:bodyPr>
          <a:lstStyle>
            <a:lvl1pPr marL="0" indent="0" algn="l">
              <a:lnSpc>
                <a:spcPct val="120000"/>
              </a:lnSpc>
              <a:spcAft>
                <a:spcPts val="0"/>
              </a:spcAft>
              <a:buNone/>
              <a:defRPr sz="10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Timeline Here</a:t>
            </a:r>
          </a:p>
        </p:txBody>
      </p:sp>
      <p:sp>
        <p:nvSpPr>
          <p:cNvPr id="20" name="Text Placeholder 15">
            <a:extLst>
              <a:ext uri="{FF2B5EF4-FFF2-40B4-BE49-F238E27FC236}">
                <a16:creationId xmlns:a16="http://schemas.microsoft.com/office/drawing/2014/main" id="{92789435-C11E-163E-828A-959CC37DC673}"/>
              </a:ext>
            </a:extLst>
          </p:cNvPr>
          <p:cNvSpPr>
            <a:spLocks noGrp="1"/>
          </p:cNvSpPr>
          <p:nvPr>
            <p:ph type="body" sz="quarter" idx="82" hasCustomPrompt="1"/>
          </p:nvPr>
        </p:nvSpPr>
        <p:spPr>
          <a:xfrm>
            <a:off x="3369001" y="4366082"/>
            <a:ext cx="2284957" cy="281404"/>
          </a:xfrm>
        </p:spPr>
        <p:txBody>
          <a:bodyPr/>
          <a:lstStyle>
            <a:lvl1pPr marL="0" indent="0" algn="l">
              <a:buNone/>
              <a:defRPr sz="1000" b="1" i="0" kern="1200" cap="all" spc="150" baseline="0">
                <a:solidFill>
                  <a:schemeClr val="tx2"/>
                </a:solidFill>
                <a:latin typeface="Gibson SemiBold" panose="02000000000000000000" pitchFamily="2" charset="77"/>
              </a:defRPr>
            </a:lvl1pPr>
            <a:lvl2pPr>
              <a:defRPr sz="1800"/>
            </a:lvl2pPr>
            <a:lvl3pPr>
              <a:defRPr sz="1800"/>
            </a:lvl3pPr>
            <a:lvl4pPr>
              <a:defRPr sz="1800"/>
            </a:lvl4pPr>
            <a:lvl5pPr>
              <a:defRPr sz="1800"/>
            </a:lvl5pPr>
          </a:lstStyle>
          <a:p>
            <a:pPr lvl="0"/>
            <a:r>
              <a:rPr lang="en-US"/>
              <a:t>2. Subtitle</a:t>
            </a:r>
          </a:p>
        </p:txBody>
      </p:sp>
      <p:sp>
        <p:nvSpPr>
          <p:cNvPr id="19" name="Text Placeholder 26">
            <a:extLst>
              <a:ext uri="{FF2B5EF4-FFF2-40B4-BE49-F238E27FC236}">
                <a16:creationId xmlns:a16="http://schemas.microsoft.com/office/drawing/2014/main" id="{B23215F5-8BC8-1DFB-1988-F3294F3491C9}"/>
              </a:ext>
            </a:extLst>
          </p:cNvPr>
          <p:cNvSpPr>
            <a:spLocks noGrp="1"/>
          </p:cNvSpPr>
          <p:nvPr>
            <p:ph type="body" sz="quarter" idx="81" hasCustomPrompt="1"/>
          </p:nvPr>
        </p:nvSpPr>
        <p:spPr>
          <a:xfrm>
            <a:off x="625020" y="4997432"/>
            <a:ext cx="2284956" cy="1174768"/>
          </a:xfrm>
        </p:spPr>
        <p:txBody>
          <a:bodyPr anchor="t" anchorCtr="0">
            <a:noAutofit/>
          </a:bodyPr>
          <a:lstStyle>
            <a:lvl1pPr marL="171450" indent="-171450" algn="l">
              <a:lnSpc>
                <a:spcPct val="120000"/>
              </a:lnSpc>
              <a:spcAft>
                <a:spcPts val="0"/>
              </a:spcAft>
              <a:buFont typeface="Arial" panose="020B0604020202020204" pitchFamily="34" charset="0"/>
              <a:buChar char="•"/>
              <a:defRPr sz="10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lvl="0"/>
            <a:endParaRPr lang="en-US"/>
          </a:p>
        </p:txBody>
      </p:sp>
      <p:sp>
        <p:nvSpPr>
          <p:cNvPr id="18" name="Text Placeholder 26">
            <a:extLst>
              <a:ext uri="{FF2B5EF4-FFF2-40B4-BE49-F238E27FC236}">
                <a16:creationId xmlns:a16="http://schemas.microsoft.com/office/drawing/2014/main" id="{54183AAC-4082-69D5-C353-73291FB279E8}"/>
              </a:ext>
            </a:extLst>
          </p:cNvPr>
          <p:cNvSpPr>
            <a:spLocks noGrp="1"/>
          </p:cNvSpPr>
          <p:nvPr>
            <p:ph type="body" sz="quarter" idx="79" hasCustomPrompt="1"/>
          </p:nvPr>
        </p:nvSpPr>
        <p:spPr>
          <a:xfrm>
            <a:off x="625020" y="4705332"/>
            <a:ext cx="2284956" cy="281404"/>
          </a:xfrm>
        </p:spPr>
        <p:txBody>
          <a:bodyPr anchor="t" anchorCtr="0">
            <a:noAutofit/>
          </a:bodyPr>
          <a:lstStyle>
            <a:lvl1pPr marL="0" indent="0" algn="l">
              <a:lnSpc>
                <a:spcPct val="120000"/>
              </a:lnSpc>
              <a:spcAft>
                <a:spcPts val="0"/>
              </a:spcAft>
              <a:buNone/>
              <a:defRPr sz="10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Timeline Here</a:t>
            </a:r>
          </a:p>
        </p:txBody>
      </p:sp>
      <p:sp>
        <p:nvSpPr>
          <p:cNvPr id="17" name="Text Placeholder 15">
            <a:extLst>
              <a:ext uri="{FF2B5EF4-FFF2-40B4-BE49-F238E27FC236}">
                <a16:creationId xmlns:a16="http://schemas.microsoft.com/office/drawing/2014/main" id="{AF639A52-971D-E950-84B3-A490D1A26AC3}"/>
              </a:ext>
            </a:extLst>
          </p:cNvPr>
          <p:cNvSpPr>
            <a:spLocks noGrp="1"/>
          </p:cNvSpPr>
          <p:nvPr>
            <p:ph type="body" sz="quarter" idx="19" hasCustomPrompt="1"/>
          </p:nvPr>
        </p:nvSpPr>
        <p:spPr>
          <a:xfrm>
            <a:off x="625022" y="4366082"/>
            <a:ext cx="2284957" cy="281404"/>
          </a:xfrm>
        </p:spPr>
        <p:txBody>
          <a:bodyPr/>
          <a:lstStyle>
            <a:lvl1pPr marL="0" indent="0" algn="l">
              <a:buNone/>
              <a:defRPr sz="1000" b="1" i="0" kern="1200" cap="all" spc="150" baseline="0">
                <a:solidFill>
                  <a:schemeClr val="tx2"/>
                </a:solidFill>
                <a:latin typeface="Gibson SemiBold" panose="02000000000000000000" pitchFamily="2" charset="77"/>
              </a:defRPr>
            </a:lvl1pPr>
            <a:lvl2pPr>
              <a:defRPr sz="1800"/>
            </a:lvl2pPr>
            <a:lvl3pPr>
              <a:defRPr sz="1800"/>
            </a:lvl3pPr>
            <a:lvl4pPr>
              <a:defRPr sz="1800"/>
            </a:lvl4pPr>
            <a:lvl5pPr>
              <a:defRPr sz="1800"/>
            </a:lvl5pPr>
          </a:lstStyle>
          <a:p>
            <a:pPr lvl="0"/>
            <a:r>
              <a:rPr lang="en-US"/>
              <a:t>1. Subtitle</a:t>
            </a:r>
          </a:p>
        </p:txBody>
      </p:sp>
      <p:sp>
        <p:nvSpPr>
          <p:cNvPr id="14" name="Title Placeholder 3">
            <a:extLst>
              <a:ext uri="{FF2B5EF4-FFF2-40B4-BE49-F238E27FC236}">
                <a16:creationId xmlns:a16="http://schemas.microsoft.com/office/drawing/2014/main" id="{351BE10D-8724-9EF5-9AAB-C2BF34FFBA38}"/>
              </a:ext>
            </a:extLst>
          </p:cNvPr>
          <p:cNvSpPr>
            <a:spLocks noGrp="1"/>
          </p:cNvSpPr>
          <p:nvPr>
            <p:ph type="title" hasCustomPrompt="1"/>
          </p:nvPr>
        </p:nvSpPr>
        <p:spPr>
          <a:xfrm>
            <a:off x="612648" y="685800"/>
            <a:ext cx="10972800" cy="430887"/>
          </a:xfrm>
          <a:prstGeom prst="rect">
            <a:avLst/>
          </a:prstGeom>
        </p:spPr>
        <p:txBody>
          <a:bodyPr vert="horz" lIns="0" tIns="0" rIns="0" bIns="0" rtlCol="0" anchor="t" anchorCtr="0">
            <a:noAutofit/>
          </a:bodyPr>
          <a:lstStyle>
            <a:lvl1pPr>
              <a:defRPr baseline="0"/>
            </a:lvl1pPr>
          </a:lstStyle>
          <a:p>
            <a:r>
              <a:rPr lang="en-US"/>
              <a:t>Content Slide Title – Timeline</a:t>
            </a:r>
          </a:p>
        </p:txBody>
      </p:sp>
      <p:sp>
        <p:nvSpPr>
          <p:cNvPr id="3" name="Copyright">
            <a:extLst>
              <a:ext uri="{FF2B5EF4-FFF2-40B4-BE49-F238E27FC236}">
                <a16:creationId xmlns:a16="http://schemas.microsoft.com/office/drawing/2014/main" id="{A72A2AE6-C867-6D98-E6C0-3D01F98353BA}"/>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2023 CapTech Ventures, Inc. All Rights Reserved.</a:t>
            </a:r>
          </a:p>
        </p:txBody>
      </p:sp>
      <p:pic>
        <p:nvPicPr>
          <p:cNvPr id="6" name="Logo">
            <a:extLst>
              <a:ext uri="{FF2B5EF4-FFF2-40B4-BE49-F238E27FC236}">
                <a16:creationId xmlns:a16="http://schemas.microsoft.com/office/drawing/2014/main" id="{56C98FD5-F191-AD6C-FD89-4EACAE3B5643}"/>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spTree>
    <p:extLst>
      <p:ext uri="{BB962C8B-B14F-4D97-AF65-F5344CB8AC3E}">
        <p14:creationId xmlns:p14="http://schemas.microsoft.com/office/powerpoint/2010/main" val="343476505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Content + Image – Right 1">
    <p:spTree>
      <p:nvGrpSpPr>
        <p:cNvPr id="1" name=""/>
        <p:cNvGrpSpPr/>
        <p:nvPr/>
      </p:nvGrpSpPr>
      <p:grpSpPr>
        <a:xfrm>
          <a:off x="0" y="0"/>
          <a:ext cx="0" cy="0"/>
          <a:chOff x="0" y="0"/>
          <a:chExt cx="0" cy="0"/>
        </a:xfrm>
      </p:grpSpPr>
      <p:sp>
        <p:nvSpPr>
          <p:cNvPr id="20" name="Picture Placeholder 5">
            <a:extLst>
              <a:ext uri="{FF2B5EF4-FFF2-40B4-BE49-F238E27FC236}">
                <a16:creationId xmlns:a16="http://schemas.microsoft.com/office/drawing/2014/main" id="{3BAFC43B-593E-8E4F-B8EC-42FEF688B3E8}"/>
              </a:ext>
            </a:extLst>
          </p:cNvPr>
          <p:cNvSpPr>
            <a:spLocks noGrp="1"/>
          </p:cNvSpPr>
          <p:nvPr>
            <p:ph type="pic" sz="quarter" idx="17" hasCustomPrompt="1"/>
          </p:nvPr>
        </p:nvSpPr>
        <p:spPr>
          <a:xfrm>
            <a:off x="6462792" y="0"/>
            <a:ext cx="5729207" cy="6858000"/>
          </a:xfrm>
          <a:pattFill prst="pct5">
            <a:fgClr>
              <a:schemeClr val="tx1"/>
            </a:fgClr>
            <a:bgClr>
              <a:schemeClr val="bg1"/>
            </a:bgClr>
          </a:pattFill>
        </p:spPr>
        <p:txBody>
          <a:bodyPr anchor="ctr">
            <a:normAutofit/>
          </a:bodyPr>
          <a:lstStyle>
            <a:lvl1pPr marL="0" indent="0" algn="ctr">
              <a:buNone/>
              <a:defRPr sz="1800" b="0" i="0">
                <a:solidFill>
                  <a:schemeClr val="tx1"/>
                </a:solidFill>
                <a:latin typeface="Gibson" pitchFamily="2" charset="77"/>
              </a:defRPr>
            </a:lvl1pPr>
          </a:lstStyle>
          <a:p>
            <a:r>
              <a:rPr lang="en-US"/>
              <a:t>Click to insert image</a:t>
            </a:r>
          </a:p>
        </p:txBody>
      </p:sp>
      <p:sp>
        <p:nvSpPr>
          <p:cNvPr id="9" name="Text Placeholder 1">
            <a:extLst>
              <a:ext uri="{FF2B5EF4-FFF2-40B4-BE49-F238E27FC236}">
                <a16:creationId xmlns:a16="http://schemas.microsoft.com/office/drawing/2014/main" id="{0D2B820E-BE24-FDCD-A473-246C58582B99}"/>
              </a:ext>
            </a:extLst>
          </p:cNvPr>
          <p:cNvSpPr>
            <a:spLocks noGrp="1"/>
          </p:cNvSpPr>
          <p:nvPr>
            <p:ph type="body" sz="quarter" idx="44" hasCustomPrompt="1"/>
          </p:nvPr>
        </p:nvSpPr>
        <p:spPr>
          <a:xfrm>
            <a:off x="609600" y="2085396"/>
            <a:ext cx="5486400" cy="4086804"/>
          </a:xfrm>
        </p:spPr>
        <p:txBody>
          <a:bodyPr anchor="t">
            <a:noAutofit/>
          </a:bodyPr>
          <a:lstStyle>
            <a:lvl1pPr marL="0" indent="0" algn="l">
              <a:lnSpc>
                <a:spcPct val="120000"/>
              </a:lnSpc>
              <a:spcAft>
                <a:spcPts val="600"/>
              </a:spcAft>
              <a:buNone/>
              <a:defRPr sz="1200" b="0" i="0" spc="0" baseline="0">
                <a:solidFill>
                  <a:schemeClr val="tx1"/>
                </a:solidFill>
                <a:latin typeface="Gibson" panose="02000000000000000000" pitchFamily="2" charset="77"/>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Justo </a:t>
            </a:r>
            <a:r>
              <a:rPr lang="en-US" err="1"/>
              <a:t>donec</a:t>
            </a:r>
            <a:r>
              <a:rPr lang="en-US"/>
              <a:t> </a:t>
            </a:r>
            <a:r>
              <a:rPr lang="en-US" err="1"/>
              <a:t>enim</a:t>
            </a:r>
            <a:r>
              <a:rPr lang="en-US"/>
              <a:t> diam </a:t>
            </a:r>
            <a:r>
              <a:rPr lang="en-US" err="1"/>
              <a:t>vulputate</a:t>
            </a:r>
            <a:r>
              <a:rPr lang="en-US"/>
              <a:t> </a:t>
            </a:r>
            <a:r>
              <a:rPr lang="en-US" err="1"/>
              <a:t>ut</a:t>
            </a:r>
            <a:r>
              <a:rPr lang="en-US"/>
              <a:t> pharetra sit </a:t>
            </a:r>
            <a:r>
              <a:rPr lang="en-US" err="1"/>
              <a:t>amet</a:t>
            </a:r>
            <a:r>
              <a:rPr lang="en-US"/>
              <a:t>. Nunc pulvinar </a:t>
            </a:r>
            <a:r>
              <a:rPr lang="en-US" err="1"/>
              <a:t>sapien</a:t>
            </a:r>
            <a:r>
              <a:rPr lang="en-US"/>
              <a:t> et ligula </a:t>
            </a:r>
            <a:r>
              <a:rPr lang="en-US" err="1"/>
              <a:t>ullamcorper</a:t>
            </a:r>
            <a:r>
              <a:rPr lang="en-US"/>
              <a:t>. </a:t>
            </a:r>
            <a:r>
              <a:rPr lang="en-US" err="1"/>
              <a:t>Urna</a:t>
            </a:r>
            <a:r>
              <a:rPr lang="en-US"/>
              <a:t> et pharetra pharetra </a:t>
            </a:r>
            <a:r>
              <a:rPr lang="en-US" err="1"/>
              <a:t>massa</a:t>
            </a:r>
            <a:r>
              <a:rPr lang="en-US"/>
              <a:t> </a:t>
            </a:r>
            <a:r>
              <a:rPr lang="en-US" err="1"/>
              <a:t>massa</a:t>
            </a:r>
            <a:r>
              <a:rPr lang="en-US"/>
              <a:t>. </a:t>
            </a:r>
            <a:r>
              <a:rPr lang="en-US" err="1"/>
              <a:t>Nisl</a:t>
            </a:r>
            <a:r>
              <a:rPr lang="en-US"/>
              <a:t> </a:t>
            </a:r>
            <a:r>
              <a:rPr lang="en-US" err="1"/>
              <a:t>rhoncus</a:t>
            </a:r>
            <a:r>
              <a:rPr lang="en-US"/>
              <a:t> </a:t>
            </a:r>
            <a:r>
              <a:rPr lang="en-US" err="1"/>
              <a:t>mattis</a:t>
            </a:r>
            <a:r>
              <a:rPr lang="en-US"/>
              <a:t> </a:t>
            </a:r>
            <a:r>
              <a:rPr lang="en-US" err="1"/>
              <a:t>rhoncus</a:t>
            </a:r>
            <a:r>
              <a:rPr lang="en-US"/>
              <a:t> </a:t>
            </a:r>
            <a:r>
              <a:rPr lang="en-US" err="1"/>
              <a:t>urna</a:t>
            </a:r>
            <a:r>
              <a:rPr lang="en-US"/>
              <a:t> </a:t>
            </a:r>
            <a:r>
              <a:rPr lang="en-US" err="1"/>
              <a:t>neque</a:t>
            </a:r>
            <a:r>
              <a:rPr lang="en-US"/>
              <a:t>. </a:t>
            </a:r>
            <a:r>
              <a:rPr lang="en-US" err="1"/>
              <a:t>Tortor</a:t>
            </a:r>
            <a:r>
              <a:rPr lang="en-US"/>
              <a:t> vitae </a:t>
            </a:r>
            <a:r>
              <a:rPr lang="en-US" err="1"/>
              <a:t>purus</a:t>
            </a:r>
            <a:r>
              <a:rPr lang="en-US"/>
              <a:t> </a:t>
            </a:r>
            <a:r>
              <a:rPr lang="en-US" err="1"/>
              <a:t>faucibus</a:t>
            </a:r>
            <a:r>
              <a:rPr lang="en-US"/>
              <a:t> </a:t>
            </a:r>
            <a:r>
              <a:rPr lang="en-US" err="1"/>
              <a:t>ornare</a:t>
            </a:r>
            <a:r>
              <a:rPr lang="en-US"/>
              <a:t> </a:t>
            </a:r>
            <a:r>
              <a:rPr lang="en-US" err="1"/>
              <a:t>suspendisse</a:t>
            </a:r>
            <a:r>
              <a:rPr lang="en-US"/>
              <a:t> sed.</a:t>
            </a:r>
          </a:p>
        </p:txBody>
      </p:sp>
      <p:sp>
        <p:nvSpPr>
          <p:cNvPr id="8" name="Title Placeholder 3">
            <a:extLst>
              <a:ext uri="{FF2B5EF4-FFF2-40B4-BE49-F238E27FC236}">
                <a16:creationId xmlns:a16="http://schemas.microsoft.com/office/drawing/2014/main" id="{2B4A04F7-8446-0E44-3024-8C7EB3D149C3}"/>
              </a:ext>
            </a:extLst>
          </p:cNvPr>
          <p:cNvSpPr>
            <a:spLocks noGrp="1"/>
          </p:cNvSpPr>
          <p:nvPr>
            <p:ph type="title" hasCustomPrompt="1"/>
          </p:nvPr>
        </p:nvSpPr>
        <p:spPr>
          <a:xfrm>
            <a:off x="609600" y="1463040"/>
            <a:ext cx="5486400" cy="430887"/>
          </a:xfrm>
          <a:prstGeom prst="rect">
            <a:avLst/>
          </a:prstGeom>
        </p:spPr>
        <p:txBody>
          <a:bodyPr vert="horz" lIns="0" tIns="0" rIns="0" bIns="0" rtlCol="0" anchor="t" anchorCtr="0">
            <a:noAutofit/>
          </a:bodyPr>
          <a:lstStyle/>
          <a:p>
            <a:r>
              <a:rPr lang="en-US"/>
              <a:t>Content + Image Slide – Right 1</a:t>
            </a:r>
          </a:p>
        </p:txBody>
      </p:sp>
      <p:sp>
        <p:nvSpPr>
          <p:cNvPr id="7" name="Text Placeholder 1">
            <a:extLst>
              <a:ext uri="{FF2B5EF4-FFF2-40B4-BE49-F238E27FC236}">
                <a16:creationId xmlns:a16="http://schemas.microsoft.com/office/drawing/2014/main" id="{BCF78E33-EC6C-3FD2-6092-FB18FCEE925C}"/>
              </a:ext>
            </a:extLst>
          </p:cNvPr>
          <p:cNvSpPr>
            <a:spLocks noGrp="1"/>
          </p:cNvSpPr>
          <p:nvPr>
            <p:ph type="body" sz="quarter" idx="15" hasCustomPrompt="1"/>
          </p:nvPr>
        </p:nvSpPr>
        <p:spPr>
          <a:xfrm>
            <a:off x="609600" y="1097280"/>
            <a:ext cx="5486400" cy="308671"/>
          </a:xfrm>
        </p:spPr>
        <p:txBody>
          <a:bodyPr anchor="t">
            <a:noAutofit/>
          </a:bodyPr>
          <a:lstStyle>
            <a:lvl1pPr marL="0" indent="0" algn="l">
              <a:buNone/>
              <a:defRPr sz="1000" b="1" i="0" spc="150" baseline="0">
                <a:solidFill>
                  <a:schemeClr val="tx2"/>
                </a:solidFill>
                <a:latin typeface="Gibson SemiBold" pitchFamily="2" charset="77"/>
              </a:defRPr>
            </a:lvl1pPr>
          </a:lstStyle>
          <a:p>
            <a:pPr lvl="0"/>
            <a:r>
              <a:rPr lang="en-US"/>
              <a:t>OPTIONAL SUBHEADER</a:t>
            </a:r>
          </a:p>
        </p:txBody>
      </p:sp>
      <p:sp>
        <p:nvSpPr>
          <p:cNvPr id="2" name="Rectangle 1">
            <a:extLst>
              <a:ext uri="{FF2B5EF4-FFF2-40B4-BE49-F238E27FC236}">
                <a16:creationId xmlns:a16="http://schemas.microsoft.com/office/drawing/2014/main" id="{8A563917-B9D0-7A25-73F1-3BB30BEC3240}"/>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02274695"/>
      </p:ext>
    </p:extLst>
  </p:cSld>
  <p:clrMapOvr>
    <a:masterClrMapping/>
  </p:clrMapOvr>
  <p:extLst>
    <p:ext uri="{DCECCB84-F9BA-43D5-87BE-67443E8EF086}">
      <p15:sldGuideLst xmlns:p15="http://schemas.microsoft.com/office/powerpoint/2012/main"/>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Content + 1 Image Abstrac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9C5701D-8E3A-78A9-8C58-E987E68FE01F}"/>
              </a:ext>
              <a:ext uri="{C183D7F6-B498-43B3-948B-1728B52AA6E4}">
                <adec:decorative xmlns:adec="http://schemas.microsoft.com/office/drawing/2017/decorative" val="1"/>
              </a:ext>
            </a:extLst>
          </p:cNvPr>
          <p:cNvSpPr/>
          <p:nvPr userDrawn="1"/>
        </p:nvSpPr>
        <p:spPr>
          <a:xfrm>
            <a:off x="7747000" y="1759130"/>
            <a:ext cx="4140200" cy="4413069"/>
          </a:xfrm>
          <a:prstGeom prst="rect">
            <a:avLst/>
          </a:prstGeom>
          <a:solidFill>
            <a:schemeClr val="bg2"/>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10" name="Picture Placeholder 5">
            <a:extLst>
              <a:ext uri="{FF2B5EF4-FFF2-40B4-BE49-F238E27FC236}">
                <a16:creationId xmlns:a16="http://schemas.microsoft.com/office/drawing/2014/main" id="{0F4A3AE8-40D2-5455-3C8D-492B7342E639}"/>
              </a:ext>
            </a:extLst>
          </p:cNvPr>
          <p:cNvSpPr>
            <a:spLocks noGrp="1"/>
          </p:cNvSpPr>
          <p:nvPr>
            <p:ph type="pic" sz="quarter" idx="17" hasCustomPrompt="1"/>
          </p:nvPr>
        </p:nvSpPr>
        <p:spPr>
          <a:xfrm>
            <a:off x="6461760" y="697192"/>
            <a:ext cx="5117592" cy="5117592"/>
          </a:xfrm>
          <a:pattFill prst="pct5">
            <a:fgClr>
              <a:schemeClr val="tx1"/>
            </a:fgClr>
            <a:bgClr>
              <a:schemeClr val="bg1"/>
            </a:bgClr>
          </a:pattFill>
        </p:spPr>
        <p:txBody>
          <a:bodyPr anchor="ctr">
            <a:normAutofit/>
          </a:bodyPr>
          <a:lstStyle>
            <a:lvl1pPr marL="0" indent="0" algn="ctr">
              <a:buNone/>
              <a:defRPr sz="1800" b="0" i="0">
                <a:solidFill>
                  <a:schemeClr val="tx1"/>
                </a:solidFill>
                <a:latin typeface="Gibson" pitchFamily="2" charset="77"/>
              </a:defRPr>
            </a:lvl1pPr>
          </a:lstStyle>
          <a:p>
            <a:r>
              <a:rPr lang="en-US"/>
              <a:t>Click to insert image</a:t>
            </a:r>
          </a:p>
        </p:txBody>
      </p:sp>
      <p:sp>
        <p:nvSpPr>
          <p:cNvPr id="8" name="Text Placeholder 1">
            <a:extLst>
              <a:ext uri="{FF2B5EF4-FFF2-40B4-BE49-F238E27FC236}">
                <a16:creationId xmlns:a16="http://schemas.microsoft.com/office/drawing/2014/main" id="{49D46798-F956-4248-A708-7C2F250D07E7}"/>
              </a:ext>
            </a:extLst>
          </p:cNvPr>
          <p:cNvSpPr>
            <a:spLocks noGrp="1"/>
          </p:cNvSpPr>
          <p:nvPr>
            <p:ph type="body" sz="quarter" idx="82" hasCustomPrompt="1"/>
          </p:nvPr>
        </p:nvSpPr>
        <p:spPr>
          <a:xfrm>
            <a:off x="609598" y="3390217"/>
            <a:ext cx="5486401" cy="2356334"/>
          </a:xfrm>
        </p:spPr>
        <p:txBody>
          <a:bodyPr anchor="t">
            <a:noAutofit/>
          </a:bodyPr>
          <a:lstStyle>
            <a:lvl1pPr marL="0" indent="0" algn="l">
              <a:lnSpc>
                <a:spcPct val="120000"/>
              </a:lnSpc>
              <a:spcAft>
                <a:spcPts val="600"/>
              </a:spcAft>
              <a:buNone/>
              <a:defRPr sz="1200" b="0" i="0" spc="0" baseline="0">
                <a:solidFill>
                  <a:schemeClr val="tx1"/>
                </a:solidFill>
                <a:latin typeface="Gibson" panose="02000000000000000000" pitchFamily="2" charset="77"/>
              </a:defRPr>
            </a:lvl1pPr>
          </a:lstStyle>
          <a:p>
            <a:pPr>
              <a:lnSpc>
                <a:spcPct val="120000"/>
              </a:lnSpc>
              <a:spcAft>
                <a:spcPts val="800"/>
              </a:spcAft>
              <a:defRPr/>
            </a:pPr>
            <a:r>
              <a:rPr lang="en-US"/>
              <a:t>Optional description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a:t>
            </a:r>
            <a:r>
              <a:rPr lang="en-US"/>
              <a:t>. </a:t>
            </a:r>
            <a:r>
              <a:rPr lang="en-US" err="1"/>
              <a:t>Nisl</a:t>
            </a:r>
            <a:r>
              <a:rPr lang="en-US"/>
              <a:t> </a:t>
            </a:r>
            <a:r>
              <a:rPr lang="en-US" err="1"/>
              <a:t>rhoncus</a:t>
            </a:r>
            <a:r>
              <a:rPr lang="en-US"/>
              <a:t> </a:t>
            </a:r>
            <a:r>
              <a:rPr lang="en-US" err="1"/>
              <a:t>mattis</a:t>
            </a:r>
            <a:r>
              <a:rPr lang="en-US"/>
              <a:t> </a:t>
            </a:r>
            <a:r>
              <a:rPr lang="en-US" err="1"/>
              <a:t>rhoncus</a:t>
            </a:r>
            <a:r>
              <a:rPr lang="en-US"/>
              <a:t> </a:t>
            </a:r>
            <a:r>
              <a:rPr lang="en-US" err="1"/>
              <a:t>urna</a:t>
            </a:r>
            <a:r>
              <a:rPr lang="en-US"/>
              <a:t> </a:t>
            </a:r>
            <a:r>
              <a:rPr lang="en-US" err="1"/>
              <a:t>neque</a:t>
            </a:r>
            <a:r>
              <a:rPr lang="en-US"/>
              <a:t>. </a:t>
            </a:r>
            <a:r>
              <a:rPr lang="en-US" err="1"/>
              <a:t>Tortor</a:t>
            </a:r>
            <a:r>
              <a:rPr lang="en-US"/>
              <a:t> vitae </a:t>
            </a:r>
            <a:r>
              <a:rPr lang="en-US" err="1"/>
              <a:t>purus</a:t>
            </a:r>
            <a:r>
              <a:rPr lang="en-US"/>
              <a:t> </a:t>
            </a:r>
            <a:r>
              <a:rPr lang="en-US" err="1"/>
              <a:t>faucibus</a:t>
            </a:r>
            <a:r>
              <a:rPr lang="en-US"/>
              <a:t>.</a:t>
            </a:r>
          </a:p>
        </p:txBody>
      </p:sp>
      <p:sp>
        <p:nvSpPr>
          <p:cNvPr id="6" name="Text Placeholder 15">
            <a:extLst>
              <a:ext uri="{FF2B5EF4-FFF2-40B4-BE49-F238E27FC236}">
                <a16:creationId xmlns:a16="http://schemas.microsoft.com/office/drawing/2014/main" id="{015AC2AE-70C5-1335-DDE0-FC58930EA546}"/>
              </a:ext>
            </a:extLst>
          </p:cNvPr>
          <p:cNvSpPr>
            <a:spLocks noGrp="1"/>
          </p:cNvSpPr>
          <p:nvPr>
            <p:ph type="body" sz="quarter" idx="19" hasCustomPrompt="1"/>
          </p:nvPr>
        </p:nvSpPr>
        <p:spPr>
          <a:xfrm>
            <a:off x="611835" y="3027924"/>
            <a:ext cx="5486401"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Subtitle</a:t>
            </a:r>
          </a:p>
        </p:txBody>
      </p:sp>
      <p:sp>
        <p:nvSpPr>
          <p:cNvPr id="5" name="Text Placeholder 1">
            <a:extLst>
              <a:ext uri="{FF2B5EF4-FFF2-40B4-BE49-F238E27FC236}">
                <a16:creationId xmlns:a16="http://schemas.microsoft.com/office/drawing/2014/main" id="{DCE767FC-D508-56DC-0655-8EBF1A087BB8}"/>
              </a:ext>
            </a:extLst>
          </p:cNvPr>
          <p:cNvSpPr>
            <a:spLocks noGrp="1"/>
          </p:cNvSpPr>
          <p:nvPr>
            <p:ph type="body" sz="quarter" idx="81" hasCustomPrompt="1"/>
          </p:nvPr>
        </p:nvSpPr>
        <p:spPr>
          <a:xfrm>
            <a:off x="612647" y="1307592"/>
            <a:ext cx="5483131" cy="1343604"/>
          </a:xfrm>
        </p:spPr>
        <p:txBody>
          <a:bodyPr anchor="t">
            <a:noAutofit/>
          </a:bodyPr>
          <a:lstStyle>
            <a:lvl1pPr marL="0" indent="0" algn="l">
              <a:lnSpc>
                <a:spcPct val="120000"/>
              </a:lnSpc>
              <a:spcAft>
                <a:spcPts val="600"/>
              </a:spcAft>
              <a:buNone/>
              <a:defRPr sz="1200" b="0" i="0" spc="0" baseline="0">
                <a:solidFill>
                  <a:schemeClr val="tx1"/>
                </a:solidFill>
                <a:latin typeface="Gibson" panose="02000000000000000000" pitchFamily="2" charset="77"/>
              </a:defRPr>
            </a:lvl1pPr>
          </a:lstStyle>
          <a:p>
            <a:pPr marL="0" indent="0">
              <a:lnSpc>
                <a:spcPct val="120000"/>
              </a:lnSpc>
              <a:spcAft>
                <a:spcPts val="800"/>
              </a:spcAft>
              <a:buFont typeface="Arial" panose="020B0604020202020204" pitchFamily="34" charset="0"/>
              <a:buNone/>
              <a:defRPr/>
            </a:pPr>
            <a:r>
              <a:rPr lang="en-US"/>
              <a:t>Optional description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Justo </a:t>
            </a:r>
            <a:r>
              <a:rPr lang="en-US" err="1"/>
              <a:t>donec</a:t>
            </a:r>
            <a:r>
              <a:rPr lang="en-US"/>
              <a:t> </a:t>
            </a:r>
            <a:r>
              <a:rPr lang="en-US" err="1"/>
              <a:t>enim</a:t>
            </a:r>
            <a:r>
              <a:rPr lang="en-US"/>
              <a:t> diam </a:t>
            </a:r>
            <a:r>
              <a:rPr lang="en-US" err="1"/>
              <a:t>vulputate</a:t>
            </a:r>
            <a:r>
              <a:rPr lang="en-US"/>
              <a:t> </a:t>
            </a:r>
            <a:r>
              <a:rPr lang="en-US" err="1"/>
              <a:t>ut</a:t>
            </a:r>
            <a:r>
              <a:rPr lang="en-US"/>
              <a:t> pharetra sit </a:t>
            </a:r>
            <a:r>
              <a:rPr lang="en-US" err="1"/>
              <a:t>amet</a:t>
            </a:r>
            <a:r>
              <a:rPr lang="en-US"/>
              <a:t>. Nunc pulvinar </a:t>
            </a:r>
            <a:r>
              <a:rPr lang="en-US" err="1"/>
              <a:t>sapien</a:t>
            </a:r>
            <a:r>
              <a:rPr lang="en-US"/>
              <a:t> et ligula. </a:t>
            </a:r>
            <a:r>
              <a:rPr lang="en-US" err="1"/>
              <a:t>Nisl</a:t>
            </a:r>
            <a:r>
              <a:rPr lang="en-US"/>
              <a:t> </a:t>
            </a:r>
            <a:r>
              <a:rPr lang="en-US" err="1"/>
              <a:t>rhoncus</a:t>
            </a:r>
            <a:r>
              <a:rPr lang="en-US"/>
              <a:t> </a:t>
            </a:r>
            <a:r>
              <a:rPr lang="en-US" err="1"/>
              <a:t>mattis</a:t>
            </a:r>
            <a:r>
              <a:rPr lang="en-US"/>
              <a:t> </a:t>
            </a:r>
            <a:r>
              <a:rPr lang="en-US" err="1"/>
              <a:t>rhoncus</a:t>
            </a:r>
            <a:r>
              <a:rPr lang="en-US"/>
              <a:t> </a:t>
            </a:r>
            <a:r>
              <a:rPr lang="en-US" err="1"/>
              <a:t>urna</a:t>
            </a:r>
            <a:r>
              <a:rPr lang="en-US"/>
              <a:t> </a:t>
            </a:r>
            <a:r>
              <a:rPr lang="en-US" err="1"/>
              <a:t>neque</a:t>
            </a:r>
            <a:r>
              <a:rPr lang="en-US"/>
              <a:t>. </a:t>
            </a:r>
            <a:r>
              <a:rPr lang="en-US" err="1"/>
              <a:t>Tortor</a:t>
            </a:r>
            <a:r>
              <a:rPr lang="en-US"/>
              <a:t> vitae </a:t>
            </a:r>
            <a:r>
              <a:rPr lang="en-US" err="1"/>
              <a:t>purus</a:t>
            </a:r>
            <a:r>
              <a:rPr lang="en-US"/>
              <a:t> </a:t>
            </a:r>
            <a:r>
              <a:rPr lang="en-US" err="1"/>
              <a:t>faucibus</a:t>
            </a:r>
            <a:r>
              <a:rPr lang="en-US"/>
              <a:t> </a:t>
            </a:r>
            <a:r>
              <a:rPr lang="en-US" err="1"/>
              <a:t>ornare</a:t>
            </a:r>
            <a:r>
              <a:rPr lang="en-US"/>
              <a:t> </a:t>
            </a:r>
            <a:r>
              <a:rPr lang="en-US" err="1"/>
              <a:t>suspendisse</a:t>
            </a:r>
            <a:r>
              <a:rPr lang="en-US"/>
              <a:t> sed. </a:t>
            </a:r>
            <a:r>
              <a:rPr lang="en-US" err="1"/>
              <a:t>Orci</a:t>
            </a:r>
            <a:r>
              <a:rPr lang="en-US"/>
              <a:t> ac auctor </a:t>
            </a:r>
            <a:r>
              <a:rPr lang="en-US" err="1"/>
              <a:t>augue</a:t>
            </a:r>
            <a:r>
              <a:rPr lang="en-US"/>
              <a:t> </a:t>
            </a:r>
            <a:r>
              <a:rPr lang="en-US" err="1"/>
              <a:t>mauris</a:t>
            </a:r>
            <a:r>
              <a:rPr lang="en-US"/>
              <a:t> </a:t>
            </a:r>
            <a:r>
              <a:rPr lang="en-US" err="1"/>
              <a:t>augue</a:t>
            </a:r>
            <a:r>
              <a:rPr lang="en-US"/>
              <a:t> </a:t>
            </a:r>
            <a:r>
              <a:rPr lang="en-US" err="1"/>
              <a:t>neque</a:t>
            </a:r>
            <a:r>
              <a:rPr lang="en-US"/>
              <a:t>. </a:t>
            </a:r>
          </a:p>
        </p:txBody>
      </p:sp>
      <p:sp>
        <p:nvSpPr>
          <p:cNvPr id="3" name="Title 1">
            <a:extLst>
              <a:ext uri="{FF2B5EF4-FFF2-40B4-BE49-F238E27FC236}">
                <a16:creationId xmlns:a16="http://schemas.microsoft.com/office/drawing/2014/main" id="{F0DD3EC6-EF44-B1DF-FF77-4C51323701E3}"/>
              </a:ext>
            </a:extLst>
          </p:cNvPr>
          <p:cNvSpPr txBox="1">
            <a:spLocks noGrp="1"/>
          </p:cNvSpPr>
          <p:nvPr>
            <p:ph type="title" idx="4294967295" hasCustomPrompt="1"/>
          </p:nvPr>
        </p:nvSpPr>
        <p:spPr>
          <a:xfrm>
            <a:off x="609599" y="685800"/>
            <a:ext cx="5486399" cy="43088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algn="l" defTabSz="914377" rtl="0" eaLnBrk="1" latinLnBrk="0" hangingPunct="1">
              <a:lnSpc>
                <a:spcPct val="100000"/>
              </a:lnSpc>
              <a:spcBef>
                <a:spcPct val="0"/>
              </a:spcBef>
              <a:spcAft>
                <a:spcPts val="800"/>
              </a:spcAft>
              <a:buNone/>
              <a:defRPr sz="2800" b="0" i="0" kern="1200" spc="20" baseline="0">
                <a:solidFill>
                  <a:schemeClr val="tx2"/>
                </a:solidFill>
                <a:latin typeface="Gibson Book" pitchFamily="2" charset="77"/>
                <a:ea typeface="+mj-ea"/>
                <a:cs typeface="+mj-cs"/>
              </a:defRPr>
            </a:lvl1pPr>
          </a:lstStyle>
          <a:p>
            <a:pPr marL="0" marR="0" lvl="0" indent="0" algn="l" defTabSz="914377" rtl="0" eaLnBrk="1" fontAlgn="auto" latinLnBrk="0" hangingPunct="1">
              <a:lnSpc>
                <a:spcPct val="100000"/>
              </a:lnSpc>
              <a:spcBef>
                <a:spcPct val="0"/>
              </a:spcBef>
              <a:spcAft>
                <a:spcPts val="800"/>
              </a:spcAft>
              <a:buClrTx/>
              <a:buSzTx/>
              <a:buFontTx/>
              <a:buNone/>
              <a:tabLst/>
              <a:defRPr/>
            </a:pPr>
            <a:r>
              <a:rPr kumimoji="0" lang="en-US" sz="2800" b="0" i="0" u="none" strike="noStrike" kern="1200" cap="none" spc="20" normalizeH="0" baseline="0" noProof="0">
                <a:ln>
                  <a:noFill/>
                </a:ln>
                <a:solidFill>
                  <a:schemeClr val="tx2"/>
                </a:solidFill>
                <a:effectLst/>
                <a:uLnTx/>
                <a:uFillTx/>
                <a:latin typeface="Gibson Book" pitchFamily="2" charset="77"/>
                <a:ea typeface="+mj-ea"/>
                <a:cs typeface="+mj-cs"/>
              </a:rPr>
              <a:t>Content + Image Slide – Right 2</a:t>
            </a:r>
          </a:p>
        </p:txBody>
      </p:sp>
    </p:spTree>
    <p:extLst>
      <p:ext uri="{BB962C8B-B14F-4D97-AF65-F5344CB8AC3E}">
        <p14:creationId xmlns:p14="http://schemas.microsoft.com/office/powerpoint/2010/main" val="411938877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Content + 2 Images Abstrac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9C5701D-8E3A-78A9-8C58-E987E68FE01F}"/>
              </a:ext>
              <a:ext uri="{C183D7F6-B498-43B3-948B-1728B52AA6E4}">
                <adec:decorative xmlns:adec="http://schemas.microsoft.com/office/drawing/2017/decorative" val="1"/>
              </a:ext>
            </a:extLst>
          </p:cNvPr>
          <p:cNvSpPr/>
          <p:nvPr userDrawn="1"/>
        </p:nvSpPr>
        <p:spPr>
          <a:xfrm>
            <a:off x="7747000" y="620890"/>
            <a:ext cx="3645186" cy="5376876"/>
          </a:xfrm>
          <a:prstGeom prst="rect">
            <a:avLst/>
          </a:prstGeom>
          <a:solidFill>
            <a:schemeClr val="bg2"/>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20" name="Picture Placeholder 19">
            <a:extLst>
              <a:ext uri="{FF2B5EF4-FFF2-40B4-BE49-F238E27FC236}">
                <a16:creationId xmlns:a16="http://schemas.microsoft.com/office/drawing/2014/main" id="{5BCC5AC5-2260-3CA2-0394-7830BDA53B29}"/>
              </a:ext>
            </a:extLst>
          </p:cNvPr>
          <p:cNvSpPr>
            <a:spLocks noGrp="1"/>
          </p:cNvSpPr>
          <p:nvPr>
            <p:ph type="pic" sz="quarter" idx="18" hasCustomPrompt="1"/>
          </p:nvPr>
        </p:nvSpPr>
        <p:spPr>
          <a:xfrm>
            <a:off x="7991341" y="304800"/>
            <a:ext cx="3895859" cy="5207357"/>
          </a:xfrm>
          <a:custGeom>
            <a:avLst/>
            <a:gdLst>
              <a:gd name="connsiteX0" fmla="*/ 0 w 3746500"/>
              <a:gd name="connsiteY0" fmla="*/ 0 h 5376876"/>
              <a:gd name="connsiteX1" fmla="*/ 3746500 w 3746500"/>
              <a:gd name="connsiteY1" fmla="*/ 0 h 5376876"/>
              <a:gd name="connsiteX2" fmla="*/ 3746500 w 3746500"/>
              <a:gd name="connsiteY2" fmla="*/ 5376876 h 5376876"/>
              <a:gd name="connsiteX3" fmla="*/ 965669 w 3746500"/>
              <a:gd name="connsiteY3" fmla="*/ 5376876 h 5376876"/>
              <a:gd name="connsiteX4" fmla="*/ 965669 w 3746500"/>
              <a:gd name="connsiteY4" fmla="*/ 3429000 h 5376876"/>
              <a:gd name="connsiteX5" fmla="*/ 0 w 3746500"/>
              <a:gd name="connsiteY5" fmla="*/ 3429000 h 5376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46500" h="5376876">
                <a:moveTo>
                  <a:pt x="0" y="0"/>
                </a:moveTo>
                <a:lnTo>
                  <a:pt x="3746500" y="0"/>
                </a:lnTo>
                <a:lnTo>
                  <a:pt x="3746500" y="5376876"/>
                </a:lnTo>
                <a:lnTo>
                  <a:pt x="965669" y="5376876"/>
                </a:lnTo>
                <a:lnTo>
                  <a:pt x="965669" y="3429000"/>
                </a:lnTo>
                <a:lnTo>
                  <a:pt x="0" y="3429000"/>
                </a:lnTo>
                <a:close/>
              </a:path>
            </a:pathLst>
          </a:custGeom>
          <a:pattFill prst="pct5">
            <a:fgClr>
              <a:schemeClr val="tx1"/>
            </a:fgClr>
            <a:bgClr>
              <a:schemeClr val="bg1"/>
            </a:bgClr>
          </a:pattFill>
        </p:spPr>
        <p:txBody>
          <a:bodyPr wrap="square" anchor="ctr">
            <a:noAutofit/>
          </a:bodyPr>
          <a:lstStyle>
            <a:lvl1pPr marL="0" indent="0" algn="ctr">
              <a:buNone/>
              <a:defRPr sz="1800" b="0" i="0">
                <a:solidFill>
                  <a:schemeClr val="tx1"/>
                </a:solidFill>
                <a:latin typeface="Gibson" pitchFamily="2" charset="77"/>
              </a:defRPr>
            </a:lvl1pPr>
          </a:lstStyle>
          <a:p>
            <a:r>
              <a:rPr lang="en-US"/>
              <a:t>Click to insert image</a:t>
            </a:r>
          </a:p>
        </p:txBody>
      </p:sp>
      <p:sp>
        <p:nvSpPr>
          <p:cNvPr id="10" name="Picture Placeholder 5">
            <a:extLst>
              <a:ext uri="{FF2B5EF4-FFF2-40B4-BE49-F238E27FC236}">
                <a16:creationId xmlns:a16="http://schemas.microsoft.com/office/drawing/2014/main" id="{0F4A3AE8-40D2-5455-3C8D-492B7342E639}"/>
              </a:ext>
            </a:extLst>
          </p:cNvPr>
          <p:cNvSpPr>
            <a:spLocks noGrp="1"/>
          </p:cNvSpPr>
          <p:nvPr>
            <p:ph type="pic" sz="quarter" idx="17" hasCustomPrompt="1"/>
          </p:nvPr>
        </p:nvSpPr>
        <p:spPr>
          <a:xfrm>
            <a:off x="6850784" y="3609735"/>
            <a:ext cx="2160736" cy="2562465"/>
          </a:xfrm>
          <a:pattFill prst="pct5">
            <a:fgClr>
              <a:schemeClr val="tx1"/>
            </a:fgClr>
            <a:bgClr>
              <a:schemeClr val="bg1"/>
            </a:bgClr>
          </a:pattFill>
        </p:spPr>
        <p:txBody>
          <a:bodyPr anchor="ctr">
            <a:normAutofit/>
          </a:bodyPr>
          <a:lstStyle>
            <a:lvl1pPr marL="0" indent="0" algn="ctr">
              <a:buNone/>
              <a:defRPr sz="1400" b="0" i="0">
                <a:solidFill>
                  <a:schemeClr val="tx1"/>
                </a:solidFill>
                <a:latin typeface="Gibson" pitchFamily="2" charset="77"/>
              </a:defRPr>
            </a:lvl1pPr>
          </a:lstStyle>
          <a:p>
            <a:r>
              <a:rPr lang="en-US"/>
              <a:t>Click to insert image</a:t>
            </a:r>
          </a:p>
        </p:txBody>
      </p:sp>
      <p:sp>
        <p:nvSpPr>
          <p:cNvPr id="8" name="Text Placeholder 1">
            <a:extLst>
              <a:ext uri="{FF2B5EF4-FFF2-40B4-BE49-F238E27FC236}">
                <a16:creationId xmlns:a16="http://schemas.microsoft.com/office/drawing/2014/main" id="{49D46798-F956-4248-A708-7C2F250D07E7}"/>
              </a:ext>
            </a:extLst>
          </p:cNvPr>
          <p:cNvSpPr>
            <a:spLocks noGrp="1"/>
          </p:cNvSpPr>
          <p:nvPr>
            <p:ph type="body" sz="quarter" idx="82" hasCustomPrompt="1"/>
          </p:nvPr>
        </p:nvSpPr>
        <p:spPr>
          <a:xfrm>
            <a:off x="609600" y="3390216"/>
            <a:ext cx="5486400" cy="2781983"/>
          </a:xfrm>
        </p:spPr>
        <p:txBody>
          <a:bodyPr anchor="t">
            <a:noAutofit/>
          </a:bodyPr>
          <a:lstStyle>
            <a:lvl1pPr marL="0" indent="0" algn="l">
              <a:lnSpc>
                <a:spcPct val="120000"/>
              </a:lnSpc>
              <a:spcAft>
                <a:spcPts val="600"/>
              </a:spcAft>
              <a:buNone/>
              <a:defRPr sz="1200" b="0" i="0" spc="0" baseline="0">
                <a:solidFill>
                  <a:schemeClr val="tx1"/>
                </a:solidFill>
                <a:latin typeface="Gibson" panose="02000000000000000000" pitchFamily="2" charset="77"/>
              </a:defRPr>
            </a:lvl1pPr>
          </a:lstStyle>
          <a:p>
            <a:pPr>
              <a:lnSpc>
                <a:spcPct val="120000"/>
              </a:lnSpc>
              <a:spcAft>
                <a:spcPts val="800"/>
              </a:spcAft>
              <a:defRPr/>
            </a:pPr>
            <a:r>
              <a:rPr lang="en-US"/>
              <a:t>Optional description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a:t>
            </a:r>
            <a:r>
              <a:rPr lang="en-US"/>
              <a:t>. </a:t>
            </a:r>
            <a:r>
              <a:rPr lang="en-US" err="1"/>
              <a:t>Nisl</a:t>
            </a:r>
            <a:r>
              <a:rPr lang="en-US"/>
              <a:t> </a:t>
            </a:r>
            <a:r>
              <a:rPr lang="en-US" err="1"/>
              <a:t>rhoncus</a:t>
            </a:r>
            <a:r>
              <a:rPr lang="en-US"/>
              <a:t> </a:t>
            </a:r>
            <a:r>
              <a:rPr lang="en-US" err="1"/>
              <a:t>mattis</a:t>
            </a:r>
            <a:r>
              <a:rPr lang="en-US"/>
              <a:t> </a:t>
            </a:r>
            <a:r>
              <a:rPr lang="en-US" err="1"/>
              <a:t>rhoncus</a:t>
            </a:r>
            <a:r>
              <a:rPr lang="en-US"/>
              <a:t> </a:t>
            </a:r>
            <a:r>
              <a:rPr lang="en-US" err="1"/>
              <a:t>urna</a:t>
            </a:r>
            <a:r>
              <a:rPr lang="en-US"/>
              <a:t> </a:t>
            </a:r>
            <a:r>
              <a:rPr lang="en-US" err="1"/>
              <a:t>neque</a:t>
            </a:r>
            <a:r>
              <a:rPr lang="en-US"/>
              <a:t>. </a:t>
            </a:r>
            <a:r>
              <a:rPr lang="en-US" err="1"/>
              <a:t>Tortor</a:t>
            </a:r>
            <a:r>
              <a:rPr lang="en-US"/>
              <a:t> vitae </a:t>
            </a:r>
            <a:r>
              <a:rPr lang="en-US" err="1"/>
              <a:t>purus</a:t>
            </a:r>
            <a:r>
              <a:rPr lang="en-US"/>
              <a:t> </a:t>
            </a:r>
            <a:r>
              <a:rPr lang="en-US" err="1"/>
              <a:t>faucibus</a:t>
            </a:r>
            <a:r>
              <a:rPr lang="en-US"/>
              <a:t>.</a:t>
            </a:r>
          </a:p>
        </p:txBody>
      </p:sp>
      <p:sp>
        <p:nvSpPr>
          <p:cNvPr id="6" name="Text Placeholder 15">
            <a:extLst>
              <a:ext uri="{FF2B5EF4-FFF2-40B4-BE49-F238E27FC236}">
                <a16:creationId xmlns:a16="http://schemas.microsoft.com/office/drawing/2014/main" id="{015AC2AE-70C5-1335-DDE0-FC58930EA546}"/>
              </a:ext>
            </a:extLst>
          </p:cNvPr>
          <p:cNvSpPr>
            <a:spLocks noGrp="1"/>
          </p:cNvSpPr>
          <p:nvPr>
            <p:ph type="body" sz="quarter" idx="19" hasCustomPrompt="1"/>
          </p:nvPr>
        </p:nvSpPr>
        <p:spPr>
          <a:xfrm>
            <a:off x="611836" y="3027924"/>
            <a:ext cx="5486400"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Subtitle</a:t>
            </a:r>
          </a:p>
        </p:txBody>
      </p:sp>
      <p:sp>
        <p:nvSpPr>
          <p:cNvPr id="5" name="Text Placeholder 1">
            <a:extLst>
              <a:ext uri="{FF2B5EF4-FFF2-40B4-BE49-F238E27FC236}">
                <a16:creationId xmlns:a16="http://schemas.microsoft.com/office/drawing/2014/main" id="{DCE767FC-D508-56DC-0655-8EBF1A087BB8}"/>
              </a:ext>
            </a:extLst>
          </p:cNvPr>
          <p:cNvSpPr>
            <a:spLocks noGrp="1"/>
          </p:cNvSpPr>
          <p:nvPr>
            <p:ph type="body" sz="quarter" idx="81" hasCustomPrompt="1"/>
          </p:nvPr>
        </p:nvSpPr>
        <p:spPr>
          <a:xfrm>
            <a:off x="612648" y="1307592"/>
            <a:ext cx="5483352" cy="1343604"/>
          </a:xfrm>
        </p:spPr>
        <p:txBody>
          <a:bodyPr anchor="t">
            <a:noAutofit/>
          </a:bodyPr>
          <a:lstStyle>
            <a:lvl1pPr marL="0" indent="0" algn="l">
              <a:lnSpc>
                <a:spcPct val="120000"/>
              </a:lnSpc>
              <a:spcAft>
                <a:spcPts val="600"/>
              </a:spcAft>
              <a:buNone/>
              <a:defRPr sz="1200" b="0" i="0" spc="0" baseline="0">
                <a:solidFill>
                  <a:schemeClr val="tx1"/>
                </a:solidFill>
                <a:latin typeface="Gibson" panose="02000000000000000000" pitchFamily="2" charset="77"/>
              </a:defRPr>
            </a:lvl1pPr>
          </a:lstStyle>
          <a:p>
            <a:pPr marL="0" indent="0">
              <a:lnSpc>
                <a:spcPct val="120000"/>
              </a:lnSpc>
              <a:spcAft>
                <a:spcPts val="800"/>
              </a:spcAft>
              <a:buFont typeface="Arial" panose="020B0604020202020204" pitchFamily="34" charset="0"/>
              <a:buNone/>
              <a:defRPr/>
            </a:pPr>
            <a:r>
              <a:rPr lang="en-US"/>
              <a:t>Optional description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Justo </a:t>
            </a:r>
            <a:r>
              <a:rPr lang="en-US" err="1"/>
              <a:t>donec</a:t>
            </a:r>
            <a:r>
              <a:rPr lang="en-US"/>
              <a:t> </a:t>
            </a:r>
            <a:r>
              <a:rPr lang="en-US" err="1"/>
              <a:t>enim</a:t>
            </a:r>
            <a:r>
              <a:rPr lang="en-US"/>
              <a:t> diam </a:t>
            </a:r>
            <a:r>
              <a:rPr lang="en-US" err="1"/>
              <a:t>vulputate</a:t>
            </a:r>
            <a:r>
              <a:rPr lang="en-US"/>
              <a:t> </a:t>
            </a:r>
            <a:r>
              <a:rPr lang="en-US" err="1"/>
              <a:t>ut</a:t>
            </a:r>
            <a:r>
              <a:rPr lang="en-US"/>
              <a:t> pharetra sit </a:t>
            </a:r>
            <a:r>
              <a:rPr lang="en-US" err="1"/>
              <a:t>amet</a:t>
            </a:r>
            <a:r>
              <a:rPr lang="en-US"/>
              <a:t>. Nunc pulvinar </a:t>
            </a:r>
            <a:r>
              <a:rPr lang="en-US" err="1"/>
              <a:t>sapien</a:t>
            </a:r>
            <a:r>
              <a:rPr lang="en-US"/>
              <a:t> et ligula. </a:t>
            </a:r>
            <a:r>
              <a:rPr lang="en-US" err="1"/>
              <a:t>Nisl</a:t>
            </a:r>
            <a:r>
              <a:rPr lang="en-US"/>
              <a:t> </a:t>
            </a:r>
            <a:r>
              <a:rPr lang="en-US" err="1"/>
              <a:t>rhoncus</a:t>
            </a:r>
            <a:r>
              <a:rPr lang="en-US"/>
              <a:t> </a:t>
            </a:r>
            <a:r>
              <a:rPr lang="en-US" err="1"/>
              <a:t>mattis</a:t>
            </a:r>
            <a:r>
              <a:rPr lang="en-US"/>
              <a:t> </a:t>
            </a:r>
            <a:r>
              <a:rPr lang="en-US" err="1"/>
              <a:t>rhoncus</a:t>
            </a:r>
            <a:r>
              <a:rPr lang="en-US"/>
              <a:t> </a:t>
            </a:r>
            <a:r>
              <a:rPr lang="en-US" err="1"/>
              <a:t>urna</a:t>
            </a:r>
            <a:r>
              <a:rPr lang="en-US"/>
              <a:t> </a:t>
            </a:r>
            <a:r>
              <a:rPr lang="en-US" err="1"/>
              <a:t>neque</a:t>
            </a:r>
            <a:r>
              <a:rPr lang="en-US"/>
              <a:t>. </a:t>
            </a:r>
            <a:r>
              <a:rPr lang="en-US" err="1"/>
              <a:t>Tortor</a:t>
            </a:r>
            <a:r>
              <a:rPr lang="en-US"/>
              <a:t> vitae </a:t>
            </a:r>
            <a:r>
              <a:rPr lang="en-US" err="1"/>
              <a:t>purus</a:t>
            </a:r>
            <a:r>
              <a:rPr lang="en-US"/>
              <a:t> </a:t>
            </a:r>
            <a:r>
              <a:rPr lang="en-US" err="1"/>
              <a:t>faucibus</a:t>
            </a:r>
            <a:r>
              <a:rPr lang="en-US"/>
              <a:t> </a:t>
            </a:r>
            <a:r>
              <a:rPr lang="en-US" err="1"/>
              <a:t>ornare</a:t>
            </a:r>
            <a:r>
              <a:rPr lang="en-US"/>
              <a:t> </a:t>
            </a:r>
            <a:r>
              <a:rPr lang="en-US" err="1"/>
              <a:t>suspendisse</a:t>
            </a:r>
            <a:r>
              <a:rPr lang="en-US"/>
              <a:t> sed. </a:t>
            </a:r>
            <a:r>
              <a:rPr lang="en-US" err="1"/>
              <a:t>Orci</a:t>
            </a:r>
            <a:r>
              <a:rPr lang="en-US"/>
              <a:t> ac auctor </a:t>
            </a:r>
            <a:r>
              <a:rPr lang="en-US" err="1"/>
              <a:t>augue</a:t>
            </a:r>
            <a:r>
              <a:rPr lang="en-US"/>
              <a:t> </a:t>
            </a:r>
            <a:r>
              <a:rPr lang="en-US" err="1"/>
              <a:t>mauris</a:t>
            </a:r>
            <a:r>
              <a:rPr lang="en-US"/>
              <a:t> </a:t>
            </a:r>
            <a:r>
              <a:rPr lang="en-US" err="1"/>
              <a:t>augue</a:t>
            </a:r>
            <a:r>
              <a:rPr lang="en-US"/>
              <a:t> </a:t>
            </a:r>
            <a:r>
              <a:rPr lang="en-US" err="1"/>
              <a:t>neque</a:t>
            </a:r>
            <a:r>
              <a:rPr lang="en-US"/>
              <a:t>. </a:t>
            </a:r>
          </a:p>
        </p:txBody>
      </p:sp>
      <p:sp>
        <p:nvSpPr>
          <p:cNvPr id="3" name="Title 1">
            <a:extLst>
              <a:ext uri="{FF2B5EF4-FFF2-40B4-BE49-F238E27FC236}">
                <a16:creationId xmlns:a16="http://schemas.microsoft.com/office/drawing/2014/main" id="{F0DD3EC6-EF44-B1DF-FF77-4C51323701E3}"/>
              </a:ext>
            </a:extLst>
          </p:cNvPr>
          <p:cNvSpPr txBox="1">
            <a:spLocks noGrp="1"/>
          </p:cNvSpPr>
          <p:nvPr>
            <p:ph type="title" idx="4294967295" hasCustomPrompt="1"/>
          </p:nvPr>
        </p:nvSpPr>
        <p:spPr>
          <a:xfrm>
            <a:off x="609600" y="685800"/>
            <a:ext cx="5486400" cy="43088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algn="l" defTabSz="914377" rtl="0" eaLnBrk="1" latinLnBrk="0" hangingPunct="1">
              <a:lnSpc>
                <a:spcPct val="100000"/>
              </a:lnSpc>
              <a:spcBef>
                <a:spcPct val="0"/>
              </a:spcBef>
              <a:spcAft>
                <a:spcPts val="800"/>
              </a:spcAft>
              <a:buNone/>
              <a:defRPr sz="2800" b="0" i="0" kern="1200" spc="20" baseline="0">
                <a:solidFill>
                  <a:schemeClr val="tx2"/>
                </a:solidFill>
                <a:latin typeface="Gibson Book" pitchFamily="2" charset="77"/>
                <a:ea typeface="+mj-ea"/>
                <a:cs typeface="+mj-cs"/>
              </a:defRPr>
            </a:lvl1pPr>
          </a:lstStyle>
          <a:p>
            <a:pPr marL="0" marR="0" lvl="0" indent="0" algn="l" defTabSz="914377" rtl="0" eaLnBrk="1" fontAlgn="auto" latinLnBrk="0" hangingPunct="1">
              <a:lnSpc>
                <a:spcPct val="100000"/>
              </a:lnSpc>
              <a:spcBef>
                <a:spcPct val="0"/>
              </a:spcBef>
              <a:spcAft>
                <a:spcPts val="800"/>
              </a:spcAft>
              <a:buClrTx/>
              <a:buSzTx/>
              <a:buFontTx/>
              <a:buNone/>
              <a:tabLst/>
              <a:defRPr/>
            </a:pPr>
            <a:r>
              <a:rPr lang="en-US"/>
              <a:t>Content + Image Slide – Right 3</a:t>
            </a:r>
            <a:endParaRPr kumimoji="0" lang="en-US" sz="2800" b="0" i="0" u="none" strike="noStrike" kern="1200" cap="none" spc="20" normalizeH="0" baseline="0" noProof="0">
              <a:ln>
                <a:noFill/>
              </a:ln>
              <a:solidFill>
                <a:schemeClr val="tx2"/>
              </a:solidFill>
              <a:effectLst/>
              <a:uLnTx/>
              <a:uFillTx/>
              <a:latin typeface="Gibson Book" pitchFamily="2" charset="77"/>
              <a:ea typeface="+mj-ea"/>
              <a:cs typeface="+mj-cs"/>
            </a:endParaRPr>
          </a:p>
        </p:txBody>
      </p:sp>
    </p:spTree>
    <p:extLst>
      <p:ext uri="{BB962C8B-B14F-4D97-AF65-F5344CB8AC3E}">
        <p14:creationId xmlns:p14="http://schemas.microsoft.com/office/powerpoint/2010/main" val="25629307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Content + Image – Caption">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C78514E-6E91-7FC5-AA20-4989E81AB5B7}"/>
              </a:ext>
              <a:ext uri="{C183D7F6-B498-43B3-948B-1728B52AA6E4}">
                <adec:decorative xmlns:adec="http://schemas.microsoft.com/office/drawing/2017/decorative" val="1"/>
              </a:ext>
            </a:extLst>
          </p:cNvPr>
          <p:cNvSpPr/>
          <p:nvPr userDrawn="1"/>
        </p:nvSpPr>
        <p:spPr>
          <a:xfrm>
            <a:off x="7725509" y="1"/>
            <a:ext cx="4466492" cy="6858000"/>
          </a:xfrm>
          <a:prstGeom prst="rect">
            <a:avLst/>
          </a:prstGeom>
          <a:solidFill>
            <a:schemeClr val="bg1">
              <a:lumMod val="9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6FDB6DD0-512D-5340-377E-CDB2A900C70C}"/>
              </a:ext>
              <a:ext uri="{C183D7F6-B498-43B3-948B-1728B52AA6E4}">
                <adec:decorative xmlns:adec="http://schemas.microsoft.com/office/drawing/2017/decorative" val="1"/>
              </a:ext>
            </a:extLst>
          </p:cNvPr>
          <p:cNvSpPr/>
          <p:nvPr userDrawn="1"/>
        </p:nvSpPr>
        <p:spPr>
          <a:xfrm>
            <a:off x="7725508" y="4807224"/>
            <a:ext cx="4466492" cy="20507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Logo">
            <a:extLst>
              <a:ext uri="{FF2B5EF4-FFF2-40B4-BE49-F238E27FC236}">
                <a16:creationId xmlns:a16="http://schemas.microsoft.com/office/drawing/2014/main" id="{3F669B34-A853-8B7C-64DB-05CAC5B2304C}"/>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sp>
        <p:nvSpPr>
          <p:cNvPr id="24" name="Text Placeholder 2">
            <a:extLst>
              <a:ext uri="{FF2B5EF4-FFF2-40B4-BE49-F238E27FC236}">
                <a16:creationId xmlns:a16="http://schemas.microsoft.com/office/drawing/2014/main" id="{6B1B572C-6E73-9FC8-AAA5-6CA732FD18F6}"/>
              </a:ext>
            </a:extLst>
          </p:cNvPr>
          <p:cNvSpPr>
            <a:spLocks noGrp="1"/>
          </p:cNvSpPr>
          <p:nvPr>
            <p:ph type="body" sz="quarter" idx="45" hasCustomPrompt="1"/>
          </p:nvPr>
        </p:nvSpPr>
        <p:spPr>
          <a:xfrm>
            <a:off x="8073194" y="5403758"/>
            <a:ext cx="3509206" cy="768441"/>
          </a:xfrm>
        </p:spPr>
        <p:txBody>
          <a:bodyPr anchor="t">
            <a:noAutofit/>
          </a:bodyPr>
          <a:lstStyle>
            <a:lvl1pPr marL="0" indent="0">
              <a:lnSpc>
                <a:spcPct val="100000"/>
              </a:lnSpc>
              <a:spcBef>
                <a:spcPts val="0"/>
              </a:spcBef>
              <a:spcAft>
                <a:spcPts val="0"/>
              </a:spcAft>
              <a:buFont typeface="Arial" panose="020B0604020202020204" pitchFamily="34" charset="0"/>
              <a:buNone/>
              <a:tabLst/>
              <a:defRPr sz="1000" b="0" i="0">
                <a:solidFill>
                  <a:schemeClr val="tx1"/>
                </a:solidFill>
                <a:latin typeface="Gibson" panose="02000000000000000000" pitchFamily="2" charset="77"/>
              </a:defRPr>
            </a:lvl1pPr>
          </a:lstStyle>
          <a:p>
            <a:pPr lvl="0"/>
            <a:r>
              <a:rPr lang="en-US"/>
              <a:t>Image Title</a:t>
            </a:r>
          </a:p>
        </p:txBody>
      </p:sp>
      <p:sp>
        <p:nvSpPr>
          <p:cNvPr id="20" name="Text Placeholder 2">
            <a:extLst>
              <a:ext uri="{FF2B5EF4-FFF2-40B4-BE49-F238E27FC236}">
                <a16:creationId xmlns:a16="http://schemas.microsoft.com/office/drawing/2014/main" id="{55230D6A-D7DE-43CD-4BBF-9359728E05C9}"/>
              </a:ext>
            </a:extLst>
          </p:cNvPr>
          <p:cNvSpPr>
            <a:spLocks noGrp="1"/>
          </p:cNvSpPr>
          <p:nvPr>
            <p:ph type="body" sz="quarter" idx="29" hasCustomPrompt="1"/>
          </p:nvPr>
        </p:nvSpPr>
        <p:spPr>
          <a:xfrm>
            <a:off x="8073194" y="5087693"/>
            <a:ext cx="3509206" cy="235379"/>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200" b="0" i="0">
                <a:solidFill>
                  <a:schemeClr val="tx1"/>
                </a:solidFill>
                <a:latin typeface="Gibson Medium" panose="02000000000000000000" pitchFamily="2" charset="77"/>
              </a:defRPr>
            </a:lvl1pPr>
          </a:lstStyle>
          <a:p>
            <a:pPr lvl="0"/>
            <a:r>
              <a:rPr lang="en-US"/>
              <a:t>Image Title</a:t>
            </a:r>
          </a:p>
        </p:txBody>
      </p:sp>
      <p:sp>
        <p:nvSpPr>
          <p:cNvPr id="18" name="Picture Placeholder 17">
            <a:extLst>
              <a:ext uri="{FF2B5EF4-FFF2-40B4-BE49-F238E27FC236}">
                <a16:creationId xmlns:a16="http://schemas.microsoft.com/office/drawing/2014/main" id="{68F18A4C-23B1-B901-1C93-0BBF019A1DE5}"/>
              </a:ext>
            </a:extLst>
          </p:cNvPr>
          <p:cNvSpPr>
            <a:spLocks noGrp="1"/>
          </p:cNvSpPr>
          <p:nvPr>
            <p:ph type="pic" sz="quarter" idx="17" hasCustomPrompt="1"/>
          </p:nvPr>
        </p:nvSpPr>
        <p:spPr>
          <a:xfrm>
            <a:off x="6096001" y="685801"/>
            <a:ext cx="5486400" cy="5486399"/>
          </a:xfrm>
          <a:custGeom>
            <a:avLst/>
            <a:gdLst>
              <a:gd name="connsiteX0" fmla="*/ 0 w 5422717"/>
              <a:gd name="connsiteY0" fmla="*/ 0 h 5486399"/>
              <a:gd name="connsiteX1" fmla="*/ 5422717 w 5422717"/>
              <a:gd name="connsiteY1" fmla="*/ 0 h 5486399"/>
              <a:gd name="connsiteX2" fmla="*/ 5422717 w 5422717"/>
              <a:gd name="connsiteY2" fmla="*/ 4121423 h 5486399"/>
              <a:gd name="connsiteX3" fmla="*/ 1641232 w 5422717"/>
              <a:gd name="connsiteY3" fmla="*/ 4121423 h 5486399"/>
              <a:gd name="connsiteX4" fmla="*/ 1641232 w 5422717"/>
              <a:gd name="connsiteY4" fmla="*/ 5486399 h 5486399"/>
              <a:gd name="connsiteX5" fmla="*/ 0 w 5422717"/>
              <a:gd name="connsiteY5" fmla="*/ 5486399 h 5486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22717" h="5486399">
                <a:moveTo>
                  <a:pt x="0" y="0"/>
                </a:moveTo>
                <a:lnTo>
                  <a:pt x="5422717" y="0"/>
                </a:lnTo>
                <a:lnTo>
                  <a:pt x="5422717" y="4121423"/>
                </a:lnTo>
                <a:lnTo>
                  <a:pt x="1641232" y="4121423"/>
                </a:lnTo>
                <a:lnTo>
                  <a:pt x="1641232" y="5486399"/>
                </a:lnTo>
                <a:lnTo>
                  <a:pt x="0" y="5486399"/>
                </a:lnTo>
                <a:close/>
              </a:path>
            </a:pathLst>
          </a:custGeom>
          <a:pattFill prst="pct5">
            <a:fgClr>
              <a:schemeClr val="tx1"/>
            </a:fgClr>
            <a:bgClr>
              <a:schemeClr val="bg1"/>
            </a:bgClr>
          </a:pattFill>
        </p:spPr>
        <p:txBody>
          <a:bodyPr wrap="square" anchor="ctr">
            <a:noAutofit/>
          </a:bodyPr>
          <a:lstStyle>
            <a:lvl1pPr marL="0" indent="0" algn="ctr">
              <a:buNone/>
              <a:defRPr sz="1800" b="0" i="0">
                <a:solidFill>
                  <a:schemeClr val="tx1"/>
                </a:solidFill>
                <a:latin typeface="Gibson" pitchFamily="2" charset="77"/>
              </a:defRPr>
            </a:lvl1pPr>
          </a:lstStyle>
          <a:p>
            <a:r>
              <a:rPr lang="en-US"/>
              <a:t>Click to insert image</a:t>
            </a:r>
          </a:p>
        </p:txBody>
      </p:sp>
      <p:sp>
        <p:nvSpPr>
          <p:cNvPr id="4" name="Text Placeholder 1">
            <a:extLst>
              <a:ext uri="{FF2B5EF4-FFF2-40B4-BE49-F238E27FC236}">
                <a16:creationId xmlns:a16="http://schemas.microsoft.com/office/drawing/2014/main" id="{86635E68-1F58-077A-6ED4-F0F351F28B1E}"/>
              </a:ext>
            </a:extLst>
          </p:cNvPr>
          <p:cNvSpPr>
            <a:spLocks noGrp="1"/>
          </p:cNvSpPr>
          <p:nvPr>
            <p:ph type="body" sz="quarter" idx="44" hasCustomPrompt="1"/>
          </p:nvPr>
        </p:nvSpPr>
        <p:spPr>
          <a:xfrm>
            <a:off x="609600" y="2085397"/>
            <a:ext cx="4966252" cy="4086804"/>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Justo </a:t>
            </a:r>
            <a:r>
              <a:rPr lang="en-US" err="1"/>
              <a:t>donec</a:t>
            </a:r>
            <a:r>
              <a:rPr lang="en-US"/>
              <a:t> </a:t>
            </a:r>
            <a:r>
              <a:rPr lang="en-US" err="1"/>
              <a:t>enim</a:t>
            </a:r>
            <a:r>
              <a:rPr lang="en-US"/>
              <a:t> diam </a:t>
            </a:r>
            <a:r>
              <a:rPr lang="en-US" err="1"/>
              <a:t>vulputate</a:t>
            </a:r>
            <a:r>
              <a:rPr lang="en-US"/>
              <a:t> </a:t>
            </a:r>
            <a:r>
              <a:rPr lang="en-US" err="1"/>
              <a:t>ut</a:t>
            </a:r>
            <a:r>
              <a:rPr lang="en-US"/>
              <a:t> pharetra sit </a:t>
            </a:r>
            <a:r>
              <a:rPr lang="en-US" err="1"/>
              <a:t>amet</a:t>
            </a:r>
            <a:r>
              <a:rPr lang="en-US"/>
              <a:t>. Nunc pulvinar </a:t>
            </a:r>
            <a:r>
              <a:rPr lang="en-US" err="1"/>
              <a:t>sapien</a:t>
            </a:r>
            <a:r>
              <a:rPr lang="en-US"/>
              <a:t> et ligula </a:t>
            </a:r>
            <a:r>
              <a:rPr lang="en-US" err="1"/>
              <a:t>ullamcorper</a:t>
            </a:r>
            <a:r>
              <a:rPr lang="en-US"/>
              <a:t>. </a:t>
            </a:r>
            <a:r>
              <a:rPr lang="en-US" err="1"/>
              <a:t>Urna</a:t>
            </a:r>
            <a:r>
              <a:rPr lang="en-US"/>
              <a:t> et pharetra pharetra </a:t>
            </a:r>
            <a:r>
              <a:rPr lang="en-US" err="1"/>
              <a:t>massa</a:t>
            </a:r>
            <a:r>
              <a:rPr lang="en-US"/>
              <a:t> </a:t>
            </a:r>
            <a:r>
              <a:rPr lang="en-US" err="1"/>
              <a:t>massa</a:t>
            </a:r>
            <a:r>
              <a:rPr lang="en-US"/>
              <a:t>. </a:t>
            </a:r>
            <a:r>
              <a:rPr lang="en-US" err="1"/>
              <a:t>Nisl</a:t>
            </a:r>
            <a:r>
              <a:rPr lang="en-US"/>
              <a:t> </a:t>
            </a:r>
            <a:r>
              <a:rPr lang="en-US" err="1"/>
              <a:t>rhoncus</a:t>
            </a:r>
            <a:r>
              <a:rPr lang="en-US"/>
              <a:t> </a:t>
            </a:r>
            <a:r>
              <a:rPr lang="en-US" err="1"/>
              <a:t>mattis</a:t>
            </a:r>
            <a:r>
              <a:rPr lang="en-US"/>
              <a:t> </a:t>
            </a:r>
            <a:r>
              <a:rPr lang="en-US" err="1"/>
              <a:t>rhoncus</a:t>
            </a:r>
            <a:r>
              <a:rPr lang="en-US"/>
              <a:t> </a:t>
            </a:r>
            <a:r>
              <a:rPr lang="en-US" err="1"/>
              <a:t>urna</a:t>
            </a:r>
            <a:r>
              <a:rPr lang="en-US"/>
              <a:t> </a:t>
            </a:r>
            <a:r>
              <a:rPr lang="en-US" err="1"/>
              <a:t>neque</a:t>
            </a:r>
            <a:r>
              <a:rPr lang="en-US"/>
              <a:t>. </a:t>
            </a:r>
            <a:r>
              <a:rPr lang="en-US" err="1"/>
              <a:t>Tortor</a:t>
            </a:r>
            <a:r>
              <a:rPr lang="en-US"/>
              <a:t> vitae </a:t>
            </a:r>
            <a:r>
              <a:rPr lang="en-US" err="1"/>
              <a:t>purus</a:t>
            </a:r>
            <a:r>
              <a:rPr lang="en-US"/>
              <a:t> </a:t>
            </a:r>
            <a:r>
              <a:rPr lang="en-US" err="1"/>
              <a:t>faucibus</a:t>
            </a:r>
            <a:r>
              <a:rPr lang="en-US"/>
              <a:t> </a:t>
            </a:r>
            <a:r>
              <a:rPr lang="en-US" err="1"/>
              <a:t>ornare</a:t>
            </a:r>
            <a:r>
              <a:rPr lang="en-US"/>
              <a:t> </a:t>
            </a:r>
            <a:r>
              <a:rPr lang="en-US" err="1"/>
              <a:t>suspendisse</a:t>
            </a:r>
            <a:r>
              <a:rPr lang="en-US"/>
              <a:t> sed.</a:t>
            </a:r>
          </a:p>
        </p:txBody>
      </p:sp>
      <p:sp>
        <p:nvSpPr>
          <p:cNvPr id="10" name="Title Placeholder 3">
            <a:extLst>
              <a:ext uri="{FF2B5EF4-FFF2-40B4-BE49-F238E27FC236}">
                <a16:creationId xmlns:a16="http://schemas.microsoft.com/office/drawing/2014/main" id="{BA155857-E004-0EF7-9BC2-6CCD8278DF21}"/>
              </a:ext>
            </a:extLst>
          </p:cNvPr>
          <p:cNvSpPr>
            <a:spLocks noGrp="1"/>
          </p:cNvSpPr>
          <p:nvPr>
            <p:ph type="title" hasCustomPrompt="1"/>
          </p:nvPr>
        </p:nvSpPr>
        <p:spPr>
          <a:xfrm>
            <a:off x="609600" y="1463040"/>
            <a:ext cx="4966252" cy="430887"/>
          </a:xfrm>
          <a:prstGeom prst="rect">
            <a:avLst/>
          </a:prstGeom>
        </p:spPr>
        <p:txBody>
          <a:bodyPr vert="horz" lIns="0" tIns="0" rIns="0" bIns="0" rtlCol="0" anchor="t" anchorCtr="0">
            <a:noAutofit/>
          </a:bodyPr>
          <a:lstStyle/>
          <a:p>
            <a:r>
              <a:rPr lang="en-US"/>
              <a:t>Content + Image Slide – Caption</a:t>
            </a:r>
          </a:p>
        </p:txBody>
      </p:sp>
      <p:sp>
        <p:nvSpPr>
          <p:cNvPr id="5" name="Text Placeholder 1">
            <a:extLst>
              <a:ext uri="{FF2B5EF4-FFF2-40B4-BE49-F238E27FC236}">
                <a16:creationId xmlns:a16="http://schemas.microsoft.com/office/drawing/2014/main" id="{1BD6D0C8-CFD2-4C22-7D87-7D166C711087}"/>
              </a:ext>
            </a:extLst>
          </p:cNvPr>
          <p:cNvSpPr>
            <a:spLocks noGrp="1"/>
          </p:cNvSpPr>
          <p:nvPr>
            <p:ph type="body" sz="quarter" idx="46" hasCustomPrompt="1"/>
          </p:nvPr>
        </p:nvSpPr>
        <p:spPr>
          <a:xfrm>
            <a:off x="609600" y="1097280"/>
            <a:ext cx="4966252" cy="308671"/>
          </a:xfrm>
        </p:spPr>
        <p:txBody>
          <a:bodyPr anchor="t">
            <a:noAutofit/>
          </a:bodyPr>
          <a:lstStyle>
            <a:lvl1pPr marL="0" indent="0" algn="l">
              <a:buNone/>
              <a:defRPr sz="1000" b="1" i="0" spc="150" baseline="0">
                <a:solidFill>
                  <a:schemeClr val="tx2"/>
                </a:solidFill>
                <a:latin typeface="Gibson SemiBold" pitchFamily="2" charset="77"/>
              </a:defRPr>
            </a:lvl1pPr>
          </a:lstStyle>
          <a:p>
            <a:pPr lvl="0"/>
            <a:r>
              <a:rPr lang="en-US"/>
              <a:t>OPTIONAL SUBHEADER</a:t>
            </a:r>
          </a:p>
        </p:txBody>
      </p:sp>
      <p:sp>
        <p:nvSpPr>
          <p:cNvPr id="3" name="Rectangle 2">
            <a:extLst>
              <a:ext uri="{FF2B5EF4-FFF2-40B4-BE49-F238E27FC236}">
                <a16:creationId xmlns:a16="http://schemas.microsoft.com/office/drawing/2014/main" id="{2556A3BB-8BC1-84B2-B60B-E1FD83E6DEA9}"/>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81740665"/>
      </p:ext>
    </p:extLst>
  </p:cSld>
  <p:clrMapOvr>
    <a:masterClrMapping/>
  </p:clrMapOvr>
  <p:extLst>
    <p:ext uri="{DCECCB84-F9BA-43D5-87BE-67443E8EF086}">
      <p15:sldGuideLst xmlns:p15="http://schemas.microsoft.com/office/powerpoint/2012/main">
        <p15:guide id="1" orient="horz" pos="672">
          <p15:clr>
            <a:srgbClr val="FBAE40"/>
          </p15:clr>
        </p15:guide>
        <p15:guide id="2" pos="624">
          <p15:clr>
            <a:srgbClr val="FBAE4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Content + Image – Left 1">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477C9D6-7D62-B68E-90DF-3592DB6004FF}"/>
              </a:ext>
              <a:ext uri="{C183D7F6-B498-43B3-948B-1728B52AA6E4}">
                <adec:decorative xmlns:adec="http://schemas.microsoft.com/office/drawing/2017/decorative" val="1"/>
              </a:ext>
            </a:extLst>
          </p:cNvPr>
          <p:cNvSpPr/>
          <p:nvPr userDrawn="1"/>
        </p:nvSpPr>
        <p:spPr>
          <a:xfrm>
            <a:off x="0" y="4579749"/>
            <a:ext cx="4089380" cy="227825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pyright">
            <a:extLst>
              <a:ext uri="{FF2B5EF4-FFF2-40B4-BE49-F238E27FC236}">
                <a16:creationId xmlns:a16="http://schemas.microsoft.com/office/drawing/2014/main" id="{AEB8A4DF-1492-856E-00F5-B1BAAB914367}"/>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2023 CapTech Ventures, Inc. All Rights Reserved.</a:t>
            </a:r>
          </a:p>
        </p:txBody>
      </p:sp>
      <p:sp>
        <p:nvSpPr>
          <p:cNvPr id="8" name="Picture Placeholder 5">
            <a:extLst>
              <a:ext uri="{FF2B5EF4-FFF2-40B4-BE49-F238E27FC236}">
                <a16:creationId xmlns:a16="http://schemas.microsoft.com/office/drawing/2014/main" id="{6E4D30A7-A77A-EC41-86CB-BB184D2699F6}"/>
              </a:ext>
            </a:extLst>
          </p:cNvPr>
          <p:cNvSpPr>
            <a:spLocks noGrp="1"/>
          </p:cNvSpPr>
          <p:nvPr>
            <p:ph type="pic" sz="quarter" idx="17" hasCustomPrompt="1"/>
          </p:nvPr>
        </p:nvSpPr>
        <p:spPr>
          <a:xfrm>
            <a:off x="609600" y="685801"/>
            <a:ext cx="3980908" cy="5486400"/>
          </a:xfrm>
          <a:pattFill prst="pct5">
            <a:fgClr>
              <a:schemeClr val="tx1"/>
            </a:fgClr>
            <a:bgClr>
              <a:schemeClr val="bg1"/>
            </a:bgClr>
          </a:pattFill>
        </p:spPr>
        <p:txBody>
          <a:bodyPr anchor="ctr">
            <a:normAutofit/>
          </a:bodyPr>
          <a:lstStyle>
            <a:lvl1pPr marL="0" indent="0" algn="ctr">
              <a:buNone/>
              <a:defRPr sz="1800" b="0" i="0">
                <a:solidFill>
                  <a:schemeClr val="tx1"/>
                </a:solidFill>
                <a:latin typeface="Gibson" pitchFamily="2" charset="77"/>
              </a:defRPr>
            </a:lvl1pPr>
          </a:lstStyle>
          <a:p>
            <a:r>
              <a:rPr lang="en-US"/>
              <a:t>Click to insert image</a:t>
            </a:r>
          </a:p>
        </p:txBody>
      </p:sp>
      <p:sp>
        <p:nvSpPr>
          <p:cNvPr id="5" name="Text Placeholder 1">
            <a:extLst>
              <a:ext uri="{FF2B5EF4-FFF2-40B4-BE49-F238E27FC236}">
                <a16:creationId xmlns:a16="http://schemas.microsoft.com/office/drawing/2014/main" id="{8210D1AC-A4A9-1560-8C5D-B23D0E468614}"/>
              </a:ext>
            </a:extLst>
          </p:cNvPr>
          <p:cNvSpPr>
            <a:spLocks noGrp="1"/>
          </p:cNvSpPr>
          <p:nvPr>
            <p:ph type="body" sz="quarter" idx="44" hasCustomPrompt="1"/>
          </p:nvPr>
        </p:nvSpPr>
        <p:spPr>
          <a:xfrm>
            <a:off x="5200108" y="2656186"/>
            <a:ext cx="6382292" cy="3516014"/>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Justo </a:t>
            </a:r>
            <a:r>
              <a:rPr lang="en-US" err="1"/>
              <a:t>donec</a:t>
            </a:r>
            <a:r>
              <a:rPr lang="en-US"/>
              <a:t> </a:t>
            </a:r>
            <a:r>
              <a:rPr lang="en-US" err="1"/>
              <a:t>enim</a:t>
            </a:r>
            <a:r>
              <a:rPr lang="en-US"/>
              <a:t> diam </a:t>
            </a:r>
            <a:r>
              <a:rPr lang="en-US" err="1"/>
              <a:t>vulputate</a:t>
            </a:r>
            <a:r>
              <a:rPr lang="en-US"/>
              <a:t> </a:t>
            </a:r>
            <a:r>
              <a:rPr lang="en-US" err="1"/>
              <a:t>ut</a:t>
            </a:r>
            <a:r>
              <a:rPr lang="en-US"/>
              <a:t> pharetra sit </a:t>
            </a:r>
            <a:r>
              <a:rPr lang="en-US" err="1"/>
              <a:t>amet</a:t>
            </a:r>
            <a:r>
              <a:rPr lang="en-US"/>
              <a:t>. Nunc pulvinar </a:t>
            </a:r>
            <a:r>
              <a:rPr lang="en-US" err="1"/>
              <a:t>sapien</a:t>
            </a:r>
            <a:r>
              <a:rPr lang="en-US"/>
              <a:t> et ligula </a:t>
            </a:r>
            <a:r>
              <a:rPr lang="en-US" err="1"/>
              <a:t>ullamcorper</a:t>
            </a:r>
            <a:r>
              <a:rPr lang="en-US"/>
              <a:t>. </a:t>
            </a:r>
            <a:r>
              <a:rPr lang="en-US" err="1"/>
              <a:t>Urna</a:t>
            </a:r>
            <a:r>
              <a:rPr lang="en-US"/>
              <a:t> et pharetra pharetra </a:t>
            </a:r>
            <a:r>
              <a:rPr lang="en-US" err="1"/>
              <a:t>massa</a:t>
            </a:r>
            <a:r>
              <a:rPr lang="en-US"/>
              <a:t> </a:t>
            </a:r>
            <a:r>
              <a:rPr lang="en-US" err="1"/>
              <a:t>massa</a:t>
            </a:r>
            <a:r>
              <a:rPr lang="en-US"/>
              <a:t>. </a:t>
            </a:r>
            <a:r>
              <a:rPr lang="en-US" err="1"/>
              <a:t>Nisl</a:t>
            </a:r>
            <a:r>
              <a:rPr lang="en-US"/>
              <a:t> </a:t>
            </a:r>
            <a:r>
              <a:rPr lang="en-US" err="1"/>
              <a:t>rhoncus</a:t>
            </a:r>
            <a:r>
              <a:rPr lang="en-US"/>
              <a:t> </a:t>
            </a:r>
            <a:r>
              <a:rPr lang="en-US" err="1"/>
              <a:t>mattis</a:t>
            </a:r>
            <a:r>
              <a:rPr lang="en-US"/>
              <a:t> </a:t>
            </a:r>
            <a:r>
              <a:rPr lang="en-US" err="1"/>
              <a:t>rhoncus</a:t>
            </a:r>
            <a:r>
              <a:rPr lang="en-US"/>
              <a:t> </a:t>
            </a:r>
            <a:r>
              <a:rPr lang="en-US" err="1"/>
              <a:t>urna</a:t>
            </a:r>
            <a:r>
              <a:rPr lang="en-US"/>
              <a:t> </a:t>
            </a:r>
            <a:r>
              <a:rPr lang="en-US" err="1"/>
              <a:t>neque</a:t>
            </a:r>
            <a:r>
              <a:rPr lang="en-US"/>
              <a:t>. </a:t>
            </a:r>
            <a:r>
              <a:rPr lang="en-US" err="1"/>
              <a:t>Tortor</a:t>
            </a:r>
            <a:r>
              <a:rPr lang="en-US"/>
              <a:t> vitae </a:t>
            </a:r>
            <a:r>
              <a:rPr lang="en-US" err="1"/>
              <a:t>purus</a:t>
            </a:r>
            <a:r>
              <a:rPr lang="en-US"/>
              <a:t> </a:t>
            </a:r>
            <a:r>
              <a:rPr lang="en-US" err="1"/>
              <a:t>faucibus</a:t>
            </a:r>
            <a:r>
              <a:rPr lang="en-US"/>
              <a:t> </a:t>
            </a:r>
            <a:r>
              <a:rPr lang="en-US" err="1"/>
              <a:t>ornare</a:t>
            </a:r>
            <a:r>
              <a:rPr lang="en-US"/>
              <a:t> </a:t>
            </a:r>
            <a:r>
              <a:rPr lang="en-US" err="1"/>
              <a:t>suspendisse</a:t>
            </a:r>
            <a:r>
              <a:rPr lang="en-US"/>
              <a:t> sed.</a:t>
            </a:r>
          </a:p>
        </p:txBody>
      </p:sp>
      <p:sp>
        <p:nvSpPr>
          <p:cNvPr id="10" name="Title Placeholder 3">
            <a:extLst>
              <a:ext uri="{FF2B5EF4-FFF2-40B4-BE49-F238E27FC236}">
                <a16:creationId xmlns:a16="http://schemas.microsoft.com/office/drawing/2014/main" id="{73DCE5A2-BF0E-610B-3A2E-D9EAFD41255C}"/>
              </a:ext>
            </a:extLst>
          </p:cNvPr>
          <p:cNvSpPr>
            <a:spLocks noGrp="1"/>
          </p:cNvSpPr>
          <p:nvPr>
            <p:ph type="title" hasCustomPrompt="1"/>
          </p:nvPr>
        </p:nvSpPr>
        <p:spPr>
          <a:xfrm>
            <a:off x="5200108" y="2039298"/>
            <a:ext cx="6377142" cy="430887"/>
          </a:xfrm>
          <a:prstGeom prst="rect">
            <a:avLst/>
          </a:prstGeom>
        </p:spPr>
        <p:txBody>
          <a:bodyPr vert="horz" lIns="0" tIns="0" rIns="0" bIns="0" rtlCol="0" anchor="t" anchorCtr="0">
            <a:normAutofit/>
          </a:bodyPr>
          <a:lstStyle/>
          <a:p>
            <a:r>
              <a:rPr lang="en-US"/>
              <a:t>Content + Image Slide Title – Left 1</a:t>
            </a:r>
          </a:p>
        </p:txBody>
      </p:sp>
      <p:sp>
        <p:nvSpPr>
          <p:cNvPr id="3" name="Text Placeholder 1">
            <a:extLst>
              <a:ext uri="{FF2B5EF4-FFF2-40B4-BE49-F238E27FC236}">
                <a16:creationId xmlns:a16="http://schemas.microsoft.com/office/drawing/2014/main" id="{9CEC233C-7FEC-204D-D3CD-715657EAC09E}"/>
              </a:ext>
            </a:extLst>
          </p:cNvPr>
          <p:cNvSpPr>
            <a:spLocks noGrp="1"/>
          </p:cNvSpPr>
          <p:nvPr>
            <p:ph type="body" sz="quarter" idx="71" hasCustomPrompt="1"/>
          </p:nvPr>
        </p:nvSpPr>
        <p:spPr>
          <a:xfrm>
            <a:off x="5200108" y="1570037"/>
            <a:ext cx="6377142" cy="308671"/>
          </a:xfrm>
        </p:spPr>
        <p:txBody>
          <a:bodyPr anchor="t">
            <a:noAutofit/>
          </a:bodyPr>
          <a:lstStyle>
            <a:lvl1pPr marL="0" indent="0" algn="l">
              <a:buNone/>
              <a:defRPr sz="1000" b="1" i="0" spc="150" baseline="0">
                <a:solidFill>
                  <a:schemeClr val="tx2"/>
                </a:solidFill>
                <a:latin typeface="Gibson SemiBold" pitchFamily="2" charset="77"/>
              </a:defRPr>
            </a:lvl1pPr>
          </a:lstStyle>
          <a:p>
            <a:pPr lvl="0"/>
            <a:r>
              <a:rPr lang="en-US"/>
              <a:t>OPTIONAL SUBHEADER</a:t>
            </a:r>
          </a:p>
        </p:txBody>
      </p:sp>
      <p:sp>
        <p:nvSpPr>
          <p:cNvPr id="4" name="Rectangle 3">
            <a:extLst>
              <a:ext uri="{FF2B5EF4-FFF2-40B4-BE49-F238E27FC236}">
                <a16:creationId xmlns:a16="http://schemas.microsoft.com/office/drawing/2014/main" id="{7144109F-1AF1-74FA-5B9D-6AF269BFA545}"/>
              </a:ext>
              <a:ext uri="{C183D7F6-B498-43B3-948B-1728B52AA6E4}">
                <adec:decorative xmlns:adec="http://schemas.microsoft.com/office/drawing/2017/decorative" val="1"/>
              </a:ext>
            </a:extLst>
          </p:cNvPr>
          <p:cNvSpPr/>
          <p:nvPr userDrawn="1"/>
        </p:nvSpPr>
        <p:spPr>
          <a:xfrm>
            <a:off x="5200108" y="1301949"/>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Franklin Gothic Book" panose="020B0503020102020204"/>
              <a:ea typeface="+mn-ea"/>
              <a:cs typeface="+mn-cs"/>
            </a:endParaRPr>
          </a:p>
        </p:txBody>
      </p:sp>
    </p:spTree>
    <p:extLst>
      <p:ext uri="{BB962C8B-B14F-4D97-AF65-F5344CB8AC3E}">
        <p14:creationId xmlns:p14="http://schemas.microsoft.com/office/powerpoint/2010/main" val="3342210497"/>
      </p:ext>
    </p:extLst>
  </p:cSld>
  <p:clrMapOvr>
    <a:masterClrMapping/>
  </p:clrMapOvr>
  <p:extLst>
    <p:ext uri="{DCECCB84-F9BA-43D5-87BE-67443E8EF086}">
      <p15:sldGuideLst xmlns:p15="http://schemas.microsoft.com/office/powerpoint/2012/main">
        <p15:guide id="1" orient="horz" pos="1848">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Content + Image – 2 Images">
    <p:spTree>
      <p:nvGrpSpPr>
        <p:cNvPr id="1" name=""/>
        <p:cNvGrpSpPr/>
        <p:nvPr/>
      </p:nvGrpSpPr>
      <p:grpSpPr>
        <a:xfrm>
          <a:off x="0" y="0"/>
          <a:ext cx="0" cy="0"/>
          <a:chOff x="0" y="0"/>
          <a:chExt cx="0" cy="0"/>
        </a:xfrm>
      </p:grpSpPr>
      <p:sp>
        <p:nvSpPr>
          <p:cNvPr id="19" name="Text Placeholder 1">
            <a:extLst>
              <a:ext uri="{FF2B5EF4-FFF2-40B4-BE49-F238E27FC236}">
                <a16:creationId xmlns:a16="http://schemas.microsoft.com/office/drawing/2014/main" id="{5E9B962D-E37A-719B-0E40-3CB4039853EF}"/>
              </a:ext>
            </a:extLst>
          </p:cNvPr>
          <p:cNvSpPr>
            <a:spLocks noGrp="1"/>
          </p:cNvSpPr>
          <p:nvPr>
            <p:ph type="body" sz="quarter" idx="82" hasCustomPrompt="1"/>
          </p:nvPr>
        </p:nvSpPr>
        <p:spPr>
          <a:xfrm>
            <a:off x="6417160" y="5216080"/>
            <a:ext cx="5165240" cy="93621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a:lnSpc>
                <a:spcPct val="120000"/>
              </a:lnSpc>
              <a:spcAft>
                <a:spcPts val="800"/>
              </a:spcAft>
              <a:defRPr/>
            </a:pPr>
            <a:r>
              <a:rPr lang="en-US"/>
              <a:t>Optional description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a:t>
            </a:r>
          </a:p>
        </p:txBody>
      </p:sp>
      <p:sp>
        <p:nvSpPr>
          <p:cNvPr id="16" name="Text Placeholder 15">
            <a:extLst>
              <a:ext uri="{FF2B5EF4-FFF2-40B4-BE49-F238E27FC236}">
                <a16:creationId xmlns:a16="http://schemas.microsoft.com/office/drawing/2014/main" id="{45CEDC61-8B94-B777-A7CE-DB0C746F304A}"/>
              </a:ext>
            </a:extLst>
          </p:cNvPr>
          <p:cNvSpPr>
            <a:spLocks noGrp="1"/>
          </p:cNvSpPr>
          <p:nvPr>
            <p:ph type="body" sz="quarter" idx="80" hasCustomPrompt="1"/>
          </p:nvPr>
        </p:nvSpPr>
        <p:spPr>
          <a:xfrm>
            <a:off x="6417732" y="4853787"/>
            <a:ext cx="5165240"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Subtitle</a:t>
            </a:r>
          </a:p>
        </p:txBody>
      </p:sp>
      <p:sp>
        <p:nvSpPr>
          <p:cNvPr id="11" name="Picture Placeholder 5">
            <a:extLst>
              <a:ext uri="{FF2B5EF4-FFF2-40B4-BE49-F238E27FC236}">
                <a16:creationId xmlns:a16="http://schemas.microsoft.com/office/drawing/2014/main" id="{9754690D-8FAB-6F04-4307-ACCB61325BA3}"/>
              </a:ext>
            </a:extLst>
          </p:cNvPr>
          <p:cNvSpPr>
            <a:spLocks noGrp="1"/>
          </p:cNvSpPr>
          <p:nvPr>
            <p:ph type="pic" sz="quarter" idx="18" hasCustomPrompt="1"/>
          </p:nvPr>
        </p:nvSpPr>
        <p:spPr>
          <a:xfrm>
            <a:off x="6417731" y="2447226"/>
            <a:ext cx="5166360" cy="2132785"/>
          </a:xfrm>
          <a:pattFill prst="pct5">
            <a:fgClr>
              <a:schemeClr val="tx1"/>
            </a:fgClr>
            <a:bgClr>
              <a:schemeClr val="bg1"/>
            </a:bgClr>
          </a:pattFill>
        </p:spPr>
        <p:txBody>
          <a:bodyPr anchor="ctr">
            <a:normAutofit/>
          </a:bodyPr>
          <a:lstStyle>
            <a:lvl1pPr marL="0" indent="0" algn="ctr">
              <a:buNone/>
              <a:defRPr sz="1800" b="0" i="0">
                <a:solidFill>
                  <a:schemeClr val="tx1"/>
                </a:solidFill>
                <a:latin typeface="Gibson" pitchFamily="2" charset="77"/>
              </a:defRPr>
            </a:lvl1pPr>
          </a:lstStyle>
          <a:p>
            <a:r>
              <a:rPr lang="en-US"/>
              <a:t>Click to insert image</a:t>
            </a:r>
          </a:p>
        </p:txBody>
      </p:sp>
      <p:sp>
        <p:nvSpPr>
          <p:cNvPr id="18" name="Text Placeholder 1">
            <a:extLst>
              <a:ext uri="{FF2B5EF4-FFF2-40B4-BE49-F238E27FC236}">
                <a16:creationId xmlns:a16="http://schemas.microsoft.com/office/drawing/2014/main" id="{8D3DFBBF-187F-D65E-41C4-BF0F62FF102D}"/>
              </a:ext>
            </a:extLst>
          </p:cNvPr>
          <p:cNvSpPr>
            <a:spLocks noGrp="1"/>
          </p:cNvSpPr>
          <p:nvPr>
            <p:ph type="body" sz="quarter" idx="81" hasCustomPrompt="1"/>
          </p:nvPr>
        </p:nvSpPr>
        <p:spPr>
          <a:xfrm>
            <a:off x="609599" y="5216080"/>
            <a:ext cx="5165241" cy="93621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a:lnSpc>
                <a:spcPct val="120000"/>
              </a:lnSpc>
              <a:spcAft>
                <a:spcPts val="800"/>
              </a:spcAft>
              <a:defRPr/>
            </a:pPr>
            <a:r>
              <a:rPr lang="en-US"/>
              <a:t>Optional description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a:t>
            </a:r>
          </a:p>
        </p:txBody>
      </p:sp>
      <p:sp>
        <p:nvSpPr>
          <p:cNvPr id="15" name="Text Placeholder 15">
            <a:extLst>
              <a:ext uri="{FF2B5EF4-FFF2-40B4-BE49-F238E27FC236}">
                <a16:creationId xmlns:a16="http://schemas.microsoft.com/office/drawing/2014/main" id="{4351BEC9-2D7F-6E50-8DDA-A6B7883CAA50}"/>
              </a:ext>
            </a:extLst>
          </p:cNvPr>
          <p:cNvSpPr>
            <a:spLocks noGrp="1"/>
          </p:cNvSpPr>
          <p:nvPr>
            <p:ph type="body" sz="quarter" idx="19" hasCustomPrompt="1"/>
          </p:nvPr>
        </p:nvSpPr>
        <p:spPr>
          <a:xfrm>
            <a:off x="611835" y="4853787"/>
            <a:ext cx="5165241"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Subtitle</a:t>
            </a:r>
          </a:p>
        </p:txBody>
      </p:sp>
      <p:sp>
        <p:nvSpPr>
          <p:cNvPr id="10" name="Picture Placeholder 5">
            <a:extLst>
              <a:ext uri="{FF2B5EF4-FFF2-40B4-BE49-F238E27FC236}">
                <a16:creationId xmlns:a16="http://schemas.microsoft.com/office/drawing/2014/main" id="{0F4A3AE8-40D2-5455-3C8D-492B7342E639}"/>
              </a:ext>
            </a:extLst>
          </p:cNvPr>
          <p:cNvSpPr>
            <a:spLocks noGrp="1"/>
          </p:cNvSpPr>
          <p:nvPr>
            <p:ph type="pic" sz="quarter" idx="17" hasCustomPrompt="1"/>
          </p:nvPr>
        </p:nvSpPr>
        <p:spPr>
          <a:xfrm>
            <a:off x="609599" y="2447227"/>
            <a:ext cx="5166359" cy="2132785"/>
          </a:xfrm>
          <a:pattFill prst="pct5">
            <a:fgClr>
              <a:schemeClr val="tx1"/>
            </a:fgClr>
            <a:bgClr>
              <a:schemeClr val="bg1"/>
            </a:bgClr>
          </a:pattFill>
        </p:spPr>
        <p:txBody>
          <a:bodyPr anchor="ctr">
            <a:normAutofit/>
          </a:bodyPr>
          <a:lstStyle>
            <a:lvl1pPr marL="0" indent="0" algn="ctr">
              <a:buNone/>
              <a:defRPr sz="1800" b="0" i="0">
                <a:solidFill>
                  <a:schemeClr val="tx1"/>
                </a:solidFill>
                <a:latin typeface="Gibson" pitchFamily="2" charset="77"/>
              </a:defRPr>
            </a:lvl1pPr>
          </a:lstStyle>
          <a:p>
            <a:r>
              <a:rPr lang="en-US"/>
              <a:t>Click to insert image</a:t>
            </a:r>
          </a:p>
        </p:txBody>
      </p:sp>
      <p:sp>
        <p:nvSpPr>
          <p:cNvPr id="2" name="Text Placeholder 26">
            <a:extLst>
              <a:ext uri="{FF2B5EF4-FFF2-40B4-BE49-F238E27FC236}">
                <a16:creationId xmlns:a16="http://schemas.microsoft.com/office/drawing/2014/main" id="{086AA882-C984-D24F-C253-7237AF13C455}"/>
              </a:ext>
            </a:extLst>
          </p:cNvPr>
          <p:cNvSpPr>
            <a:spLocks noGrp="1"/>
          </p:cNvSpPr>
          <p:nvPr>
            <p:ph type="body" sz="quarter" idx="79" hasCustomPrompt="1"/>
          </p:nvPr>
        </p:nvSpPr>
        <p:spPr>
          <a:xfrm>
            <a:off x="609600" y="1307592"/>
            <a:ext cx="10972800" cy="566309"/>
          </a:xfrm>
        </p:spPr>
        <p:txBody>
          <a:bodyPr anchor="t" anchorCtr="0">
            <a:noAutofit/>
          </a:bodyPr>
          <a:lstStyle>
            <a:lvl1pPr marL="0" indent="0" algn="l">
              <a:lnSpc>
                <a:spcPct val="120000"/>
              </a:lnSpc>
              <a:spcAft>
                <a:spcPts val="0"/>
              </a:spcAft>
              <a:buNone/>
              <a:defRPr sz="16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p:txBody>
      </p:sp>
      <p:sp>
        <p:nvSpPr>
          <p:cNvPr id="9" name="Title 1">
            <a:extLst>
              <a:ext uri="{FF2B5EF4-FFF2-40B4-BE49-F238E27FC236}">
                <a16:creationId xmlns:a16="http://schemas.microsoft.com/office/drawing/2014/main" id="{60CF22B5-5094-2B57-94C8-33F9FB1ED713}"/>
              </a:ext>
            </a:extLst>
          </p:cNvPr>
          <p:cNvSpPr txBox="1">
            <a:spLocks noGrp="1"/>
          </p:cNvSpPr>
          <p:nvPr>
            <p:ph type="title" idx="4294967295" hasCustomPrompt="1"/>
          </p:nvPr>
        </p:nvSpPr>
        <p:spPr>
          <a:xfrm>
            <a:off x="609599" y="685800"/>
            <a:ext cx="10972799" cy="482599"/>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algn="l" defTabSz="914377" rtl="0" eaLnBrk="1" latinLnBrk="0" hangingPunct="1">
              <a:lnSpc>
                <a:spcPct val="100000"/>
              </a:lnSpc>
              <a:spcBef>
                <a:spcPct val="0"/>
              </a:spcBef>
              <a:spcAft>
                <a:spcPts val="800"/>
              </a:spcAft>
              <a:buNone/>
              <a:defRPr sz="2800" b="0" i="0" kern="1200" spc="20" baseline="0">
                <a:solidFill>
                  <a:schemeClr val="tx2"/>
                </a:solidFill>
                <a:latin typeface="Gibson Book" pitchFamily="2" charset="77"/>
                <a:ea typeface="+mj-ea"/>
                <a:cs typeface="+mj-cs"/>
              </a:defRPr>
            </a:lvl1pPr>
          </a:lstStyle>
          <a:p>
            <a:pPr marL="0" marR="0" lvl="0" indent="0" algn="l" defTabSz="914377" rtl="0" eaLnBrk="1" fontAlgn="auto" latinLnBrk="0" hangingPunct="1">
              <a:lnSpc>
                <a:spcPct val="100000"/>
              </a:lnSpc>
              <a:spcBef>
                <a:spcPct val="0"/>
              </a:spcBef>
              <a:spcAft>
                <a:spcPts val="800"/>
              </a:spcAft>
              <a:buClrTx/>
              <a:buSzTx/>
              <a:buFontTx/>
              <a:buNone/>
              <a:tabLst/>
              <a:defRPr/>
            </a:pPr>
            <a:r>
              <a:rPr kumimoji="0" lang="en-US" sz="2800" b="0" i="0" u="none" strike="noStrike" kern="1200" cap="none" spc="20" normalizeH="0" baseline="0" noProof="0">
                <a:ln>
                  <a:noFill/>
                </a:ln>
                <a:solidFill>
                  <a:schemeClr val="tx2"/>
                </a:solidFill>
                <a:effectLst/>
                <a:uLnTx/>
                <a:uFillTx/>
                <a:latin typeface="Gibson Book" pitchFamily="2" charset="77"/>
                <a:ea typeface="+mj-ea"/>
                <a:cs typeface="+mj-cs"/>
              </a:rPr>
              <a:t>Content + Image Slide Title – 2 Images</a:t>
            </a:r>
          </a:p>
        </p:txBody>
      </p:sp>
    </p:spTree>
    <p:extLst>
      <p:ext uri="{BB962C8B-B14F-4D97-AF65-F5344CB8AC3E}">
        <p14:creationId xmlns:p14="http://schemas.microsoft.com/office/powerpoint/2010/main" val="383596553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Content + Image – 3 Images">
    <p:spTree>
      <p:nvGrpSpPr>
        <p:cNvPr id="1" name=""/>
        <p:cNvGrpSpPr/>
        <p:nvPr/>
      </p:nvGrpSpPr>
      <p:grpSpPr>
        <a:xfrm>
          <a:off x="0" y="0"/>
          <a:ext cx="0" cy="0"/>
          <a:chOff x="0" y="0"/>
          <a:chExt cx="0" cy="0"/>
        </a:xfrm>
      </p:grpSpPr>
      <p:sp>
        <p:nvSpPr>
          <p:cNvPr id="22" name="Text Placeholder 1">
            <a:extLst>
              <a:ext uri="{FF2B5EF4-FFF2-40B4-BE49-F238E27FC236}">
                <a16:creationId xmlns:a16="http://schemas.microsoft.com/office/drawing/2014/main" id="{8C911AB9-CEDD-51BE-BA20-00C096108C1A}"/>
              </a:ext>
            </a:extLst>
          </p:cNvPr>
          <p:cNvSpPr>
            <a:spLocks noGrp="1"/>
          </p:cNvSpPr>
          <p:nvPr>
            <p:ph type="body" sz="quarter" idx="86" hasCustomPrompt="1"/>
          </p:nvPr>
        </p:nvSpPr>
        <p:spPr>
          <a:xfrm>
            <a:off x="8384236" y="4930342"/>
            <a:ext cx="3198164" cy="93621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a:lnSpc>
                <a:spcPct val="120000"/>
              </a:lnSpc>
              <a:spcAft>
                <a:spcPts val="800"/>
              </a:spcAft>
              <a:defRPr/>
            </a:pPr>
            <a:r>
              <a:rPr lang="en-US"/>
              <a:t>Optional description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a:t>
            </a:r>
            <a:r>
              <a:rPr lang="en-US"/>
              <a:t>. Lorem ipsum dolor sit </a:t>
            </a:r>
            <a:r>
              <a:rPr lang="en-US" err="1"/>
              <a:t>amet</a:t>
            </a:r>
            <a:r>
              <a:rPr lang="en-US"/>
              <a:t>.</a:t>
            </a:r>
          </a:p>
        </p:txBody>
      </p:sp>
      <p:sp>
        <p:nvSpPr>
          <p:cNvPr id="21" name="Text Placeholder 15">
            <a:extLst>
              <a:ext uri="{FF2B5EF4-FFF2-40B4-BE49-F238E27FC236}">
                <a16:creationId xmlns:a16="http://schemas.microsoft.com/office/drawing/2014/main" id="{50435E7C-3AF7-5DC6-66AD-61626B72648B}"/>
              </a:ext>
            </a:extLst>
          </p:cNvPr>
          <p:cNvSpPr>
            <a:spLocks noGrp="1"/>
          </p:cNvSpPr>
          <p:nvPr>
            <p:ph type="body" sz="quarter" idx="85" hasCustomPrompt="1"/>
          </p:nvPr>
        </p:nvSpPr>
        <p:spPr>
          <a:xfrm>
            <a:off x="8384236" y="4568049"/>
            <a:ext cx="3198164"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Subtitle</a:t>
            </a:r>
          </a:p>
        </p:txBody>
      </p:sp>
      <p:sp>
        <p:nvSpPr>
          <p:cNvPr id="11" name="Picture Placeholder 5">
            <a:extLst>
              <a:ext uri="{FF2B5EF4-FFF2-40B4-BE49-F238E27FC236}">
                <a16:creationId xmlns:a16="http://schemas.microsoft.com/office/drawing/2014/main" id="{9754690D-8FAB-6F04-4307-ACCB61325BA3}"/>
              </a:ext>
            </a:extLst>
          </p:cNvPr>
          <p:cNvSpPr>
            <a:spLocks noGrp="1"/>
          </p:cNvSpPr>
          <p:nvPr>
            <p:ph type="pic" sz="quarter" idx="18" hasCustomPrompt="1"/>
          </p:nvPr>
        </p:nvSpPr>
        <p:spPr>
          <a:xfrm>
            <a:off x="8381996" y="2432367"/>
            <a:ext cx="3200404" cy="1828800"/>
          </a:xfrm>
          <a:pattFill prst="pct5">
            <a:fgClr>
              <a:schemeClr val="tx1"/>
            </a:fgClr>
            <a:bgClr>
              <a:schemeClr val="bg1"/>
            </a:bgClr>
          </a:pattFill>
        </p:spPr>
        <p:txBody>
          <a:bodyPr anchor="ctr">
            <a:normAutofit/>
          </a:bodyPr>
          <a:lstStyle>
            <a:lvl1pPr marL="0" indent="0" algn="ctr">
              <a:buNone/>
              <a:defRPr sz="1400" b="0" i="0">
                <a:solidFill>
                  <a:schemeClr val="tx1"/>
                </a:solidFill>
                <a:latin typeface="Gibson" pitchFamily="2" charset="77"/>
              </a:defRPr>
            </a:lvl1pPr>
          </a:lstStyle>
          <a:p>
            <a:r>
              <a:rPr lang="en-US"/>
              <a:t>Click to insert image</a:t>
            </a:r>
          </a:p>
        </p:txBody>
      </p:sp>
      <p:sp>
        <p:nvSpPr>
          <p:cNvPr id="20" name="Text Placeholder 1">
            <a:extLst>
              <a:ext uri="{FF2B5EF4-FFF2-40B4-BE49-F238E27FC236}">
                <a16:creationId xmlns:a16="http://schemas.microsoft.com/office/drawing/2014/main" id="{8E252BB3-AC2F-16AE-8A47-9D25CA3BE1FE}"/>
              </a:ext>
            </a:extLst>
          </p:cNvPr>
          <p:cNvSpPr>
            <a:spLocks noGrp="1"/>
          </p:cNvSpPr>
          <p:nvPr>
            <p:ph type="body" sz="quarter" idx="84" hasCustomPrompt="1"/>
          </p:nvPr>
        </p:nvSpPr>
        <p:spPr>
          <a:xfrm>
            <a:off x="4493559" y="4930342"/>
            <a:ext cx="3198164" cy="93621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a:lnSpc>
                <a:spcPct val="120000"/>
              </a:lnSpc>
              <a:spcAft>
                <a:spcPts val="800"/>
              </a:spcAft>
              <a:defRPr/>
            </a:pPr>
            <a:r>
              <a:rPr lang="en-US"/>
              <a:t>Optional description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a:t>
            </a:r>
            <a:r>
              <a:rPr lang="en-US"/>
              <a:t>. Lorem ipsum dolor sit </a:t>
            </a:r>
            <a:r>
              <a:rPr lang="en-US" err="1"/>
              <a:t>amet</a:t>
            </a:r>
            <a:r>
              <a:rPr lang="en-US"/>
              <a:t>.</a:t>
            </a:r>
          </a:p>
        </p:txBody>
      </p:sp>
      <p:sp>
        <p:nvSpPr>
          <p:cNvPr id="19" name="Text Placeholder 15">
            <a:extLst>
              <a:ext uri="{FF2B5EF4-FFF2-40B4-BE49-F238E27FC236}">
                <a16:creationId xmlns:a16="http://schemas.microsoft.com/office/drawing/2014/main" id="{1797771D-8AB4-FC8F-F184-BD8EA4D4FCF1}"/>
              </a:ext>
            </a:extLst>
          </p:cNvPr>
          <p:cNvSpPr>
            <a:spLocks noGrp="1"/>
          </p:cNvSpPr>
          <p:nvPr>
            <p:ph type="body" sz="quarter" idx="83" hasCustomPrompt="1"/>
          </p:nvPr>
        </p:nvSpPr>
        <p:spPr>
          <a:xfrm>
            <a:off x="4493559" y="4568049"/>
            <a:ext cx="3198164"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Subtitle</a:t>
            </a:r>
          </a:p>
        </p:txBody>
      </p:sp>
      <p:sp>
        <p:nvSpPr>
          <p:cNvPr id="7" name="Picture Placeholder 5">
            <a:extLst>
              <a:ext uri="{FF2B5EF4-FFF2-40B4-BE49-F238E27FC236}">
                <a16:creationId xmlns:a16="http://schemas.microsoft.com/office/drawing/2014/main" id="{EE3F6F6B-11AB-5B5B-394A-DBD24184E332}"/>
              </a:ext>
            </a:extLst>
          </p:cNvPr>
          <p:cNvSpPr>
            <a:spLocks noGrp="1"/>
          </p:cNvSpPr>
          <p:nvPr>
            <p:ph type="pic" sz="quarter" idx="81" hasCustomPrompt="1"/>
          </p:nvPr>
        </p:nvSpPr>
        <p:spPr>
          <a:xfrm>
            <a:off x="4493559" y="2447227"/>
            <a:ext cx="3200401" cy="1864173"/>
          </a:xfrm>
          <a:pattFill prst="pct5">
            <a:fgClr>
              <a:schemeClr val="tx1"/>
            </a:fgClr>
            <a:bgClr>
              <a:schemeClr val="bg1"/>
            </a:bgClr>
          </a:pattFill>
        </p:spPr>
        <p:txBody>
          <a:bodyPr anchor="ctr">
            <a:normAutofit/>
          </a:bodyPr>
          <a:lstStyle>
            <a:lvl1pPr marL="0" indent="0" algn="ctr">
              <a:buNone/>
              <a:defRPr sz="1400" b="0" i="0">
                <a:solidFill>
                  <a:schemeClr val="tx1"/>
                </a:solidFill>
                <a:latin typeface="Gibson" pitchFamily="2" charset="77"/>
              </a:defRPr>
            </a:lvl1pPr>
          </a:lstStyle>
          <a:p>
            <a:r>
              <a:rPr lang="en-US"/>
              <a:t>Click to insert image</a:t>
            </a:r>
          </a:p>
        </p:txBody>
      </p:sp>
      <p:sp>
        <p:nvSpPr>
          <p:cNvPr id="17" name="Text Placeholder 1">
            <a:extLst>
              <a:ext uri="{FF2B5EF4-FFF2-40B4-BE49-F238E27FC236}">
                <a16:creationId xmlns:a16="http://schemas.microsoft.com/office/drawing/2014/main" id="{77C521D9-CD6C-D3A0-84CA-127FA8C6FE91}"/>
              </a:ext>
            </a:extLst>
          </p:cNvPr>
          <p:cNvSpPr>
            <a:spLocks noGrp="1"/>
          </p:cNvSpPr>
          <p:nvPr>
            <p:ph type="body" sz="quarter" idx="82" hasCustomPrompt="1"/>
          </p:nvPr>
        </p:nvSpPr>
        <p:spPr>
          <a:xfrm>
            <a:off x="609600" y="4930342"/>
            <a:ext cx="3198164" cy="93621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a:lnSpc>
                <a:spcPct val="120000"/>
              </a:lnSpc>
              <a:spcAft>
                <a:spcPts val="800"/>
              </a:spcAft>
              <a:defRPr/>
            </a:pPr>
            <a:r>
              <a:rPr lang="en-US"/>
              <a:t>Optional description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a:t>
            </a:r>
            <a:r>
              <a:rPr lang="en-US"/>
              <a:t>. Lorem ipsum dolor sit </a:t>
            </a:r>
            <a:r>
              <a:rPr lang="en-US" err="1"/>
              <a:t>amet</a:t>
            </a:r>
            <a:r>
              <a:rPr lang="en-US"/>
              <a:t>.</a:t>
            </a:r>
          </a:p>
        </p:txBody>
      </p:sp>
      <p:sp>
        <p:nvSpPr>
          <p:cNvPr id="14" name="Text Placeholder 15">
            <a:extLst>
              <a:ext uri="{FF2B5EF4-FFF2-40B4-BE49-F238E27FC236}">
                <a16:creationId xmlns:a16="http://schemas.microsoft.com/office/drawing/2014/main" id="{F9DBF11C-25BB-B6EB-7A00-A314F5F422EA}"/>
              </a:ext>
            </a:extLst>
          </p:cNvPr>
          <p:cNvSpPr>
            <a:spLocks noGrp="1"/>
          </p:cNvSpPr>
          <p:nvPr>
            <p:ph type="body" sz="quarter" idx="19" hasCustomPrompt="1"/>
          </p:nvPr>
        </p:nvSpPr>
        <p:spPr>
          <a:xfrm>
            <a:off x="611836" y="4568049"/>
            <a:ext cx="3198164"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Subtitle</a:t>
            </a:r>
          </a:p>
        </p:txBody>
      </p:sp>
      <p:sp>
        <p:nvSpPr>
          <p:cNvPr id="10" name="Picture Placeholder 5">
            <a:extLst>
              <a:ext uri="{FF2B5EF4-FFF2-40B4-BE49-F238E27FC236}">
                <a16:creationId xmlns:a16="http://schemas.microsoft.com/office/drawing/2014/main" id="{0F4A3AE8-40D2-5455-3C8D-492B7342E639}"/>
              </a:ext>
            </a:extLst>
          </p:cNvPr>
          <p:cNvSpPr>
            <a:spLocks noGrp="1"/>
          </p:cNvSpPr>
          <p:nvPr>
            <p:ph type="pic" sz="quarter" idx="17" hasCustomPrompt="1"/>
          </p:nvPr>
        </p:nvSpPr>
        <p:spPr>
          <a:xfrm>
            <a:off x="609599" y="2447227"/>
            <a:ext cx="3200401" cy="1864173"/>
          </a:xfrm>
          <a:pattFill prst="pct5">
            <a:fgClr>
              <a:schemeClr val="tx1"/>
            </a:fgClr>
            <a:bgClr>
              <a:schemeClr val="bg1"/>
            </a:bgClr>
          </a:pattFill>
        </p:spPr>
        <p:txBody>
          <a:bodyPr anchor="ctr">
            <a:normAutofit/>
          </a:bodyPr>
          <a:lstStyle>
            <a:lvl1pPr marL="0" indent="0" algn="ctr">
              <a:buNone/>
              <a:defRPr sz="1400" b="0" i="0">
                <a:solidFill>
                  <a:schemeClr val="tx1"/>
                </a:solidFill>
                <a:latin typeface="Gibson" pitchFamily="2" charset="77"/>
              </a:defRPr>
            </a:lvl1pPr>
          </a:lstStyle>
          <a:p>
            <a:r>
              <a:rPr lang="en-US"/>
              <a:t>Click to insert image</a:t>
            </a:r>
          </a:p>
        </p:txBody>
      </p:sp>
      <p:sp>
        <p:nvSpPr>
          <p:cNvPr id="13" name="Text Placeholder 26">
            <a:extLst>
              <a:ext uri="{FF2B5EF4-FFF2-40B4-BE49-F238E27FC236}">
                <a16:creationId xmlns:a16="http://schemas.microsoft.com/office/drawing/2014/main" id="{A7EA8956-F330-CE17-5ACD-E0243D8C40C9}"/>
              </a:ext>
            </a:extLst>
          </p:cNvPr>
          <p:cNvSpPr>
            <a:spLocks noGrp="1"/>
          </p:cNvSpPr>
          <p:nvPr>
            <p:ph type="body" sz="quarter" idx="79" hasCustomPrompt="1"/>
          </p:nvPr>
        </p:nvSpPr>
        <p:spPr>
          <a:xfrm>
            <a:off x="609600" y="1307592"/>
            <a:ext cx="10972800" cy="566309"/>
          </a:xfrm>
        </p:spPr>
        <p:txBody>
          <a:bodyPr anchor="t" anchorCtr="0">
            <a:noAutofit/>
          </a:bodyPr>
          <a:lstStyle>
            <a:lvl1pPr marL="0" indent="0" algn="l">
              <a:lnSpc>
                <a:spcPct val="120000"/>
              </a:lnSpc>
              <a:spcAft>
                <a:spcPts val="0"/>
              </a:spcAft>
              <a:buNone/>
              <a:defRPr sz="16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p:txBody>
      </p:sp>
      <p:sp>
        <p:nvSpPr>
          <p:cNvPr id="9" name="Title 1">
            <a:extLst>
              <a:ext uri="{FF2B5EF4-FFF2-40B4-BE49-F238E27FC236}">
                <a16:creationId xmlns:a16="http://schemas.microsoft.com/office/drawing/2014/main" id="{60CF22B5-5094-2B57-94C8-33F9FB1ED713}"/>
              </a:ext>
            </a:extLst>
          </p:cNvPr>
          <p:cNvSpPr txBox="1">
            <a:spLocks noGrp="1"/>
          </p:cNvSpPr>
          <p:nvPr>
            <p:ph type="title" idx="4294967295" hasCustomPrompt="1"/>
          </p:nvPr>
        </p:nvSpPr>
        <p:spPr>
          <a:xfrm>
            <a:off x="609599" y="685799"/>
            <a:ext cx="10972799" cy="484632"/>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algn="l" defTabSz="914377" rtl="0" eaLnBrk="1" latinLnBrk="0" hangingPunct="1">
              <a:lnSpc>
                <a:spcPct val="100000"/>
              </a:lnSpc>
              <a:spcBef>
                <a:spcPct val="0"/>
              </a:spcBef>
              <a:spcAft>
                <a:spcPts val="800"/>
              </a:spcAft>
              <a:buNone/>
              <a:defRPr sz="2800" b="0" i="0" kern="1200" spc="20" baseline="0">
                <a:solidFill>
                  <a:schemeClr val="tx2"/>
                </a:solidFill>
                <a:latin typeface="Gibson Book" pitchFamily="2" charset="77"/>
                <a:ea typeface="+mj-ea"/>
                <a:cs typeface="+mj-cs"/>
              </a:defRPr>
            </a:lvl1pPr>
          </a:lstStyle>
          <a:p>
            <a:pPr marL="0" marR="0" lvl="0" indent="0" algn="l" defTabSz="914377" rtl="0" eaLnBrk="1" fontAlgn="auto" latinLnBrk="0" hangingPunct="1">
              <a:lnSpc>
                <a:spcPct val="100000"/>
              </a:lnSpc>
              <a:spcBef>
                <a:spcPct val="0"/>
              </a:spcBef>
              <a:spcAft>
                <a:spcPts val="800"/>
              </a:spcAft>
              <a:buClrTx/>
              <a:buSzTx/>
              <a:buFontTx/>
              <a:buNone/>
              <a:tabLst/>
              <a:defRPr/>
            </a:pPr>
            <a:r>
              <a:rPr kumimoji="0" lang="en-US" sz="2800" b="0" i="0" u="none" strike="noStrike" kern="1200" cap="none" spc="20" normalizeH="0" baseline="0" noProof="0">
                <a:ln>
                  <a:noFill/>
                </a:ln>
                <a:solidFill>
                  <a:schemeClr val="tx2"/>
                </a:solidFill>
                <a:effectLst/>
                <a:uLnTx/>
                <a:uFillTx/>
                <a:latin typeface="Gibson Book" pitchFamily="2" charset="77"/>
                <a:ea typeface="+mj-ea"/>
                <a:cs typeface="+mj-cs"/>
              </a:rPr>
              <a:t>Content + Image Slide Title – 3 Images</a:t>
            </a:r>
          </a:p>
        </p:txBody>
      </p:sp>
    </p:spTree>
    <p:extLst>
      <p:ext uri="{BB962C8B-B14F-4D97-AF65-F5344CB8AC3E}">
        <p14:creationId xmlns:p14="http://schemas.microsoft.com/office/powerpoint/2010/main" val="149569010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Content + Image – 4 Images">
    <p:spTree>
      <p:nvGrpSpPr>
        <p:cNvPr id="1" name=""/>
        <p:cNvGrpSpPr/>
        <p:nvPr/>
      </p:nvGrpSpPr>
      <p:grpSpPr>
        <a:xfrm>
          <a:off x="0" y="0"/>
          <a:ext cx="0" cy="0"/>
          <a:chOff x="0" y="0"/>
          <a:chExt cx="0" cy="0"/>
        </a:xfrm>
      </p:grpSpPr>
      <p:sp>
        <p:nvSpPr>
          <p:cNvPr id="26" name="Text Placeholder 1">
            <a:extLst>
              <a:ext uri="{FF2B5EF4-FFF2-40B4-BE49-F238E27FC236}">
                <a16:creationId xmlns:a16="http://schemas.microsoft.com/office/drawing/2014/main" id="{7DAD2D50-770D-A6FD-51B1-AAD81DD4C539}"/>
              </a:ext>
            </a:extLst>
          </p:cNvPr>
          <p:cNvSpPr>
            <a:spLocks noGrp="1"/>
          </p:cNvSpPr>
          <p:nvPr>
            <p:ph type="body" sz="quarter" idx="89" hasCustomPrompt="1"/>
          </p:nvPr>
        </p:nvSpPr>
        <p:spPr>
          <a:xfrm>
            <a:off x="9161950" y="4338002"/>
            <a:ext cx="2428146" cy="1114842"/>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a:lnSpc>
                <a:spcPct val="120000"/>
              </a:lnSpc>
              <a:spcAft>
                <a:spcPts val="800"/>
              </a:spcAft>
              <a:defRPr/>
            </a:pPr>
            <a:r>
              <a:rPr lang="en-US"/>
              <a:t>Optional description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a:t>
            </a:r>
          </a:p>
        </p:txBody>
      </p:sp>
      <p:sp>
        <p:nvSpPr>
          <p:cNvPr id="25" name="Text Placeholder 15">
            <a:extLst>
              <a:ext uri="{FF2B5EF4-FFF2-40B4-BE49-F238E27FC236}">
                <a16:creationId xmlns:a16="http://schemas.microsoft.com/office/drawing/2014/main" id="{2C5E437A-C0DF-5138-3DCE-7E2EF03D0468}"/>
              </a:ext>
            </a:extLst>
          </p:cNvPr>
          <p:cNvSpPr>
            <a:spLocks noGrp="1"/>
          </p:cNvSpPr>
          <p:nvPr>
            <p:ph type="body" sz="quarter" idx="88" hasCustomPrompt="1"/>
          </p:nvPr>
        </p:nvSpPr>
        <p:spPr>
          <a:xfrm>
            <a:off x="9164186" y="3975709"/>
            <a:ext cx="242814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Subtitle</a:t>
            </a:r>
          </a:p>
        </p:txBody>
      </p:sp>
      <p:sp>
        <p:nvSpPr>
          <p:cNvPr id="12" name="Picture Placeholder 5">
            <a:extLst>
              <a:ext uri="{FF2B5EF4-FFF2-40B4-BE49-F238E27FC236}">
                <a16:creationId xmlns:a16="http://schemas.microsoft.com/office/drawing/2014/main" id="{C2C86487-950D-FDF6-17BE-E70F49BF8E81}"/>
              </a:ext>
            </a:extLst>
          </p:cNvPr>
          <p:cNvSpPr>
            <a:spLocks noGrp="1"/>
          </p:cNvSpPr>
          <p:nvPr>
            <p:ph type="pic" sz="quarter" idx="82" hasCustomPrompt="1"/>
          </p:nvPr>
        </p:nvSpPr>
        <p:spPr>
          <a:xfrm>
            <a:off x="9164625" y="2447228"/>
            <a:ext cx="2430383" cy="1276503"/>
          </a:xfrm>
          <a:pattFill prst="pct5">
            <a:fgClr>
              <a:schemeClr val="tx1"/>
            </a:fgClr>
            <a:bgClr>
              <a:schemeClr val="bg1"/>
            </a:bgClr>
          </a:pattFill>
        </p:spPr>
        <p:txBody>
          <a:bodyPr anchor="ctr">
            <a:normAutofit/>
          </a:bodyPr>
          <a:lstStyle>
            <a:lvl1pPr marL="0" indent="0" algn="ctr">
              <a:buNone/>
              <a:defRPr sz="1400" b="0" i="0">
                <a:solidFill>
                  <a:schemeClr val="tx1"/>
                </a:solidFill>
                <a:latin typeface="Gibson" pitchFamily="2" charset="77"/>
              </a:defRPr>
            </a:lvl1pPr>
          </a:lstStyle>
          <a:p>
            <a:r>
              <a:rPr lang="en-US"/>
              <a:t>Click to insert image</a:t>
            </a:r>
          </a:p>
        </p:txBody>
      </p:sp>
      <p:sp>
        <p:nvSpPr>
          <p:cNvPr id="23" name="Text Placeholder 1">
            <a:extLst>
              <a:ext uri="{FF2B5EF4-FFF2-40B4-BE49-F238E27FC236}">
                <a16:creationId xmlns:a16="http://schemas.microsoft.com/office/drawing/2014/main" id="{A37123FC-E218-42DB-CFF1-1E7E22599F59}"/>
              </a:ext>
            </a:extLst>
          </p:cNvPr>
          <p:cNvSpPr>
            <a:spLocks noGrp="1"/>
          </p:cNvSpPr>
          <p:nvPr>
            <p:ph type="body" sz="quarter" idx="87" hasCustomPrompt="1"/>
          </p:nvPr>
        </p:nvSpPr>
        <p:spPr>
          <a:xfrm>
            <a:off x="6312949" y="4338002"/>
            <a:ext cx="2428146" cy="1114842"/>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a:lnSpc>
                <a:spcPct val="120000"/>
              </a:lnSpc>
              <a:spcAft>
                <a:spcPts val="800"/>
              </a:spcAft>
              <a:defRPr/>
            </a:pPr>
            <a:r>
              <a:rPr lang="en-US"/>
              <a:t>Optional description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a:t>
            </a:r>
          </a:p>
        </p:txBody>
      </p:sp>
      <p:sp>
        <p:nvSpPr>
          <p:cNvPr id="22" name="Text Placeholder 15">
            <a:extLst>
              <a:ext uri="{FF2B5EF4-FFF2-40B4-BE49-F238E27FC236}">
                <a16:creationId xmlns:a16="http://schemas.microsoft.com/office/drawing/2014/main" id="{3148E17C-3EAB-9688-D726-24F6AE3BF0D4}"/>
              </a:ext>
            </a:extLst>
          </p:cNvPr>
          <p:cNvSpPr>
            <a:spLocks noGrp="1"/>
          </p:cNvSpPr>
          <p:nvPr>
            <p:ph type="body" sz="quarter" idx="86" hasCustomPrompt="1"/>
          </p:nvPr>
        </p:nvSpPr>
        <p:spPr>
          <a:xfrm>
            <a:off x="6312949" y="3975709"/>
            <a:ext cx="242814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Subtitle</a:t>
            </a:r>
          </a:p>
        </p:txBody>
      </p:sp>
      <p:sp>
        <p:nvSpPr>
          <p:cNvPr id="8" name="Picture Placeholder 5">
            <a:extLst>
              <a:ext uri="{FF2B5EF4-FFF2-40B4-BE49-F238E27FC236}">
                <a16:creationId xmlns:a16="http://schemas.microsoft.com/office/drawing/2014/main" id="{A3123758-E383-E2FA-3606-56D4F66CC936}"/>
              </a:ext>
            </a:extLst>
          </p:cNvPr>
          <p:cNvSpPr>
            <a:spLocks noGrp="1"/>
          </p:cNvSpPr>
          <p:nvPr>
            <p:ph type="pic" sz="quarter" idx="81" hasCustomPrompt="1"/>
          </p:nvPr>
        </p:nvSpPr>
        <p:spPr>
          <a:xfrm>
            <a:off x="6312949" y="2447228"/>
            <a:ext cx="2430383" cy="1276503"/>
          </a:xfrm>
          <a:pattFill prst="pct5">
            <a:fgClr>
              <a:schemeClr val="tx1"/>
            </a:fgClr>
            <a:bgClr>
              <a:schemeClr val="bg1"/>
            </a:bgClr>
          </a:pattFill>
        </p:spPr>
        <p:txBody>
          <a:bodyPr anchor="ctr">
            <a:normAutofit/>
          </a:bodyPr>
          <a:lstStyle>
            <a:lvl1pPr marL="0" indent="0" algn="ctr">
              <a:buNone/>
              <a:defRPr sz="1400" b="0" i="0">
                <a:solidFill>
                  <a:schemeClr val="tx1"/>
                </a:solidFill>
                <a:latin typeface="Gibson" pitchFamily="2" charset="77"/>
              </a:defRPr>
            </a:lvl1pPr>
          </a:lstStyle>
          <a:p>
            <a:r>
              <a:rPr lang="en-US"/>
              <a:t>Click to insert image</a:t>
            </a:r>
          </a:p>
        </p:txBody>
      </p:sp>
      <p:sp>
        <p:nvSpPr>
          <p:cNvPr id="20" name="Text Placeholder 1">
            <a:extLst>
              <a:ext uri="{FF2B5EF4-FFF2-40B4-BE49-F238E27FC236}">
                <a16:creationId xmlns:a16="http://schemas.microsoft.com/office/drawing/2014/main" id="{EFA13B7F-C592-706B-852E-E2A900E7CE6B}"/>
              </a:ext>
            </a:extLst>
          </p:cNvPr>
          <p:cNvSpPr>
            <a:spLocks noGrp="1"/>
          </p:cNvSpPr>
          <p:nvPr>
            <p:ph type="body" sz="quarter" idx="85" hasCustomPrompt="1"/>
          </p:nvPr>
        </p:nvSpPr>
        <p:spPr>
          <a:xfrm>
            <a:off x="3461274" y="4338002"/>
            <a:ext cx="2428146" cy="1114842"/>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a:lnSpc>
                <a:spcPct val="120000"/>
              </a:lnSpc>
              <a:spcAft>
                <a:spcPts val="800"/>
              </a:spcAft>
              <a:defRPr/>
            </a:pPr>
            <a:r>
              <a:rPr lang="en-US"/>
              <a:t>Optional description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a:t>
            </a:r>
          </a:p>
        </p:txBody>
      </p:sp>
      <p:sp>
        <p:nvSpPr>
          <p:cNvPr id="19" name="Text Placeholder 15">
            <a:extLst>
              <a:ext uri="{FF2B5EF4-FFF2-40B4-BE49-F238E27FC236}">
                <a16:creationId xmlns:a16="http://schemas.microsoft.com/office/drawing/2014/main" id="{ABDD33AB-8C79-72D4-4437-ECC3E30BE02B}"/>
              </a:ext>
            </a:extLst>
          </p:cNvPr>
          <p:cNvSpPr>
            <a:spLocks noGrp="1"/>
          </p:cNvSpPr>
          <p:nvPr>
            <p:ph type="body" sz="quarter" idx="84" hasCustomPrompt="1"/>
          </p:nvPr>
        </p:nvSpPr>
        <p:spPr>
          <a:xfrm>
            <a:off x="3461274" y="3975709"/>
            <a:ext cx="242814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Subtitle</a:t>
            </a:r>
          </a:p>
        </p:txBody>
      </p:sp>
      <p:sp>
        <p:nvSpPr>
          <p:cNvPr id="11" name="Picture Placeholder 5">
            <a:extLst>
              <a:ext uri="{FF2B5EF4-FFF2-40B4-BE49-F238E27FC236}">
                <a16:creationId xmlns:a16="http://schemas.microsoft.com/office/drawing/2014/main" id="{9754690D-8FAB-6F04-4307-ACCB61325BA3}"/>
              </a:ext>
            </a:extLst>
          </p:cNvPr>
          <p:cNvSpPr>
            <a:spLocks noGrp="1"/>
          </p:cNvSpPr>
          <p:nvPr>
            <p:ph type="pic" sz="quarter" idx="18" hasCustomPrompt="1"/>
          </p:nvPr>
        </p:nvSpPr>
        <p:spPr>
          <a:xfrm>
            <a:off x="3461274" y="2447228"/>
            <a:ext cx="2430383" cy="1276503"/>
          </a:xfrm>
          <a:pattFill prst="pct5">
            <a:fgClr>
              <a:schemeClr val="tx1"/>
            </a:fgClr>
            <a:bgClr>
              <a:schemeClr val="bg1"/>
            </a:bgClr>
          </a:pattFill>
        </p:spPr>
        <p:txBody>
          <a:bodyPr anchor="ctr">
            <a:normAutofit/>
          </a:bodyPr>
          <a:lstStyle>
            <a:lvl1pPr marL="0" indent="0" algn="ctr">
              <a:buNone/>
              <a:defRPr sz="1400" b="0" i="0">
                <a:solidFill>
                  <a:schemeClr val="tx1"/>
                </a:solidFill>
                <a:latin typeface="Gibson" pitchFamily="2" charset="77"/>
              </a:defRPr>
            </a:lvl1pPr>
          </a:lstStyle>
          <a:p>
            <a:r>
              <a:rPr lang="en-US"/>
              <a:t>Click to insert image</a:t>
            </a:r>
          </a:p>
        </p:txBody>
      </p:sp>
      <p:sp>
        <p:nvSpPr>
          <p:cNvPr id="17" name="Text Placeholder 1">
            <a:extLst>
              <a:ext uri="{FF2B5EF4-FFF2-40B4-BE49-F238E27FC236}">
                <a16:creationId xmlns:a16="http://schemas.microsoft.com/office/drawing/2014/main" id="{21AB6256-73B9-F654-35CD-B785754F191B}"/>
              </a:ext>
            </a:extLst>
          </p:cNvPr>
          <p:cNvSpPr>
            <a:spLocks noGrp="1"/>
          </p:cNvSpPr>
          <p:nvPr>
            <p:ph type="body" sz="quarter" idx="83" hasCustomPrompt="1"/>
          </p:nvPr>
        </p:nvSpPr>
        <p:spPr>
          <a:xfrm>
            <a:off x="609600" y="4338002"/>
            <a:ext cx="2428146" cy="1114842"/>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a:lnSpc>
                <a:spcPct val="120000"/>
              </a:lnSpc>
              <a:spcAft>
                <a:spcPts val="800"/>
              </a:spcAft>
              <a:defRPr/>
            </a:pPr>
            <a:r>
              <a:rPr lang="en-US"/>
              <a:t>Optional description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a:t>
            </a:r>
          </a:p>
        </p:txBody>
      </p:sp>
      <p:sp>
        <p:nvSpPr>
          <p:cNvPr id="14" name="Text Placeholder 15">
            <a:extLst>
              <a:ext uri="{FF2B5EF4-FFF2-40B4-BE49-F238E27FC236}">
                <a16:creationId xmlns:a16="http://schemas.microsoft.com/office/drawing/2014/main" id="{28647001-380F-937E-5FD8-805D6B13F586}"/>
              </a:ext>
            </a:extLst>
          </p:cNvPr>
          <p:cNvSpPr>
            <a:spLocks noGrp="1"/>
          </p:cNvSpPr>
          <p:nvPr>
            <p:ph type="body" sz="quarter" idx="19" hasCustomPrompt="1"/>
          </p:nvPr>
        </p:nvSpPr>
        <p:spPr>
          <a:xfrm>
            <a:off x="611836" y="3975709"/>
            <a:ext cx="242814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Subtitle</a:t>
            </a:r>
          </a:p>
        </p:txBody>
      </p:sp>
      <p:sp>
        <p:nvSpPr>
          <p:cNvPr id="10" name="Picture Placeholder 5">
            <a:extLst>
              <a:ext uri="{FF2B5EF4-FFF2-40B4-BE49-F238E27FC236}">
                <a16:creationId xmlns:a16="http://schemas.microsoft.com/office/drawing/2014/main" id="{0F4A3AE8-40D2-5455-3C8D-492B7342E639}"/>
              </a:ext>
            </a:extLst>
          </p:cNvPr>
          <p:cNvSpPr>
            <a:spLocks noGrp="1"/>
          </p:cNvSpPr>
          <p:nvPr>
            <p:ph type="pic" sz="quarter" idx="17" hasCustomPrompt="1"/>
          </p:nvPr>
        </p:nvSpPr>
        <p:spPr>
          <a:xfrm>
            <a:off x="609600" y="2447228"/>
            <a:ext cx="2430382" cy="1276504"/>
          </a:xfrm>
          <a:pattFill prst="pct5">
            <a:fgClr>
              <a:schemeClr val="tx1"/>
            </a:fgClr>
            <a:bgClr>
              <a:schemeClr val="bg1"/>
            </a:bgClr>
          </a:pattFill>
        </p:spPr>
        <p:txBody>
          <a:bodyPr anchor="ctr">
            <a:normAutofit/>
          </a:bodyPr>
          <a:lstStyle>
            <a:lvl1pPr marL="0" indent="0" algn="ctr">
              <a:buNone/>
              <a:defRPr sz="1400" b="0" i="0">
                <a:solidFill>
                  <a:schemeClr val="tx1"/>
                </a:solidFill>
                <a:latin typeface="Gibson" pitchFamily="2" charset="77"/>
              </a:defRPr>
            </a:lvl1pPr>
          </a:lstStyle>
          <a:p>
            <a:r>
              <a:rPr lang="en-US"/>
              <a:t>Click to insert image</a:t>
            </a:r>
          </a:p>
        </p:txBody>
      </p:sp>
      <p:sp>
        <p:nvSpPr>
          <p:cNvPr id="13" name="Text Placeholder 26">
            <a:extLst>
              <a:ext uri="{FF2B5EF4-FFF2-40B4-BE49-F238E27FC236}">
                <a16:creationId xmlns:a16="http://schemas.microsoft.com/office/drawing/2014/main" id="{A7EA8956-F330-CE17-5ACD-E0243D8C40C9}"/>
              </a:ext>
            </a:extLst>
          </p:cNvPr>
          <p:cNvSpPr>
            <a:spLocks noGrp="1"/>
          </p:cNvSpPr>
          <p:nvPr>
            <p:ph type="body" sz="quarter" idx="79" hasCustomPrompt="1"/>
          </p:nvPr>
        </p:nvSpPr>
        <p:spPr>
          <a:xfrm>
            <a:off x="609600" y="1307592"/>
            <a:ext cx="10972800" cy="566309"/>
          </a:xfrm>
        </p:spPr>
        <p:txBody>
          <a:bodyPr anchor="t" anchorCtr="0">
            <a:noAutofit/>
          </a:bodyPr>
          <a:lstStyle>
            <a:lvl1pPr marL="0" indent="0" algn="l">
              <a:lnSpc>
                <a:spcPct val="120000"/>
              </a:lnSpc>
              <a:spcAft>
                <a:spcPts val="0"/>
              </a:spcAft>
              <a:buNone/>
              <a:defRPr sz="16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p:txBody>
      </p:sp>
      <p:sp>
        <p:nvSpPr>
          <p:cNvPr id="9" name="Title 1">
            <a:extLst>
              <a:ext uri="{FF2B5EF4-FFF2-40B4-BE49-F238E27FC236}">
                <a16:creationId xmlns:a16="http://schemas.microsoft.com/office/drawing/2014/main" id="{60CF22B5-5094-2B57-94C8-33F9FB1ED713}"/>
              </a:ext>
            </a:extLst>
          </p:cNvPr>
          <p:cNvSpPr txBox="1">
            <a:spLocks noGrp="1"/>
          </p:cNvSpPr>
          <p:nvPr>
            <p:ph type="title" idx="4294967295" hasCustomPrompt="1"/>
          </p:nvPr>
        </p:nvSpPr>
        <p:spPr>
          <a:xfrm>
            <a:off x="609599" y="685799"/>
            <a:ext cx="10972799" cy="484632"/>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algn="l" defTabSz="914377" rtl="0" eaLnBrk="1" latinLnBrk="0" hangingPunct="1">
              <a:lnSpc>
                <a:spcPct val="100000"/>
              </a:lnSpc>
              <a:spcBef>
                <a:spcPct val="0"/>
              </a:spcBef>
              <a:spcAft>
                <a:spcPts val="800"/>
              </a:spcAft>
              <a:buNone/>
              <a:defRPr sz="2800" b="0" i="0" kern="1200" spc="20" baseline="0">
                <a:solidFill>
                  <a:schemeClr val="tx2"/>
                </a:solidFill>
                <a:latin typeface="Gibson Book" pitchFamily="2" charset="77"/>
                <a:ea typeface="+mj-ea"/>
                <a:cs typeface="+mj-cs"/>
              </a:defRPr>
            </a:lvl1pPr>
          </a:lstStyle>
          <a:p>
            <a:pPr marL="0" marR="0" lvl="0" indent="0" algn="l" defTabSz="914377" rtl="0" eaLnBrk="1" fontAlgn="auto" latinLnBrk="0" hangingPunct="1">
              <a:lnSpc>
                <a:spcPct val="100000"/>
              </a:lnSpc>
              <a:spcBef>
                <a:spcPct val="0"/>
              </a:spcBef>
              <a:spcAft>
                <a:spcPts val="800"/>
              </a:spcAft>
              <a:buClrTx/>
              <a:buSzTx/>
              <a:buFontTx/>
              <a:buNone/>
              <a:tabLst/>
              <a:defRPr/>
            </a:pPr>
            <a:r>
              <a:rPr lang="en-US"/>
              <a:t>Content + Image Slide Title – 4 Images</a:t>
            </a:r>
            <a:endParaRPr kumimoji="0" lang="en-US" sz="2800" b="0" i="0" u="none" strike="noStrike" kern="1200" cap="none" spc="20" normalizeH="0" baseline="0" noProof="0">
              <a:ln>
                <a:noFill/>
              </a:ln>
              <a:solidFill>
                <a:schemeClr val="tx2"/>
              </a:solidFill>
              <a:effectLst/>
              <a:uLnTx/>
              <a:uFillTx/>
              <a:latin typeface="Gibson Book" pitchFamily="2" charset="77"/>
              <a:ea typeface="+mj-ea"/>
              <a:cs typeface="+mj-cs"/>
            </a:endParaRPr>
          </a:p>
        </p:txBody>
      </p:sp>
    </p:spTree>
    <p:extLst>
      <p:ext uri="{BB962C8B-B14F-4D97-AF65-F5344CB8AC3E}">
        <p14:creationId xmlns:p14="http://schemas.microsoft.com/office/powerpoint/2010/main" val="273625058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Quote – Pull Quote">
    <p:bg>
      <p:bgRef idx="1001">
        <a:schemeClr val="bg1"/>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D9D8013-A0DA-840F-9E3F-0A436A656A25}"/>
              </a:ext>
              <a:ext uri="{C183D7F6-B498-43B3-948B-1728B52AA6E4}">
                <adec:decorative xmlns:adec="http://schemas.microsoft.com/office/drawing/2017/decorative" val="1"/>
              </a:ext>
            </a:extLst>
          </p:cNvPr>
          <p:cNvSpPr/>
          <p:nvPr userDrawn="1"/>
        </p:nvSpPr>
        <p:spPr>
          <a:xfrm>
            <a:off x="6096000" y="0"/>
            <a:ext cx="6096000" cy="687361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Logo">
            <a:extLst>
              <a:ext uri="{FF2B5EF4-FFF2-40B4-BE49-F238E27FC236}">
                <a16:creationId xmlns:a16="http://schemas.microsoft.com/office/drawing/2014/main" id="{09DFBC84-A291-A587-7341-05F6296E0167}"/>
              </a:ext>
              <a:ext uri="{C183D7F6-B498-43B3-948B-1728B52AA6E4}">
                <adec:decorative xmlns:adec="http://schemas.microsoft.com/office/drawing/2017/decorative" val="1"/>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sp>
        <p:nvSpPr>
          <p:cNvPr id="16" name="Text Placeholder 33">
            <a:extLst>
              <a:ext uri="{FF2B5EF4-FFF2-40B4-BE49-F238E27FC236}">
                <a16:creationId xmlns:a16="http://schemas.microsoft.com/office/drawing/2014/main" id="{C1BB89A2-F1CC-B32F-6451-99F84578DF56}"/>
              </a:ext>
            </a:extLst>
          </p:cNvPr>
          <p:cNvSpPr>
            <a:spLocks noGrp="1"/>
          </p:cNvSpPr>
          <p:nvPr>
            <p:ph type="body" sz="quarter" idx="76" hasCustomPrompt="1"/>
          </p:nvPr>
        </p:nvSpPr>
        <p:spPr>
          <a:xfrm>
            <a:off x="6705939" y="2155627"/>
            <a:ext cx="4876123" cy="3971228"/>
          </a:xfrm>
        </p:spPr>
        <p:txBody>
          <a:bodyPr anchor="t"/>
          <a:lstStyle>
            <a:lvl1pPr marL="0" marR="0" indent="0" algn="ctr" defTabSz="914377" rtl="0" eaLnBrk="1" fontAlgn="auto" latinLnBrk="0" hangingPunct="1">
              <a:lnSpc>
                <a:spcPct val="100000"/>
              </a:lnSpc>
              <a:spcBef>
                <a:spcPct val="0"/>
              </a:spcBef>
              <a:spcAft>
                <a:spcPts val="800"/>
              </a:spcAft>
              <a:buClrTx/>
              <a:buSzTx/>
              <a:buFontTx/>
              <a:buNone/>
              <a:tabLst/>
              <a:defRPr lang="en-US" sz="4000" b="0" i="0" kern="1200" spc="20" baseline="0" dirty="0" smtClean="0">
                <a:solidFill>
                  <a:schemeClr val="bg1"/>
                </a:solidFill>
                <a:latin typeface="Gibson Book" pitchFamily="2" charset="77"/>
                <a:ea typeface="+mj-ea"/>
                <a:cs typeface="+mj-cs"/>
              </a:defRPr>
            </a:lvl1pPr>
            <a:lvl2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2pPr>
            <a:lvl3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3pPr>
            <a:lvl4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4pPr>
            <a:lvl5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a:solidFill>
                  <a:schemeClr val="tx2"/>
                </a:solidFill>
                <a:latin typeface="Gibson Book" pitchFamily="2" charset="77"/>
                <a:ea typeface="+mj-ea"/>
                <a:cs typeface="+mj-cs"/>
              </a:defRPr>
            </a:lvl5pPr>
          </a:lstStyle>
          <a:p>
            <a:pPr marL="0" marR="0" lvl="0" indent="0" algn="ctr" defTabSz="914377" rtl="0" eaLnBrk="1" fontAlgn="auto" latinLnBrk="0" hangingPunct="1">
              <a:lnSpc>
                <a:spcPct val="100000"/>
              </a:lnSpc>
              <a:spcBef>
                <a:spcPct val="0"/>
              </a:spcBef>
              <a:spcAft>
                <a:spcPts val="800"/>
              </a:spcAft>
              <a:buClrTx/>
              <a:buSzTx/>
              <a:buFontTx/>
              <a:buNone/>
              <a:tabLst/>
              <a:defRPr/>
            </a:pPr>
            <a:r>
              <a:rPr lang="en-US"/>
              <a:t>Pull quote </a:t>
            </a:r>
            <a:r>
              <a:rPr lang="en-US" err="1"/>
              <a:t>urna</a:t>
            </a:r>
            <a:r>
              <a:rPr lang="en-US"/>
              <a:t> et pharetra pharetra </a:t>
            </a:r>
            <a:r>
              <a:rPr lang="en-US" err="1"/>
              <a:t>massa</a:t>
            </a:r>
            <a:r>
              <a:rPr lang="en-US"/>
              <a:t>. Lorem ipsum </a:t>
            </a:r>
            <a:r>
              <a:rPr lang="en-US" err="1"/>
              <a:t>nisl</a:t>
            </a:r>
            <a:r>
              <a:rPr lang="en-US"/>
              <a:t> </a:t>
            </a:r>
            <a:r>
              <a:rPr lang="en-US" err="1"/>
              <a:t>rhoncus</a:t>
            </a:r>
            <a:r>
              <a:rPr lang="en-US"/>
              <a:t> </a:t>
            </a:r>
            <a:r>
              <a:rPr lang="en-US" err="1"/>
              <a:t>mattis</a:t>
            </a:r>
            <a:r>
              <a:rPr lang="en-US"/>
              <a:t> </a:t>
            </a:r>
            <a:r>
              <a:rPr lang="en-US" err="1"/>
              <a:t>rhoncus</a:t>
            </a:r>
            <a:r>
              <a:rPr lang="en-US"/>
              <a:t> </a:t>
            </a:r>
            <a:r>
              <a:rPr lang="en-US" err="1"/>
              <a:t>urna</a:t>
            </a:r>
            <a:r>
              <a:rPr lang="en-US"/>
              <a:t> </a:t>
            </a:r>
            <a:r>
              <a:rPr lang="en-US" err="1"/>
              <a:t>neque</a:t>
            </a:r>
            <a:r>
              <a:rPr lang="en-US"/>
              <a:t>.</a:t>
            </a:r>
          </a:p>
        </p:txBody>
      </p:sp>
      <p:sp>
        <p:nvSpPr>
          <p:cNvPr id="9" name="Picture Placeholder 3">
            <a:extLst>
              <a:ext uri="{FF2B5EF4-FFF2-40B4-BE49-F238E27FC236}">
                <a16:creationId xmlns:a16="http://schemas.microsoft.com/office/drawing/2014/main" id="{355164F1-9D09-C5B6-EAC5-A06EB67CBCA7}"/>
              </a:ext>
              <a:ext uri="{C183D7F6-B498-43B3-948B-1728B52AA6E4}">
                <adec:decorative xmlns:adec="http://schemas.microsoft.com/office/drawing/2017/decorative" val="1"/>
              </a:ext>
            </a:extLst>
          </p:cNvPr>
          <p:cNvSpPr>
            <a:spLocks noGrp="1" noChangeAspect="1"/>
          </p:cNvSpPr>
          <p:nvPr>
            <p:ph type="pic" sz="quarter" idx="78" hasCustomPrompt="1"/>
          </p:nvPr>
        </p:nvSpPr>
        <p:spPr>
          <a:xfrm>
            <a:off x="8843123" y="1214693"/>
            <a:ext cx="601755" cy="601755"/>
          </a:xfrm>
          <a:prstGeom prst="rect">
            <a:avLst/>
          </a:prstGeom>
          <a:noFill/>
        </p:spPr>
        <p:txBody>
          <a:bodyPr wrap="square" anchor="ctr">
            <a:noAutofit/>
          </a:bodyPr>
          <a:lstStyle>
            <a:lvl1pPr marL="0" indent="0" algn="ctr">
              <a:lnSpc>
                <a:spcPct val="120000"/>
              </a:lnSpc>
              <a:buNone/>
              <a:defRPr sz="1000" b="1" i="0">
                <a:solidFill>
                  <a:schemeClr val="bg1"/>
                </a:solidFill>
                <a:latin typeface="Gibson SemiBold" panose="02000000000000000000" pitchFamily="2" charset="77"/>
              </a:defRPr>
            </a:lvl1pPr>
          </a:lstStyle>
          <a:p>
            <a:r>
              <a:rPr lang="en-US"/>
              <a:t>ICON HERE</a:t>
            </a:r>
          </a:p>
        </p:txBody>
      </p:sp>
      <p:sp>
        <p:nvSpPr>
          <p:cNvPr id="18" name="Text Placeholder 26">
            <a:extLst>
              <a:ext uri="{FF2B5EF4-FFF2-40B4-BE49-F238E27FC236}">
                <a16:creationId xmlns:a16="http://schemas.microsoft.com/office/drawing/2014/main" id="{168E4ED4-C0B8-53AC-E9FF-A093DAFCF663}"/>
              </a:ext>
            </a:extLst>
          </p:cNvPr>
          <p:cNvSpPr>
            <a:spLocks noGrp="1"/>
          </p:cNvSpPr>
          <p:nvPr>
            <p:ph type="body" sz="quarter" idx="79" hasCustomPrompt="1"/>
          </p:nvPr>
        </p:nvSpPr>
        <p:spPr>
          <a:xfrm>
            <a:off x="609600" y="2155627"/>
            <a:ext cx="4890501" cy="3854219"/>
          </a:xfrm>
        </p:spPr>
        <p:txBody>
          <a:bodyPr anchor="t" anchorCtr="0"/>
          <a:lstStyle>
            <a:lvl1pPr marL="0" indent="0" algn="l">
              <a:lnSpc>
                <a:spcPct val="120000"/>
              </a:lnSpc>
              <a:spcAft>
                <a:spcPts val="0"/>
              </a:spcAft>
              <a:buNone/>
              <a:defRPr sz="16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a:p>
            <a:pPr lvl="0"/>
            <a:endParaRPr lang="en-US"/>
          </a:p>
        </p:txBody>
      </p:sp>
      <p:sp>
        <p:nvSpPr>
          <p:cNvPr id="11" name="Title 7">
            <a:extLst>
              <a:ext uri="{FF2B5EF4-FFF2-40B4-BE49-F238E27FC236}">
                <a16:creationId xmlns:a16="http://schemas.microsoft.com/office/drawing/2014/main" id="{3D12E0DD-B826-9563-0FAE-B55656F9E194}"/>
              </a:ext>
            </a:extLst>
          </p:cNvPr>
          <p:cNvSpPr>
            <a:spLocks noGrp="1"/>
          </p:cNvSpPr>
          <p:nvPr>
            <p:ph type="title" hasCustomPrompt="1"/>
          </p:nvPr>
        </p:nvSpPr>
        <p:spPr>
          <a:xfrm>
            <a:off x="609598" y="1463040"/>
            <a:ext cx="4890503" cy="482599"/>
          </a:xfrm>
        </p:spPr>
        <p:txBody>
          <a:bodyPr/>
          <a:lstStyle>
            <a:lvl1pPr>
              <a:spcAft>
                <a:spcPts val="0"/>
              </a:spcAft>
              <a:defRPr/>
            </a:lvl1pPr>
          </a:lstStyle>
          <a:p>
            <a:pPr marL="0" marR="0" lvl="0" indent="0" algn="l" defTabSz="914377" rtl="0" eaLnBrk="1" fontAlgn="auto" latinLnBrk="0" hangingPunct="1">
              <a:lnSpc>
                <a:spcPct val="100000"/>
              </a:lnSpc>
              <a:spcBef>
                <a:spcPct val="0"/>
              </a:spcBef>
              <a:spcAft>
                <a:spcPts val="800"/>
              </a:spcAft>
              <a:buClrTx/>
              <a:buSzTx/>
              <a:buFontTx/>
              <a:buNone/>
              <a:tabLst/>
              <a:defRPr/>
            </a:pPr>
            <a:r>
              <a:rPr lang="en-US"/>
              <a:t>Quote Slide Title – Pull Quote</a:t>
            </a:r>
          </a:p>
        </p:txBody>
      </p:sp>
      <p:sp>
        <p:nvSpPr>
          <p:cNvPr id="3" name="Text Placeholder 15">
            <a:extLst>
              <a:ext uri="{FF2B5EF4-FFF2-40B4-BE49-F238E27FC236}">
                <a16:creationId xmlns:a16="http://schemas.microsoft.com/office/drawing/2014/main" id="{29173304-5A9D-A098-3085-EDDD9B9C23B7}"/>
              </a:ext>
            </a:extLst>
          </p:cNvPr>
          <p:cNvSpPr>
            <a:spLocks noGrp="1"/>
          </p:cNvSpPr>
          <p:nvPr>
            <p:ph type="body" sz="quarter" idx="72" hasCustomPrompt="1"/>
          </p:nvPr>
        </p:nvSpPr>
        <p:spPr>
          <a:xfrm>
            <a:off x="609598" y="1093891"/>
            <a:ext cx="4890503" cy="241605"/>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
        <p:nvSpPr>
          <p:cNvPr id="14" name="Rectangle 13">
            <a:extLst>
              <a:ext uri="{FF2B5EF4-FFF2-40B4-BE49-F238E27FC236}">
                <a16:creationId xmlns:a16="http://schemas.microsoft.com/office/drawing/2014/main" id="{BC8E208A-CCEC-FC59-5D18-AE37BE444727}"/>
              </a:ext>
              <a:ext uri="{C183D7F6-B498-43B3-948B-1728B52AA6E4}">
                <adec:decorative xmlns:adec="http://schemas.microsoft.com/office/drawing/2017/decorative" val="1"/>
              </a:ext>
            </a:extLst>
          </p:cNvPr>
          <p:cNvSpPr/>
          <p:nvPr userDrawn="1"/>
        </p:nvSpPr>
        <p:spPr>
          <a:xfrm>
            <a:off x="609600"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26826783"/>
      </p:ext>
    </p:extLst>
  </p:cSld>
  <p:clrMapOvr>
    <a:overrideClrMapping bg1="lt1" tx1="dk1" bg2="lt2" tx2="dk2" accent1="accent1" accent2="accent2" accent3="accent3" accent4="accent4" accent5="accent5" accent6="accent6" hlink="hlink" folHlink="folHlink"/>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Quote – Left Quote (Gray)">
    <p:bg>
      <p:bgRef idx="1001">
        <a:schemeClr val="bg1"/>
      </p:bgRef>
    </p:bg>
    <p:spTree>
      <p:nvGrpSpPr>
        <p:cNvPr id="1" name=""/>
        <p:cNvGrpSpPr/>
        <p:nvPr/>
      </p:nvGrpSpPr>
      <p:grpSpPr>
        <a:xfrm>
          <a:off x="0" y="0"/>
          <a:ext cx="0" cy="0"/>
          <a:chOff x="0" y="0"/>
          <a:chExt cx="0" cy="0"/>
        </a:xfrm>
      </p:grpSpPr>
      <p:sp>
        <p:nvSpPr>
          <p:cNvPr id="3" name="Copyright">
            <a:extLst>
              <a:ext uri="{FF2B5EF4-FFF2-40B4-BE49-F238E27FC236}">
                <a16:creationId xmlns:a16="http://schemas.microsoft.com/office/drawing/2014/main" id="{0124CE45-0CEC-033D-D8BE-304A874E8F14}"/>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88A51D38-38FE-A747-91F5-CB6F3277E2BF}" type="slidenum">
              <a:rPr lang="en-US" sz="800" b="0" i="0" smtClean="0">
                <a:solidFill>
                  <a:schemeClr val="tx1"/>
                </a:solidFill>
                <a:latin typeface="Gibson Book" pitchFamily="2" charset="77"/>
              </a:rPr>
              <a:pPr defTabSz="1219170">
                <a:defRPr/>
              </a:pPr>
              <a:t>‹#›</a:t>
            </a:fld>
            <a:r>
              <a:rPr lang="en-US" sz="800" b="0" i="0">
                <a:solidFill>
                  <a:schemeClr val="tx1"/>
                </a:solidFill>
                <a:latin typeface="Gibson Book" pitchFamily="2" charset="77"/>
              </a:rPr>
              <a:t>  |  Copyright © 2023 CapTech Ventures, Inc. All Rights Reserved.</a:t>
            </a:r>
          </a:p>
        </p:txBody>
      </p:sp>
      <p:sp>
        <p:nvSpPr>
          <p:cNvPr id="5" name="Title 4">
            <a:extLst>
              <a:ext uri="{FF2B5EF4-FFF2-40B4-BE49-F238E27FC236}">
                <a16:creationId xmlns:a16="http://schemas.microsoft.com/office/drawing/2014/main" id="{99438057-ECDE-7C58-7C21-07D32A133A17}"/>
              </a:ext>
            </a:extLst>
          </p:cNvPr>
          <p:cNvSpPr>
            <a:spLocks noGrp="1"/>
          </p:cNvSpPr>
          <p:nvPr>
            <p:ph type="title" hasCustomPrompt="1"/>
          </p:nvPr>
        </p:nvSpPr>
        <p:spPr>
          <a:xfrm>
            <a:off x="609599" y="5008581"/>
            <a:ext cx="10972800" cy="768096"/>
          </a:xfrm>
        </p:spPr>
        <p:txBody>
          <a:bodyPr/>
          <a:lstStyle>
            <a:lvl1pPr>
              <a:lnSpc>
                <a:spcPct val="120000"/>
              </a:lnSpc>
              <a:spcAft>
                <a:spcPts val="600"/>
              </a:spcAft>
              <a:defRPr sz="1800" b="0" i="0" kern="900" spc="0" baseline="0">
                <a:solidFill>
                  <a:schemeClr val="tx1">
                    <a:alpha val="75000"/>
                  </a:schemeClr>
                </a:solidFill>
                <a:latin typeface="Gibson" panose="02000000000000000000" pitchFamily="2" charset="77"/>
              </a:defRPr>
            </a:lvl1pPr>
          </a:lstStyle>
          <a:p>
            <a:pPr lvl="0"/>
            <a:r>
              <a:rPr lang="en-US"/>
              <a:t>Optional Description Here</a:t>
            </a:r>
          </a:p>
        </p:txBody>
      </p:sp>
      <p:sp>
        <p:nvSpPr>
          <p:cNvPr id="8" name="Text Placeholder 33">
            <a:extLst>
              <a:ext uri="{FF2B5EF4-FFF2-40B4-BE49-F238E27FC236}">
                <a16:creationId xmlns:a16="http://schemas.microsoft.com/office/drawing/2014/main" id="{045A2DD7-9D49-11E9-E652-047B4750634D}"/>
              </a:ext>
            </a:extLst>
          </p:cNvPr>
          <p:cNvSpPr>
            <a:spLocks noGrp="1"/>
          </p:cNvSpPr>
          <p:nvPr>
            <p:ph type="body" sz="quarter" idx="71" hasCustomPrompt="1"/>
          </p:nvPr>
        </p:nvSpPr>
        <p:spPr>
          <a:xfrm>
            <a:off x="609600" y="1674609"/>
            <a:ext cx="10972800" cy="3054096"/>
          </a:xfrm>
        </p:spPr>
        <p:txBody>
          <a:bodyPr/>
          <a:lstStyle>
            <a:lvl1pPr marL="0" marR="0" indent="0" algn="l" defTabSz="914377" rtl="0" eaLnBrk="1" fontAlgn="auto" latinLnBrk="0" hangingPunct="1">
              <a:lnSpc>
                <a:spcPct val="100000"/>
              </a:lnSpc>
              <a:spcBef>
                <a:spcPct val="0"/>
              </a:spcBef>
              <a:spcAft>
                <a:spcPts val="800"/>
              </a:spcAft>
              <a:buClrTx/>
              <a:buSzTx/>
              <a:buFontTx/>
              <a:buNone/>
              <a:tabLst/>
              <a:defRPr lang="en-US" sz="4000" b="0" i="0" kern="1200" spc="20" baseline="0" dirty="0" smtClean="0">
                <a:solidFill>
                  <a:schemeClr val="tx2"/>
                </a:solidFill>
                <a:latin typeface="Gibson Book" pitchFamily="2" charset="77"/>
                <a:ea typeface="+mj-ea"/>
                <a:cs typeface="+mj-cs"/>
              </a:defRPr>
            </a:lvl1pPr>
            <a:lvl2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2pPr>
            <a:lvl3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3pPr>
            <a:lvl4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4pPr>
            <a:lvl5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a:solidFill>
                  <a:schemeClr val="tx2"/>
                </a:solidFill>
                <a:latin typeface="Gibson Book" pitchFamily="2" charset="77"/>
                <a:ea typeface="+mj-ea"/>
                <a:cs typeface="+mj-cs"/>
              </a:defRPr>
            </a:lvl5pPr>
          </a:lstStyle>
          <a:p>
            <a:pPr lvl="0"/>
            <a:r>
              <a:rPr lang="en-US"/>
              <a:t>“Insert quote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Donec </a:t>
            </a:r>
            <a:r>
              <a:rPr lang="en-US" err="1"/>
              <a:t>luctus</a:t>
            </a:r>
            <a:r>
              <a:rPr lang="en-US"/>
              <a:t> nisi sit </a:t>
            </a:r>
            <a:r>
              <a:rPr lang="en-US" err="1"/>
              <a:t>amet</a:t>
            </a:r>
            <a:r>
              <a:rPr lang="en-US"/>
              <a:t>.”</a:t>
            </a:r>
          </a:p>
        </p:txBody>
      </p:sp>
      <p:sp>
        <p:nvSpPr>
          <p:cNvPr id="4" name="Picture Placeholder 1">
            <a:extLst>
              <a:ext uri="{FF2B5EF4-FFF2-40B4-BE49-F238E27FC236}">
                <a16:creationId xmlns:a16="http://schemas.microsoft.com/office/drawing/2014/main" id="{135F1D9C-E1D1-3735-FB41-146C1036D947}"/>
              </a:ext>
              <a:ext uri="{C183D7F6-B498-43B3-948B-1728B52AA6E4}">
                <adec:decorative xmlns:adec="http://schemas.microsoft.com/office/drawing/2017/decorative" val="1"/>
              </a:ext>
            </a:extLst>
          </p:cNvPr>
          <p:cNvSpPr>
            <a:spLocks noGrp="1"/>
          </p:cNvSpPr>
          <p:nvPr>
            <p:ph type="pic" sz="quarter" idx="53" hasCustomPrompt="1"/>
          </p:nvPr>
        </p:nvSpPr>
        <p:spPr>
          <a:xfrm>
            <a:off x="610732" y="701298"/>
            <a:ext cx="599091" cy="599091"/>
          </a:xfrm>
          <a:noFill/>
        </p:spPr>
        <p:txBody>
          <a:bodyPr anchor="ctr">
            <a:normAutofit/>
          </a:bodyPr>
          <a:lstStyle>
            <a:lvl1pPr marL="0" indent="0" algn="ctr">
              <a:lnSpc>
                <a:spcPct val="120000"/>
              </a:lnSpc>
              <a:buNone/>
              <a:defRPr sz="1000" b="1" i="0">
                <a:solidFill>
                  <a:schemeClr val="tx1"/>
                </a:solidFill>
                <a:latin typeface="Gibson SemiBold" panose="02000000000000000000" pitchFamily="2" charset="77"/>
              </a:defRPr>
            </a:lvl1pPr>
          </a:lstStyle>
          <a:p>
            <a:r>
              <a:rPr lang="en-US"/>
              <a:t>ICON HERE</a:t>
            </a:r>
          </a:p>
        </p:txBody>
      </p:sp>
    </p:spTree>
    <p:extLst>
      <p:ext uri="{BB962C8B-B14F-4D97-AF65-F5344CB8AC3E}">
        <p14:creationId xmlns:p14="http://schemas.microsoft.com/office/powerpoint/2010/main" val="329851914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Quote – Left Quote (CapTech Blue)">
    <p:bg>
      <p:bgPr>
        <a:solidFill>
          <a:schemeClr val="bg2"/>
        </a:solidFill>
        <a:effectLst/>
      </p:bgPr>
    </p:bg>
    <p:spTree>
      <p:nvGrpSpPr>
        <p:cNvPr id="1" name=""/>
        <p:cNvGrpSpPr/>
        <p:nvPr/>
      </p:nvGrpSpPr>
      <p:grpSpPr>
        <a:xfrm>
          <a:off x="0" y="0"/>
          <a:ext cx="0" cy="0"/>
          <a:chOff x="0" y="0"/>
          <a:chExt cx="0" cy="0"/>
        </a:xfrm>
      </p:grpSpPr>
      <p:sp>
        <p:nvSpPr>
          <p:cNvPr id="3" name="Copyright">
            <a:extLst>
              <a:ext uri="{FF2B5EF4-FFF2-40B4-BE49-F238E27FC236}">
                <a16:creationId xmlns:a16="http://schemas.microsoft.com/office/drawing/2014/main" id="{0124CE45-0CEC-033D-D8BE-304A874E8F14}"/>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88A51D38-38FE-A747-91F5-CB6F3277E2BF}" type="slidenum">
              <a:rPr lang="en-US" sz="800" b="0" i="0" smtClean="0">
                <a:solidFill>
                  <a:schemeClr val="tx1"/>
                </a:solidFill>
                <a:latin typeface="Gibson Book" pitchFamily="2" charset="77"/>
              </a:rPr>
              <a:pPr defTabSz="1219170">
                <a:defRPr/>
              </a:pPr>
              <a:t>‹#›</a:t>
            </a:fld>
            <a:r>
              <a:rPr lang="en-US" sz="800" b="0" i="0">
                <a:solidFill>
                  <a:schemeClr val="tx1"/>
                </a:solidFill>
                <a:latin typeface="Gibson Book" pitchFamily="2" charset="77"/>
              </a:rPr>
              <a:t>  |  Copyright © 2023 CapTech Ventures, Inc. All Rights Reserved.</a:t>
            </a:r>
          </a:p>
        </p:txBody>
      </p:sp>
      <p:sp>
        <p:nvSpPr>
          <p:cNvPr id="4" name="Title 3">
            <a:extLst>
              <a:ext uri="{FF2B5EF4-FFF2-40B4-BE49-F238E27FC236}">
                <a16:creationId xmlns:a16="http://schemas.microsoft.com/office/drawing/2014/main" id="{FEEF94C3-46CD-7CE3-DC4B-5E2FEA3B7AD8}"/>
              </a:ext>
            </a:extLst>
          </p:cNvPr>
          <p:cNvSpPr>
            <a:spLocks noGrp="1"/>
          </p:cNvSpPr>
          <p:nvPr>
            <p:ph type="title" hasCustomPrompt="1"/>
          </p:nvPr>
        </p:nvSpPr>
        <p:spPr>
          <a:xfrm>
            <a:off x="609600" y="5006745"/>
            <a:ext cx="10972800" cy="768096"/>
          </a:xfrm>
        </p:spPr>
        <p:txBody>
          <a:bodyPr/>
          <a:lstStyle>
            <a:lvl1pPr>
              <a:lnSpc>
                <a:spcPct val="120000"/>
              </a:lnSpc>
              <a:defRPr sz="1800" b="0" i="0" kern="900" spc="0" baseline="0">
                <a:solidFill>
                  <a:schemeClr val="tx2">
                    <a:alpha val="75109"/>
                  </a:schemeClr>
                </a:solidFill>
                <a:latin typeface="Gibson" panose="02000000000000000000" pitchFamily="2" charset="77"/>
              </a:defRPr>
            </a:lvl1pPr>
          </a:lstStyle>
          <a:p>
            <a:r>
              <a:rPr lang="en-US"/>
              <a:t>Optional Description Here</a:t>
            </a:r>
          </a:p>
        </p:txBody>
      </p:sp>
      <p:sp>
        <p:nvSpPr>
          <p:cNvPr id="8" name="Text Placeholder 33">
            <a:extLst>
              <a:ext uri="{FF2B5EF4-FFF2-40B4-BE49-F238E27FC236}">
                <a16:creationId xmlns:a16="http://schemas.microsoft.com/office/drawing/2014/main" id="{045A2DD7-9D49-11E9-E652-047B4750634D}"/>
              </a:ext>
            </a:extLst>
          </p:cNvPr>
          <p:cNvSpPr>
            <a:spLocks noGrp="1"/>
          </p:cNvSpPr>
          <p:nvPr>
            <p:ph type="body" sz="quarter" idx="71" hasCustomPrompt="1"/>
          </p:nvPr>
        </p:nvSpPr>
        <p:spPr>
          <a:xfrm>
            <a:off x="609600" y="1674610"/>
            <a:ext cx="10972800" cy="3054096"/>
          </a:xfrm>
        </p:spPr>
        <p:txBody>
          <a:bodyPr/>
          <a:lstStyle>
            <a:lvl1pPr marL="0" marR="0" indent="0" algn="l" defTabSz="914377" rtl="0" eaLnBrk="1" fontAlgn="auto" latinLnBrk="0" hangingPunct="1">
              <a:lnSpc>
                <a:spcPct val="100000"/>
              </a:lnSpc>
              <a:spcBef>
                <a:spcPct val="0"/>
              </a:spcBef>
              <a:spcAft>
                <a:spcPts val="800"/>
              </a:spcAft>
              <a:buClrTx/>
              <a:buSzTx/>
              <a:buFontTx/>
              <a:buNone/>
              <a:tabLst/>
              <a:defRPr lang="en-US" sz="4000" b="0" i="0" kern="1200" spc="20" baseline="0" dirty="0" smtClean="0">
                <a:solidFill>
                  <a:schemeClr val="tx2"/>
                </a:solidFill>
                <a:latin typeface="Gibson Book" pitchFamily="2" charset="77"/>
                <a:ea typeface="+mj-ea"/>
                <a:cs typeface="+mj-cs"/>
              </a:defRPr>
            </a:lvl1pPr>
            <a:lvl2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2pPr>
            <a:lvl3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3pPr>
            <a:lvl4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4pPr>
            <a:lvl5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a:solidFill>
                  <a:schemeClr val="tx2"/>
                </a:solidFill>
                <a:latin typeface="Gibson Book" pitchFamily="2" charset="77"/>
                <a:ea typeface="+mj-ea"/>
                <a:cs typeface="+mj-cs"/>
              </a:defRPr>
            </a:lvl5pPr>
          </a:lstStyle>
          <a:p>
            <a:pPr lvl="0"/>
            <a:r>
              <a:rPr lang="en-US"/>
              <a:t>“Insert quote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Donec </a:t>
            </a:r>
            <a:r>
              <a:rPr lang="en-US" err="1"/>
              <a:t>luctus</a:t>
            </a:r>
            <a:r>
              <a:rPr lang="en-US"/>
              <a:t> nisi sit </a:t>
            </a:r>
            <a:r>
              <a:rPr lang="en-US" err="1"/>
              <a:t>amet</a:t>
            </a:r>
            <a:r>
              <a:rPr lang="en-US"/>
              <a:t>.”</a:t>
            </a:r>
          </a:p>
        </p:txBody>
      </p:sp>
      <p:sp>
        <p:nvSpPr>
          <p:cNvPr id="2" name="Picture Placeholder 1">
            <a:extLst>
              <a:ext uri="{FF2B5EF4-FFF2-40B4-BE49-F238E27FC236}">
                <a16:creationId xmlns:a16="http://schemas.microsoft.com/office/drawing/2014/main" id="{660CC789-7C15-D593-A66C-74D6DA3BD0C6}"/>
              </a:ext>
              <a:ext uri="{C183D7F6-B498-43B3-948B-1728B52AA6E4}">
                <adec:decorative xmlns:adec="http://schemas.microsoft.com/office/drawing/2017/decorative" val="1"/>
              </a:ext>
            </a:extLst>
          </p:cNvPr>
          <p:cNvSpPr>
            <a:spLocks noGrp="1"/>
          </p:cNvSpPr>
          <p:nvPr>
            <p:ph type="pic" sz="quarter" idx="53" hasCustomPrompt="1"/>
          </p:nvPr>
        </p:nvSpPr>
        <p:spPr>
          <a:xfrm>
            <a:off x="610732" y="701298"/>
            <a:ext cx="599091" cy="599091"/>
          </a:xfrm>
          <a:noFill/>
        </p:spPr>
        <p:txBody>
          <a:bodyPr anchor="ctr">
            <a:normAutofit/>
          </a:bodyPr>
          <a:lstStyle>
            <a:lvl1pPr marL="0" indent="0" algn="ctr">
              <a:lnSpc>
                <a:spcPct val="120000"/>
              </a:lnSpc>
              <a:buNone/>
              <a:defRPr sz="1000" b="1" i="0">
                <a:solidFill>
                  <a:schemeClr val="tx1"/>
                </a:solidFill>
                <a:latin typeface="Gibson SemiBold" panose="02000000000000000000" pitchFamily="2" charset="77"/>
              </a:defRPr>
            </a:lvl1pPr>
          </a:lstStyle>
          <a:p>
            <a:r>
              <a:rPr lang="en-US"/>
              <a:t>ICON HERE</a:t>
            </a:r>
          </a:p>
        </p:txBody>
      </p:sp>
    </p:spTree>
    <p:extLst>
      <p:ext uri="{BB962C8B-B14F-4D97-AF65-F5344CB8AC3E}">
        <p14:creationId xmlns:p14="http://schemas.microsoft.com/office/powerpoint/2010/main" val="246710535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Quote – Centered (Gray)">
    <p:bg>
      <p:bgRef idx="1001">
        <a:schemeClr val="bg1"/>
      </p:bgRef>
    </p:bg>
    <p:spTree>
      <p:nvGrpSpPr>
        <p:cNvPr id="1" name=""/>
        <p:cNvGrpSpPr/>
        <p:nvPr/>
      </p:nvGrpSpPr>
      <p:grpSpPr>
        <a:xfrm>
          <a:off x="0" y="0"/>
          <a:ext cx="0" cy="0"/>
          <a:chOff x="0" y="0"/>
          <a:chExt cx="0" cy="0"/>
        </a:xfrm>
      </p:grpSpPr>
      <p:sp>
        <p:nvSpPr>
          <p:cNvPr id="3" name="Copyright">
            <a:extLst>
              <a:ext uri="{FF2B5EF4-FFF2-40B4-BE49-F238E27FC236}">
                <a16:creationId xmlns:a16="http://schemas.microsoft.com/office/drawing/2014/main" id="{0124CE45-0CEC-033D-D8BE-304A874E8F14}"/>
              </a:ext>
            </a:extLst>
          </p:cNvPr>
          <p:cNvSpPr txBox="1"/>
          <p:nvPr userDrawn="1"/>
        </p:nvSpPr>
        <p:spPr>
          <a:xfrm>
            <a:off x="609600" y="6341483"/>
            <a:ext cx="3091255" cy="215444"/>
          </a:xfrm>
          <a:prstGeom prst="rect">
            <a:avLst/>
          </a:prstGeom>
          <a:noFill/>
        </p:spPr>
        <p:txBody>
          <a:bodyPr wrap="square" lIns="0" rtlCol="0">
            <a:spAutoFit/>
          </a:bodyPr>
          <a:lstStyle/>
          <a:p>
            <a:pPr defTabSz="1219170">
              <a:defRPr/>
            </a:pPr>
            <a:fld id="{88A51D38-38FE-A747-91F5-CB6F3277E2BF}" type="slidenum">
              <a:rPr lang="en-US" sz="800" b="0" i="0" smtClean="0">
                <a:solidFill>
                  <a:schemeClr val="tx1"/>
                </a:solidFill>
                <a:latin typeface="Gibson Book" pitchFamily="2" charset="77"/>
              </a:rPr>
              <a:pPr defTabSz="1219170">
                <a:defRPr/>
              </a:pPr>
              <a:t>‹#›</a:t>
            </a:fld>
            <a:r>
              <a:rPr lang="en-US" sz="800" b="0" i="0">
                <a:solidFill>
                  <a:schemeClr val="tx1"/>
                </a:solidFill>
                <a:latin typeface="Gibson Book" pitchFamily="2" charset="77"/>
              </a:rPr>
              <a:t>  |  Copyright © 2023 CapTech Ventures, Inc. All Rights Reserved.</a:t>
            </a:r>
          </a:p>
        </p:txBody>
      </p:sp>
      <p:sp>
        <p:nvSpPr>
          <p:cNvPr id="6" name="Text Placeholder 26">
            <a:extLst>
              <a:ext uri="{FF2B5EF4-FFF2-40B4-BE49-F238E27FC236}">
                <a16:creationId xmlns:a16="http://schemas.microsoft.com/office/drawing/2014/main" id="{00366B8A-A069-F747-5401-3ADCC96A598D}"/>
              </a:ext>
            </a:extLst>
          </p:cNvPr>
          <p:cNvSpPr>
            <a:spLocks noGrp="1"/>
          </p:cNvSpPr>
          <p:nvPr>
            <p:ph type="body" sz="quarter" idx="70" hasCustomPrompt="1"/>
          </p:nvPr>
        </p:nvSpPr>
        <p:spPr>
          <a:xfrm>
            <a:off x="609601" y="5382811"/>
            <a:ext cx="10972800" cy="768096"/>
          </a:xfrm>
        </p:spPr>
        <p:txBody>
          <a:bodyPr/>
          <a:lstStyle>
            <a:lvl1pPr marL="0" indent="0" algn="ctr">
              <a:lnSpc>
                <a:spcPct val="120000"/>
              </a:lnSpc>
              <a:buNone/>
              <a:defRPr sz="1800" b="0" i="0">
                <a:solidFill>
                  <a:schemeClr val="tx1">
                    <a:alpha val="74763"/>
                  </a:schemeClr>
                </a:solidFill>
                <a:latin typeface="Gibson" panose="02000000000000000000" pitchFamily="2" charset="77"/>
              </a:defRPr>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Optional Description Here</a:t>
            </a:r>
          </a:p>
        </p:txBody>
      </p:sp>
      <p:sp>
        <p:nvSpPr>
          <p:cNvPr id="8" name="Text Placeholder 33">
            <a:extLst>
              <a:ext uri="{FF2B5EF4-FFF2-40B4-BE49-F238E27FC236}">
                <a16:creationId xmlns:a16="http://schemas.microsoft.com/office/drawing/2014/main" id="{045A2DD7-9D49-11E9-E652-047B4750634D}"/>
              </a:ext>
            </a:extLst>
          </p:cNvPr>
          <p:cNvSpPr>
            <a:spLocks noGrp="1"/>
          </p:cNvSpPr>
          <p:nvPr>
            <p:ph type="body" sz="quarter" idx="71" hasCustomPrompt="1"/>
          </p:nvPr>
        </p:nvSpPr>
        <p:spPr>
          <a:xfrm>
            <a:off x="606702" y="2043675"/>
            <a:ext cx="10978598" cy="2953328"/>
          </a:xfrm>
        </p:spPr>
        <p:txBody>
          <a:bodyPr/>
          <a:lstStyle>
            <a:lvl1pPr marL="0" marR="0" indent="0" algn="ctr" defTabSz="914377" rtl="0" eaLnBrk="1" fontAlgn="auto" latinLnBrk="0" hangingPunct="1">
              <a:lnSpc>
                <a:spcPct val="100000"/>
              </a:lnSpc>
              <a:spcBef>
                <a:spcPct val="0"/>
              </a:spcBef>
              <a:spcAft>
                <a:spcPts val="800"/>
              </a:spcAft>
              <a:buClrTx/>
              <a:buSzTx/>
              <a:buFontTx/>
              <a:buNone/>
              <a:tabLst/>
              <a:defRPr lang="en-US" sz="4000" b="0" i="0" kern="1200" spc="20" baseline="0" dirty="0" smtClean="0">
                <a:solidFill>
                  <a:schemeClr val="tx2"/>
                </a:solidFill>
                <a:latin typeface="Gibson Book" pitchFamily="2" charset="77"/>
                <a:ea typeface="+mj-ea"/>
                <a:cs typeface="+mj-cs"/>
              </a:defRPr>
            </a:lvl1pPr>
            <a:lvl2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2pPr>
            <a:lvl3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3pPr>
            <a:lvl4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4pPr>
            <a:lvl5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a:solidFill>
                  <a:schemeClr val="tx2"/>
                </a:solidFill>
                <a:latin typeface="Gibson Book" pitchFamily="2" charset="77"/>
                <a:ea typeface="+mj-ea"/>
                <a:cs typeface="+mj-cs"/>
              </a:defRPr>
            </a:lvl5pPr>
          </a:lstStyle>
          <a:p>
            <a:pPr lvl="0"/>
            <a:r>
              <a:rPr lang="en-US"/>
              <a:t>“Insert quote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Donec </a:t>
            </a:r>
            <a:r>
              <a:rPr lang="en-US" err="1"/>
              <a:t>luctus</a:t>
            </a:r>
            <a:r>
              <a:rPr lang="en-US"/>
              <a:t> nisi sit </a:t>
            </a:r>
            <a:r>
              <a:rPr lang="en-US" err="1"/>
              <a:t>amet</a:t>
            </a:r>
            <a:r>
              <a:rPr lang="en-US"/>
              <a:t> </a:t>
            </a:r>
            <a:r>
              <a:rPr lang="en-US" err="1"/>
              <a:t>congue</a:t>
            </a:r>
            <a:r>
              <a:rPr lang="en-US"/>
              <a:t> lacinia.”</a:t>
            </a:r>
          </a:p>
        </p:txBody>
      </p:sp>
      <p:cxnSp>
        <p:nvCxnSpPr>
          <p:cNvPr id="18" name="Straight Arrow Connector 17">
            <a:extLst>
              <a:ext uri="{FF2B5EF4-FFF2-40B4-BE49-F238E27FC236}">
                <a16:creationId xmlns:a16="http://schemas.microsoft.com/office/drawing/2014/main" id="{63A3BEDD-B93B-10FB-D4BE-3693722431FF}"/>
              </a:ext>
              <a:ext uri="{C183D7F6-B498-43B3-948B-1728B52AA6E4}">
                <adec:decorative xmlns:adec="http://schemas.microsoft.com/office/drawing/2017/decorative" val="1"/>
              </a:ext>
            </a:extLst>
          </p:cNvPr>
          <p:cNvCxnSpPr>
            <a:cxnSpLocks/>
          </p:cNvCxnSpPr>
          <p:nvPr userDrawn="1"/>
        </p:nvCxnSpPr>
        <p:spPr>
          <a:xfrm>
            <a:off x="6096000" y="1131376"/>
            <a:ext cx="0" cy="729622"/>
          </a:xfrm>
          <a:prstGeom prst="straightConnector1">
            <a:avLst/>
          </a:prstGeom>
          <a:ln w="15875" cap="flat">
            <a:solidFill>
              <a:schemeClr val="accent1"/>
            </a:solidFill>
            <a:tailEnd type="arrow" w="med"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9ECE231B-D7B2-F0B6-9C34-797596E08431}"/>
              </a:ext>
            </a:extLst>
          </p:cNvPr>
          <p:cNvSpPr>
            <a:spLocks noGrp="1"/>
          </p:cNvSpPr>
          <p:nvPr>
            <p:ph type="title" hasCustomPrompt="1"/>
          </p:nvPr>
        </p:nvSpPr>
        <p:spPr>
          <a:xfrm>
            <a:off x="606702" y="707093"/>
            <a:ext cx="10972800" cy="241606"/>
          </a:xfrm>
        </p:spPr>
        <p:txBody>
          <a:bodyPr/>
          <a:lstStyle>
            <a:lvl1pPr algn="ctr">
              <a:lnSpc>
                <a:spcPts val="2000"/>
              </a:lnSpc>
              <a:spcAft>
                <a:spcPts val="600"/>
              </a:spcAft>
              <a:defRPr sz="1000" b="1" i="0" cap="all" spc="150" baseline="0">
                <a:latin typeface="Gibson SemiBold" pitchFamily="2" charset="77"/>
              </a:defRPr>
            </a:lvl1pPr>
          </a:lstStyle>
          <a:p>
            <a:r>
              <a:rPr lang="en-US"/>
              <a:t>SUBHEADER</a:t>
            </a:r>
          </a:p>
        </p:txBody>
      </p:sp>
    </p:spTree>
    <p:extLst>
      <p:ext uri="{BB962C8B-B14F-4D97-AF65-F5344CB8AC3E}">
        <p14:creationId xmlns:p14="http://schemas.microsoft.com/office/powerpoint/2010/main" val="2805723083"/>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2" orient="horz" pos="1488">
          <p15:clr>
            <a:srgbClr val="FBAE4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Quote – Centered (CapTech Blue)">
    <p:bg>
      <p:bgPr>
        <a:solidFill>
          <a:schemeClr val="bg2"/>
        </a:solidFill>
        <a:effectLst/>
      </p:bgPr>
    </p:bg>
    <p:spTree>
      <p:nvGrpSpPr>
        <p:cNvPr id="1" name=""/>
        <p:cNvGrpSpPr/>
        <p:nvPr/>
      </p:nvGrpSpPr>
      <p:grpSpPr>
        <a:xfrm>
          <a:off x="0" y="0"/>
          <a:ext cx="0" cy="0"/>
          <a:chOff x="0" y="0"/>
          <a:chExt cx="0" cy="0"/>
        </a:xfrm>
      </p:grpSpPr>
      <p:sp>
        <p:nvSpPr>
          <p:cNvPr id="3" name="Copyright">
            <a:extLst>
              <a:ext uri="{FF2B5EF4-FFF2-40B4-BE49-F238E27FC236}">
                <a16:creationId xmlns:a16="http://schemas.microsoft.com/office/drawing/2014/main" id="{0124CE45-0CEC-033D-D8BE-304A874E8F14}"/>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88A51D38-38FE-A747-91F5-CB6F3277E2BF}" type="slidenum">
              <a:rPr lang="en-US" sz="800" b="0" i="0" smtClean="0">
                <a:solidFill>
                  <a:schemeClr val="tx1"/>
                </a:solidFill>
                <a:latin typeface="Gibson Book" pitchFamily="2" charset="77"/>
              </a:rPr>
              <a:pPr defTabSz="1219170">
                <a:defRPr/>
              </a:pPr>
              <a:t>‹#›</a:t>
            </a:fld>
            <a:r>
              <a:rPr lang="en-US" sz="800" b="0" i="0">
                <a:solidFill>
                  <a:schemeClr val="tx1"/>
                </a:solidFill>
                <a:latin typeface="Gibson Book" pitchFamily="2" charset="77"/>
              </a:rPr>
              <a:t>  |  Copyright © 2023 CapTech Ventures, Inc. All Rights Reserved.</a:t>
            </a:r>
          </a:p>
        </p:txBody>
      </p:sp>
      <p:sp>
        <p:nvSpPr>
          <p:cNvPr id="4" name="Text Placeholder 26">
            <a:extLst>
              <a:ext uri="{FF2B5EF4-FFF2-40B4-BE49-F238E27FC236}">
                <a16:creationId xmlns:a16="http://schemas.microsoft.com/office/drawing/2014/main" id="{1EE06416-3FB3-9581-66DD-E9EEED69E81E}"/>
              </a:ext>
            </a:extLst>
          </p:cNvPr>
          <p:cNvSpPr>
            <a:spLocks noGrp="1"/>
          </p:cNvSpPr>
          <p:nvPr>
            <p:ph type="body" sz="quarter" idx="72" hasCustomPrompt="1"/>
          </p:nvPr>
        </p:nvSpPr>
        <p:spPr>
          <a:xfrm>
            <a:off x="609600" y="5384184"/>
            <a:ext cx="10972800" cy="768096"/>
          </a:xfrm>
        </p:spPr>
        <p:txBody>
          <a:bodyPr/>
          <a:lstStyle>
            <a:lvl1pPr marL="0" indent="0" algn="ctr">
              <a:lnSpc>
                <a:spcPct val="120000"/>
              </a:lnSpc>
              <a:buNone/>
              <a:defRPr sz="1800" b="0" i="0">
                <a:solidFill>
                  <a:schemeClr val="tx1">
                    <a:alpha val="74763"/>
                  </a:schemeClr>
                </a:solidFill>
                <a:latin typeface="Gibson" panose="02000000000000000000" pitchFamily="2" charset="77"/>
              </a:defRPr>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Optional Description Here</a:t>
            </a:r>
          </a:p>
        </p:txBody>
      </p:sp>
      <p:sp>
        <p:nvSpPr>
          <p:cNvPr id="5" name="Text Placeholder 33">
            <a:extLst>
              <a:ext uri="{FF2B5EF4-FFF2-40B4-BE49-F238E27FC236}">
                <a16:creationId xmlns:a16="http://schemas.microsoft.com/office/drawing/2014/main" id="{E3E6DE7A-DFCE-22AE-303A-5F88A19D5C84}"/>
              </a:ext>
            </a:extLst>
          </p:cNvPr>
          <p:cNvSpPr>
            <a:spLocks noGrp="1"/>
          </p:cNvSpPr>
          <p:nvPr>
            <p:ph type="body" sz="quarter" idx="73" hasCustomPrompt="1"/>
          </p:nvPr>
        </p:nvSpPr>
        <p:spPr>
          <a:xfrm>
            <a:off x="606701" y="2043264"/>
            <a:ext cx="10978598" cy="2953739"/>
          </a:xfrm>
        </p:spPr>
        <p:txBody>
          <a:bodyPr/>
          <a:lstStyle>
            <a:lvl1pPr marL="0" marR="0" indent="0" algn="ctr" defTabSz="914377" rtl="0" eaLnBrk="1" fontAlgn="auto" latinLnBrk="0" hangingPunct="1">
              <a:lnSpc>
                <a:spcPct val="100000"/>
              </a:lnSpc>
              <a:spcBef>
                <a:spcPct val="0"/>
              </a:spcBef>
              <a:spcAft>
                <a:spcPts val="800"/>
              </a:spcAft>
              <a:buClrTx/>
              <a:buSzTx/>
              <a:buFontTx/>
              <a:buNone/>
              <a:tabLst/>
              <a:defRPr lang="en-US" sz="4000" b="0" i="0" kern="1200" spc="20" baseline="0" dirty="0" smtClean="0">
                <a:solidFill>
                  <a:schemeClr val="tx2"/>
                </a:solidFill>
                <a:latin typeface="Gibson Book" pitchFamily="2" charset="77"/>
                <a:ea typeface="+mj-ea"/>
                <a:cs typeface="+mj-cs"/>
              </a:defRPr>
            </a:lvl1pPr>
            <a:lvl2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2pPr>
            <a:lvl3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3pPr>
            <a:lvl4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4pPr>
            <a:lvl5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a:solidFill>
                  <a:schemeClr val="tx2"/>
                </a:solidFill>
                <a:latin typeface="Gibson Book" pitchFamily="2" charset="77"/>
                <a:ea typeface="+mj-ea"/>
                <a:cs typeface="+mj-cs"/>
              </a:defRPr>
            </a:lvl5pPr>
          </a:lstStyle>
          <a:p>
            <a:pPr lvl="0"/>
            <a:r>
              <a:rPr lang="en-US"/>
              <a:t>“Insert quote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Donec </a:t>
            </a:r>
            <a:r>
              <a:rPr lang="en-US" err="1"/>
              <a:t>luctus</a:t>
            </a:r>
            <a:r>
              <a:rPr lang="en-US"/>
              <a:t> nisi sit </a:t>
            </a:r>
            <a:r>
              <a:rPr lang="en-US" err="1"/>
              <a:t>amet</a:t>
            </a:r>
            <a:r>
              <a:rPr lang="en-US"/>
              <a:t> </a:t>
            </a:r>
            <a:r>
              <a:rPr lang="en-US" err="1"/>
              <a:t>congue</a:t>
            </a:r>
            <a:r>
              <a:rPr lang="en-US"/>
              <a:t> lacinia.”</a:t>
            </a:r>
          </a:p>
        </p:txBody>
      </p:sp>
      <p:cxnSp>
        <p:nvCxnSpPr>
          <p:cNvPr id="18" name="Straight Arrow Connector 17">
            <a:extLst>
              <a:ext uri="{FF2B5EF4-FFF2-40B4-BE49-F238E27FC236}">
                <a16:creationId xmlns:a16="http://schemas.microsoft.com/office/drawing/2014/main" id="{63A3BEDD-B93B-10FB-D4BE-3693722431FF}"/>
              </a:ext>
              <a:ext uri="{C183D7F6-B498-43B3-948B-1728B52AA6E4}">
                <adec:decorative xmlns:adec="http://schemas.microsoft.com/office/drawing/2017/decorative" val="1"/>
              </a:ext>
            </a:extLst>
          </p:cNvPr>
          <p:cNvCxnSpPr>
            <a:cxnSpLocks/>
          </p:cNvCxnSpPr>
          <p:nvPr userDrawn="1"/>
        </p:nvCxnSpPr>
        <p:spPr>
          <a:xfrm>
            <a:off x="6096000" y="1131376"/>
            <a:ext cx="0" cy="729622"/>
          </a:xfrm>
          <a:prstGeom prst="straightConnector1">
            <a:avLst/>
          </a:prstGeom>
          <a:ln w="15875" cap="flat">
            <a:solidFill>
              <a:schemeClr val="accent1"/>
            </a:solidFill>
            <a:tailEnd type="arrow" w="med"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D3AC5F81-0B58-C763-46B8-EDE69C3B156F}"/>
              </a:ext>
            </a:extLst>
          </p:cNvPr>
          <p:cNvSpPr>
            <a:spLocks noGrp="1"/>
          </p:cNvSpPr>
          <p:nvPr>
            <p:ph type="title" hasCustomPrompt="1"/>
          </p:nvPr>
        </p:nvSpPr>
        <p:spPr>
          <a:xfrm>
            <a:off x="609600" y="707504"/>
            <a:ext cx="10972800" cy="241606"/>
          </a:xfrm>
        </p:spPr>
        <p:txBody>
          <a:bodyPr/>
          <a:lstStyle>
            <a:lvl1pPr algn="ctr">
              <a:lnSpc>
                <a:spcPts val="2000"/>
              </a:lnSpc>
              <a:spcAft>
                <a:spcPts val="600"/>
              </a:spcAft>
              <a:defRPr sz="1000" b="1" i="0" cap="all" spc="150" baseline="0">
                <a:latin typeface="Gibson SemiBold" pitchFamily="2" charset="77"/>
              </a:defRPr>
            </a:lvl1pPr>
          </a:lstStyle>
          <a:p>
            <a:r>
              <a:rPr lang="en-US"/>
              <a:t>SUBHEADER</a:t>
            </a:r>
          </a:p>
        </p:txBody>
      </p:sp>
    </p:spTree>
    <p:extLst>
      <p:ext uri="{BB962C8B-B14F-4D97-AF65-F5344CB8AC3E}">
        <p14:creationId xmlns:p14="http://schemas.microsoft.com/office/powerpoint/2010/main" val="88074933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2" orient="horz" pos="1488">
          <p15:clr>
            <a:srgbClr val="FBAE40"/>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Quote – Centered with Chevron (Gray)">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A8D1306-D4FD-CF77-87FB-8A1896E7792A}"/>
              </a:ext>
              <a:ext uri="{C183D7F6-B498-43B3-948B-1728B52AA6E4}">
                <adec:decorative xmlns:adec="http://schemas.microsoft.com/office/drawing/2017/decorative" val="1"/>
              </a:ext>
            </a:extLst>
          </p:cNvPr>
          <p:cNvPicPr>
            <a:picLocks noChangeAspect="1"/>
          </p:cNvPicPr>
          <p:nvPr userDrawn="1"/>
        </p:nvPicPr>
        <p:blipFill rotWithShape="1">
          <a:blip r:embed="rId2">
            <a:alphaModFix amt="14000"/>
          </a:blip>
          <a:srcRect l="12451" t="48856" r="14028" b="-13027"/>
          <a:stretch/>
        </p:blipFill>
        <p:spPr>
          <a:xfrm>
            <a:off x="0" y="0"/>
            <a:ext cx="12192001" cy="6413468"/>
          </a:xfrm>
          <a:prstGeom prst="rect">
            <a:avLst/>
          </a:prstGeom>
        </p:spPr>
      </p:pic>
      <p:sp>
        <p:nvSpPr>
          <p:cNvPr id="3" name="Copyright">
            <a:extLst>
              <a:ext uri="{FF2B5EF4-FFF2-40B4-BE49-F238E27FC236}">
                <a16:creationId xmlns:a16="http://schemas.microsoft.com/office/drawing/2014/main" id="{0124CE45-0CEC-033D-D8BE-304A874E8F14}"/>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88A51D38-38FE-A747-91F5-CB6F3277E2BF}" type="slidenum">
              <a:rPr lang="en-US" sz="800" b="0" i="0" smtClean="0">
                <a:solidFill>
                  <a:schemeClr val="tx1"/>
                </a:solidFill>
                <a:latin typeface="Gibson Book" pitchFamily="2" charset="77"/>
              </a:rPr>
              <a:pPr defTabSz="1219170">
                <a:defRPr/>
              </a:pPr>
              <a:t>‹#›</a:t>
            </a:fld>
            <a:r>
              <a:rPr lang="en-US" sz="800" b="0" i="0">
                <a:solidFill>
                  <a:schemeClr val="tx1"/>
                </a:solidFill>
                <a:latin typeface="Gibson Book" pitchFamily="2" charset="77"/>
              </a:rPr>
              <a:t>  |  Copyright © 2023 CapTech Ventures, Inc. All Rights Reserved.</a:t>
            </a:r>
          </a:p>
        </p:txBody>
      </p:sp>
      <p:sp>
        <p:nvSpPr>
          <p:cNvPr id="5" name="Text Placeholder 26">
            <a:extLst>
              <a:ext uri="{FF2B5EF4-FFF2-40B4-BE49-F238E27FC236}">
                <a16:creationId xmlns:a16="http://schemas.microsoft.com/office/drawing/2014/main" id="{68036931-F26E-B60C-E165-7C5B63A9008C}"/>
              </a:ext>
            </a:extLst>
          </p:cNvPr>
          <p:cNvSpPr>
            <a:spLocks noGrp="1"/>
          </p:cNvSpPr>
          <p:nvPr>
            <p:ph type="body" sz="quarter" idx="72" hasCustomPrompt="1"/>
          </p:nvPr>
        </p:nvSpPr>
        <p:spPr>
          <a:xfrm>
            <a:off x="606706" y="5384184"/>
            <a:ext cx="10972800" cy="768096"/>
          </a:xfrm>
        </p:spPr>
        <p:txBody>
          <a:bodyPr/>
          <a:lstStyle>
            <a:lvl1pPr marL="0" indent="0" algn="ctr">
              <a:lnSpc>
                <a:spcPct val="120000"/>
              </a:lnSpc>
              <a:buNone/>
              <a:defRPr sz="1800" b="0" i="0">
                <a:solidFill>
                  <a:schemeClr val="tx1">
                    <a:alpha val="74763"/>
                  </a:schemeClr>
                </a:solidFill>
                <a:latin typeface="Gibson" panose="02000000000000000000" pitchFamily="2" charset="77"/>
              </a:defRPr>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Optional Description Here</a:t>
            </a:r>
          </a:p>
        </p:txBody>
      </p:sp>
      <p:sp>
        <p:nvSpPr>
          <p:cNvPr id="8" name="Text Placeholder 33">
            <a:extLst>
              <a:ext uri="{FF2B5EF4-FFF2-40B4-BE49-F238E27FC236}">
                <a16:creationId xmlns:a16="http://schemas.microsoft.com/office/drawing/2014/main" id="{045A2DD7-9D49-11E9-E652-047B4750634D}"/>
              </a:ext>
            </a:extLst>
          </p:cNvPr>
          <p:cNvSpPr>
            <a:spLocks noGrp="1"/>
          </p:cNvSpPr>
          <p:nvPr>
            <p:ph type="body" sz="quarter" idx="71" hasCustomPrompt="1"/>
          </p:nvPr>
        </p:nvSpPr>
        <p:spPr>
          <a:xfrm>
            <a:off x="606706" y="2043676"/>
            <a:ext cx="10978590" cy="2953328"/>
          </a:xfrm>
        </p:spPr>
        <p:txBody>
          <a:bodyPr/>
          <a:lstStyle>
            <a:lvl1pPr marL="0" marR="0" indent="0" algn="ctr" defTabSz="914377" rtl="0" eaLnBrk="1" fontAlgn="auto" latinLnBrk="0" hangingPunct="1">
              <a:lnSpc>
                <a:spcPct val="100000"/>
              </a:lnSpc>
              <a:spcBef>
                <a:spcPct val="0"/>
              </a:spcBef>
              <a:spcAft>
                <a:spcPts val="800"/>
              </a:spcAft>
              <a:buClrTx/>
              <a:buSzTx/>
              <a:buFontTx/>
              <a:buNone/>
              <a:tabLst/>
              <a:defRPr lang="en-US" sz="4000" b="0" i="0" kern="1200" spc="20" baseline="0" dirty="0" smtClean="0">
                <a:solidFill>
                  <a:schemeClr val="tx2"/>
                </a:solidFill>
                <a:latin typeface="Gibson Book" pitchFamily="2" charset="77"/>
                <a:ea typeface="+mj-ea"/>
                <a:cs typeface="+mj-cs"/>
              </a:defRPr>
            </a:lvl1pPr>
            <a:lvl2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2pPr>
            <a:lvl3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3pPr>
            <a:lvl4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4pPr>
            <a:lvl5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a:solidFill>
                  <a:schemeClr val="tx2"/>
                </a:solidFill>
                <a:latin typeface="Gibson Book" pitchFamily="2" charset="77"/>
                <a:ea typeface="+mj-ea"/>
                <a:cs typeface="+mj-cs"/>
              </a:defRPr>
            </a:lvl5pPr>
          </a:lstStyle>
          <a:p>
            <a:pPr lvl="0"/>
            <a:r>
              <a:rPr lang="en-US"/>
              <a:t>“Insert quote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Donec </a:t>
            </a:r>
            <a:r>
              <a:rPr lang="en-US" err="1"/>
              <a:t>luctus</a:t>
            </a:r>
            <a:r>
              <a:rPr lang="en-US"/>
              <a:t> nisi sit </a:t>
            </a:r>
            <a:r>
              <a:rPr lang="en-US" err="1"/>
              <a:t>amet</a:t>
            </a:r>
            <a:r>
              <a:rPr lang="en-US"/>
              <a:t> </a:t>
            </a:r>
            <a:r>
              <a:rPr lang="en-US" err="1"/>
              <a:t>congue</a:t>
            </a:r>
            <a:r>
              <a:rPr lang="en-US"/>
              <a:t> lacinia.”</a:t>
            </a:r>
          </a:p>
        </p:txBody>
      </p:sp>
      <p:cxnSp>
        <p:nvCxnSpPr>
          <p:cNvPr id="18" name="Straight Arrow Connector 17">
            <a:extLst>
              <a:ext uri="{FF2B5EF4-FFF2-40B4-BE49-F238E27FC236}">
                <a16:creationId xmlns:a16="http://schemas.microsoft.com/office/drawing/2014/main" id="{63A3BEDD-B93B-10FB-D4BE-3693722431FF}"/>
              </a:ext>
              <a:ext uri="{C183D7F6-B498-43B3-948B-1728B52AA6E4}">
                <adec:decorative xmlns:adec="http://schemas.microsoft.com/office/drawing/2017/decorative" val="1"/>
              </a:ext>
            </a:extLst>
          </p:cNvPr>
          <p:cNvCxnSpPr>
            <a:cxnSpLocks/>
          </p:cNvCxnSpPr>
          <p:nvPr userDrawn="1"/>
        </p:nvCxnSpPr>
        <p:spPr>
          <a:xfrm>
            <a:off x="6096000" y="1131376"/>
            <a:ext cx="0" cy="729622"/>
          </a:xfrm>
          <a:prstGeom prst="straightConnector1">
            <a:avLst/>
          </a:prstGeom>
          <a:ln w="15875" cap="flat">
            <a:solidFill>
              <a:schemeClr val="accent1"/>
            </a:solidFill>
            <a:tailEnd type="arrow" w="med"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9F093186-4EBE-8A0E-8D78-E8A0D8F6C6F2}"/>
              </a:ext>
            </a:extLst>
          </p:cNvPr>
          <p:cNvSpPr>
            <a:spLocks noGrp="1"/>
          </p:cNvSpPr>
          <p:nvPr>
            <p:ph type="title" hasCustomPrompt="1"/>
          </p:nvPr>
        </p:nvSpPr>
        <p:spPr>
          <a:xfrm>
            <a:off x="609600" y="704835"/>
            <a:ext cx="10972800" cy="241606"/>
          </a:xfrm>
        </p:spPr>
        <p:txBody>
          <a:bodyPr/>
          <a:lstStyle>
            <a:lvl1pPr algn="ctr">
              <a:lnSpc>
                <a:spcPts val="2000"/>
              </a:lnSpc>
              <a:spcAft>
                <a:spcPts val="600"/>
              </a:spcAft>
              <a:defRPr lang="en-US" sz="1000" b="1" i="0" kern="1200" cap="all" spc="150" baseline="0" dirty="0">
                <a:solidFill>
                  <a:schemeClr val="tx2"/>
                </a:solidFill>
                <a:latin typeface="Gibson SemiBold" pitchFamily="2" charset="77"/>
                <a:ea typeface="+mj-ea"/>
                <a:cs typeface="+mj-cs"/>
              </a:defRPr>
            </a:lvl1pPr>
          </a:lstStyle>
          <a:p>
            <a:r>
              <a:rPr lang="en-US"/>
              <a:t>SUBHEADER</a:t>
            </a:r>
          </a:p>
        </p:txBody>
      </p:sp>
    </p:spTree>
    <p:extLst>
      <p:ext uri="{BB962C8B-B14F-4D97-AF65-F5344CB8AC3E}">
        <p14:creationId xmlns:p14="http://schemas.microsoft.com/office/powerpoint/2010/main" val="343197000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Quote – Centered with Chevron (White)">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0EAD956-CD8A-9A30-FAFD-877E7065B135}"/>
              </a:ext>
              <a:ext uri="{C183D7F6-B498-43B3-948B-1728B52AA6E4}">
                <adec:decorative xmlns:adec="http://schemas.microsoft.com/office/drawing/2017/decorative" val="1"/>
              </a:ext>
            </a:extLst>
          </p:cNvPr>
          <p:cNvPicPr>
            <a:picLocks noChangeAspect="1"/>
          </p:cNvPicPr>
          <p:nvPr userDrawn="1"/>
        </p:nvPicPr>
        <p:blipFill rotWithShape="1">
          <a:blip r:embed="rId2">
            <a:alphaModFix amt="50000"/>
          </a:blip>
          <a:srcRect l="12451" t="48856" r="14028" b="-13027"/>
          <a:stretch/>
        </p:blipFill>
        <p:spPr>
          <a:xfrm>
            <a:off x="0" y="0"/>
            <a:ext cx="12192001" cy="6413468"/>
          </a:xfrm>
          <a:prstGeom prst="rect">
            <a:avLst/>
          </a:prstGeom>
        </p:spPr>
      </p:pic>
      <p:sp>
        <p:nvSpPr>
          <p:cNvPr id="7" name="Text Placeholder 26">
            <a:extLst>
              <a:ext uri="{FF2B5EF4-FFF2-40B4-BE49-F238E27FC236}">
                <a16:creationId xmlns:a16="http://schemas.microsoft.com/office/drawing/2014/main" id="{4651D67F-7D58-5B87-4076-D3B298C38F24}"/>
              </a:ext>
            </a:extLst>
          </p:cNvPr>
          <p:cNvSpPr>
            <a:spLocks noGrp="1"/>
          </p:cNvSpPr>
          <p:nvPr>
            <p:ph type="body" sz="quarter" idx="73" hasCustomPrompt="1"/>
          </p:nvPr>
        </p:nvSpPr>
        <p:spPr>
          <a:xfrm>
            <a:off x="609600" y="5384184"/>
            <a:ext cx="10972800" cy="768096"/>
          </a:xfrm>
        </p:spPr>
        <p:txBody>
          <a:bodyPr/>
          <a:lstStyle>
            <a:lvl1pPr marL="0" indent="0" algn="ctr">
              <a:lnSpc>
                <a:spcPct val="120000"/>
              </a:lnSpc>
              <a:buNone/>
              <a:defRPr sz="1800" b="0" i="0">
                <a:solidFill>
                  <a:schemeClr val="bg1">
                    <a:alpha val="74763"/>
                  </a:schemeClr>
                </a:solidFill>
                <a:latin typeface="Gibson" panose="02000000000000000000" pitchFamily="2" charset="77"/>
              </a:defRPr>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Optional Description Here</a:t>
            </a:r>
          </a:p>
        </p:txBody>
      </p:sp>
      <p:sp>
        <p:nvSpPr>
          <p:cNvPr id="4" name="Text Placeholder 33">
            <a:extLst>
              <a:ext uri="{FF2B5EF4-FFF2-40B4-BE49-F238E27FC236}">
                <a16:creationId xmlns:a16="http://schemas.microsoft.com/office/drawing/2014/main" id="{2FE7B82D-1467-4864-2562-AB5628EB9F92}"/>
              </a:ext>
            </a:extLst>
          </p:cNvPr>
          <p:cNvSpPr>
            <a:spLocks noGrp="1"/>
          </p:cNvSpPr>
          <p:nvPr>
            <p:ph type="body" sz="quarter" idx="72" hasCustomPrompt="1"/>
          </p:nvPr>
        </p:nvSpPr>
        <p:spPr>
          <a:xfrm>
            <a:off x="609600" y="2043676"/>
            <a:ext cx="10978590" cy="2953328"/>
          </a:xfrm>
        </p:spPr>
        <p:txBody>
          <a:bodyPr/>
          <a:lstStyle>
            <a:lvl1pPr marL="0" marR="0" indent="0" algn="ctr" defTabSz="914377" rtl="0" eaLnBrk="1" fontAlgn="auto" latinLnBrk="0" hangingPunct="1">
              <a:lnSpc>
                <a:spcPct val="100000"/>
              </a:lnSpc>
              <a:spcBef>
                <a:spcPct val="0"/>
              </a:spcBef>
              <a:spcAft>
                <a:spcPts val="800"/>
              </a:spcAft>
              <a:buClrTx/>
              <a:buSzTx/>
              <a:buFontTx/>
              <a:buNone/>
              <a:tabLst/>
              <a:defRPr lang="en-US" sz="4000" b="0" i="0" kern="1200" spc="20" baseline="0" dirty="0" smtClean="0">
                <a:solidFill>
                  <a:schemeClr val="bg2"/>
                </a:solidFill>
                <a:latin typeface="Gibson Book" pitchFamily="2" charset="77"/>
                <a:ea typeface="+mj-ea"/>
                <a:cs typeface="+mj-cs"/>
              </a:defRPr>
            </a:lvl1pPr>
            <a:lvl2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2pPr>
            <a:lvl3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3pPr>
            <a:lvl4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4pPr>
            <a:lvl5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a:solidFill>
                  <a:schemeClr val="tx2"/>
                </a:solidFill>
                <a:latin typeface="Gibson Book" pitchFamily="2" charset="77"/>
                <a:ea typeface="+mj-ea"/>
                <a:cs typeface="+mj-cs"/>
              </a:defRPr>
            </a:lvl5pPr>
          </a:lstStyle>
          <a:p>
            <a:pPr lvl="0"/>
            <a:r>
              <a:rPr lang="en-US"/>
              <a:t>“Insert quote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Donec </a:t>
            </a:r>
            <a:r>
              <a:rPr lang="en-US" err="1"/>
              <a:t>luctus</a:t>
            </a:r>
            <a:r>
              <a:rPr lang="en-US"/>
              <a:t> nisi sit </a:t>
            </a:r>
            <a:r>
              <a:rPr lang="en-US" err="1"/>
              <a:t>amet</a:t>
            </a:r>
            <a:r>
              <a:rPr lang="en-US"/>
              <a:t> </a:t>
            </a:r>
            <a:r>
              <a:rPr lang="en-US" err="1"/>
              <a:t>congue</a:t>
            </a:r>
            <a:r>
              <a:rPr lang="en-US"/>
              <a:t> lacinia.”</a:t>
            </a:r>
          </a:p>
        </p:txBody>
      </p:sp>
      <p:cxnSp>
        <p:nvCxnSpPr>
          <p:cNvPr id="18" name="Straight Arrow Connector 17">
            <a:extLst>
              <a:ext uri="{FF2B5EF4-FFF2-40B4-BE49-F238E27FC236}">
                <a16:creationId xmlns:a16="http://schemas.microsoft.com/office/drawing/2014/main" id="{63A3BEDD-B93B-10FB-D4BE-3693722431FF}"/>
              </a:ext>
              <a:ext uri="{C183D7F6-B498-43B3-948B-1728B52AA6E4}">
                <adec:decorative xmlns:adec="http://schemas.microsoft.com/office/drawing/2017/decorative" val="1"/>
              </a:ext>
            </a:extLst>
          </p:cNvPr>
          <p:cNvCxnSpPr>
            <a:cxnSpLocks/>
          </p:cNvCxnSpPr>
          <p:nvPr userDrawn="1"/>
        </p:nvCxnSpPr>
        <p:spPr>
          <a:xfrm>
            <a:off x="6096000" y="1131376"/>
            <a:ext cx="0" cy="729622"/>
          </a:xfrm>
          <a:prstGeom prst="straightConnector1">
            <a:avLst/>
          </a:prstGeom>
          <a:ln w="15875" cap="flat">
            <a:solidFill>
              <a:schemeClr val="accent1"/>
            </a:solidFill>
            <a:tailEnd type="arrow" w="med"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D0372D3D-25DD-D541-A6C9-A88F99E6F5CC}"/>
              </a:ext>
            </a:extLst>
          </p:cNvPr>
          <p:cNvSpPr>
            <a:spLocks noGrp="1"/>
          </p:cNvSpPr>
          <p:nvPr>
            <p:ph type="title" hasCustomPrompt="1"/>
          </p:nvPr>
        </p:nvSpPr>
        <p:spPr>
          <a:xfrm>
            <a:off x="609600" y="695410"/>
            <a:ext cx="10972800" cy="241605"/>
          </a:xfrm>
        </p:spPr>
        <p:txBody>
          <a:bodyPr/>
          <a:lstStyle>
            <a:lvl1pPr marL="0" algn="ctr" defTabSz="914377" rtl="0" eaLnBrk="1" latinLnBrk="0" hangingPunct="1">
              <a:lnSpc>
                <a:spcPts val="2000"/>
              </a:lnSpc>
              <a:spcBef>
                <a:spcPct val="0"/>
              </a:spcBef>
              <a:spcAft>
                <a:spcPts val="600"/>
              </a:spcAft>
              <a:buNone/>
              <a:defRPr lang="en-US" sz="1000" b="1" i="0" kern="1200" cap="all" spc="150" baseline="0" dirty="0">
                <a:solidFill>
                  <a:schemeClr val="bg2"/>
                </a:solidFill>
                <a:latin typeface="Gibson SemiBold" pitchFamily="2" charset="77"/>
                <a:ea typeface="+mj-ea"/>
                <a:cs typeface="+mj-cs"/>
              </a:defRPr>
            </a:lvl1pPr>
          </a:lstStyle>
          <a:p>
            <a:r>
              <a:rPr lang="en-US"/>
              <a:t>SUBHEADER</a:t>
            </a:r>
          </a:p>
        </p:txBody>
      </p:sp>
    </p:spTree>
    <p:extLst>
      <p:ext uri="{BB962C8B-B14F-4D97-AF65-F5344CB8AC3E}">
        <p14:creationId xmlns:p14="http://schemas.microsoft.com/office/powerpoint/2010/main" val="75875636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Team – 1 Up">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07AC75C-5CE2-9D77-90F8-6EBCD50D6577}"/>
              </a:ext>
              <a:ext uri="{C183D7F6-B498-43B3-948B-1728B52AA6E4}">
                <adec:decorative xmlns:adec="http://schemas.microsoft.com/office/drawing/2017/decorative" val="1"/>
              </a:ext>
            </a:extLst>
          </p:cNvPr>
          <p:cNvSpPr/>
          <p:nvPr userDrawn="1"/>
        </p:nvSpPr>
        <p:spPr>
          <a:xfrm>
            <a:off x="0" y="0"/>
            <a:ext cx="12188952" cy="2404872"/>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9" name="Text Placeholder 1">
            <a:extLst>
              <a:ext uri="{FF2B5EF4-FFF2-40B4-BE49-F238E27FC236}">
                <a16:creationId xmlns:a16="http://schemas.microsoft.com/office/drawing/2014/main" id="{6A467CCC-9056-EE55-74CA-0ADE67019C06}"/>
              </a:ext>
            </a:extLst>
          </p:cNvPr>
          <p:cNvSpPr>
            <a:spLocks noGrp="1"/>
          </p:cNvSpPr>
          <p:nvPr>
            <p:ph type="body" sz="quarter" idx="45" hasCustomPrompt="1"/>
          </p:nvPr>
        </p:nvSpPr>
        <p:spPr>
          <a:xfrm>
            <a:off x="611836" y="4083411"/>
            <a:ext cx="10953550" cy="208878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600"/>
              </a:spcAft>
              <a:buClr>
                <a:schemeClr val="tx1"/>
              </a:buClr>
              <a:buSzTx/>
              <a:buFont typeface="Arial" panose="020B0604020202020204" pitchFamily="34" charset="0"/>
              <a:buNone/>
              <a:tabLst/>
              <a:defRPr/>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3" name="Text Placeholder 15">
            <a:extLst>
              <a:ext uri="{FF2B5EF4-FFF2-40B4-BE49-F238E27FC236}">
                <a16:creationId xmlns:a16="http://schemas.microsoft.com/office/drawing/2014/main" id="{C6C4EE6D-12E0-C55E-2A98-E94265B6B049}"/>
              </a:ext>
            </a:extLst>
          </p:cNvPr>
          <p:cNvSpPr>
            <a:spLocks noGrp="1"/>
          </p:cNvSpPr>
          <p:nvPr>
            <p:ph type="body" sz="quarter" idx="19" hasCustomPrompt="1"/>
          </p:nvPr>
        </p:nvSpPr>
        <p:spPr>
          <a:xfrm>
            <a:off x="611836" y="3666296"/>
            <a:ext cx="5484164"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8" name="Text Placeholder 1">
            <a:extLst>
              <a:ext uri="{FF2B5EF4-FFF2-40B4-BE49-F238E27FC236}">
                <a16:creationId xmlns:a16="http://schemas.microsoft.com/office/drawing/2014/main" id="{AF974269-17F6-602E-BB6B-4B01F2AC091C}"/>
              </a:ext>
            </a:extLst>
          </p:cNvPr>
          <p:cNvSpPr>
            <a:spLocks noGrp="1"/>
          </p:cNvSpPr>
          <p:nvPr>
            <p:ph type="body" sz="quarter" idx="43" hasCustomPrompt="1"/>
          </p:nvPr>
        </p:nvSpPr>
        <p:spPr>
          <a:xfrm>
            <a:off x="611836" y="3400752"/>
            <a:ext cx="5484164"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11" name="Picture Placeholder 2">
            <a:extLst>
              <a:ext uri="{FF2B5EF4-FFF2-40B4-BE49-F238E27FC236}">
                <a16:creationId xmlns:a16="http://schemas.microsoft.com/office/drawing/2014/main" id="{AC6B7464-BF60-9714-377E-5F1DE7E5469C}"/>
              </a:ext>
              <a:ext uri="{C183D7F6-B498-43B3-948B-1728B52AA6E4}">
                <adec:decorative xmlns:adec="http://schemas.microsoft.com/office/drawing/2017/decorative" val="1"/>
              </a:ext>
            </a:extLst>
          </p:cNvPr>
          <p:cNvSpPr>
            <a:spLocks noGrp="1" noChangeAspect="1"/>
          </p:cNvSpPr>
          <p:nvPr>
            <p:ph type="pic" sz="quarter" idx="41" hasCustomPrompt="1"/>
          </p:nvPr>
        </p:nvSpPr>
        <p:spPr>
          <a:xfrm>
            <a:off x="611836" y="1716585"/>
            <a:ext cx="1371600" cy="137160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6" name="Title Placeholder 3">
            <a:extLst>
              <a:ext uri="{FF2B5EF4-FFF2-40B4-BE49-F238E27FC236}">
                <a16:creationId xmlns:a16="http://schemas.microsoft.com/office/drawing/2014/main" id="{CC041A56-86C7-A504-17BD-EE8838AAB674}"/>
              </a:ext>
            </a:extLst>
          </p:cNvPr>
          <p:cNvSpPr>
            <a:spLocks noGrp="1"/>
          </p:cNvSpPr>
          <p:nvPr>
            <p:ph type="title" hasCustomPrompt="1"/>
          </p:nvPr>
        </p:nvSpPr>
        <p:spPr>
          <a:xfrm>
            <a:off x="611836" y="690360"/>
            <a:ext cx="10972800" cy="430887"/>
          </a:xfrm>
          <a:prstGeom prst="rect">
            <a:avLst/>
          </a:prstGeom>
        </p:spPr>
        <p:txBody>
          <a:bodyPr vert="horz" lIns="0" tIns="0" rIns="0" bIns="0" rtlCol="0" anchor="t" anchorCtr="0">
            <a:noAutofit/>
          </a:bodyPr>
          <a:lstStyle/>
          <a:p>
            <a:r>
              <a:rPr lang="en-US"/>
              <a:t>Team Slide Title – 1 Up</a:t>
            </a:r>
          </a:p>
        </p:txBody>
      </p:sp>
    </p:spTree>
    <p:extLst>
      <p:ext uri="{BB962C8B-B14F-4D97-AF65-F5344CB8AC3E}">
        <p14:creationId xmlns:p14="http://schemas.microsoft.com/office/powerpoint/2010/main" val="398528699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Team – 2 Up">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9C2208C-0CE6-0402-0F86-686202C9CC5F}"/>
              </a:ext>
              <a:ext uri="{C183D7F6-B498-43B3-948B-1728B52AA6E4}">
                <adec:decorative xmlns:adec="http://schemas.microsoft.com/office/drawing/2017/decorative" val="1"/>
              </a:ext>
            </a:extLst>
          </p:cNvPr>
          <p:cNvSpPr/>
          <p:nvPr userDrawn="1"/>
        </p:nvSpPr>
        <p:spPr>
          <a:xfrm>
            <a:off x="0" y="0"/>
            <a:ext cx="12188952" cy="2404872"/>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10" name="Text Placeholder 1">
            <a:extLst>
              <a:ext uri="{FF2B5EF4-FFF2-40B4-BE49-F238E27FC236}">
                <a16:creationId xmlns:a16="http://schemas.microsoft.com/office/drawing/2014/main" id="{960236BD-25C4-E161-CCAF-CE8F0A7B7073}"/>
              </a:ext>
            </a:extLst>
          </p:cNvPr>
          <p:cNvSpPr>
            <a:spLocks noGrp="1"/>
          </p:cNvSpPr>
          <p:nvPr>
            <p:ph type="body" sz="quarter" idx="52" hasCustomPrompt="1"/>
          </p:nvPr>
        </p:nvSpPr>
        <p:spPr>
          <a:xfrm>
            <a:off x="6102578" y="4083411"/>
            <a:ext cx="4639433" cy="208878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600"/>
              </a:spcAft>
              <a:buClr>
                <a:schemeClr val="tx1"/>
              </a:buClr>
              <a:buSzTx/>
              <a:buFont typeface="Arial" panose="020B0604020202020204" pitchFamily="34" charset="0"/>
              <a:buNone/>
              <a:tabLst/>
              <a:defRPr/>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11" name="Text Placeholder 15">
            <a:extLst>
              <a:ext uri="{FF2B5EF4-FFF2-40B4-BE49-F238E27FC236}">
                <a16:creationId xmlns:a16="http://schemas.microsoft.com/office/drawing/2014/main" id="{91D857EA-BA50-A9C0-A387-B9A954D6C751}"/>
              </a:ext>
            </a:extLst>
          </p:cNvPr>
          <p:cNvSpPr>
            <a:spLocks noGrp="1"/>
          </p:cNvSpPr>
          <p:nvPr>
            <p:ph type="body" sz="quarter" idx="53" hasCustomPrompt="1"/>
          </p:nvPr>
        </p:nvSpPr>
        <p:spPr>
          <a:xfrm>
            <a:off x="6102578" y="3666296"/>
            <a:ext cx="4639433"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9" name="Text Placeholder 1">
            <a:extLst>
              <a:ext uri="{FF2B5EF4-FFF2-40B4-BE49-F238E27FC236}">
                <a16:creationId xmlns:a16="http://schemas.microsoft.com/office/drawing/2014/main" id="{E014E332-D36C-4248-8B80-91FCDD11FF04}"/>
              </a:ext>
            </a:extLst>
          </p:cNvPr>
          <p:cNvSpPr>
            <a:spLocks noGrp="1"/>
          </p:cNvSpPr>
          <p:nvPr>
            <p:ph type="body" sz="quarter" idx="51" hasCustomPrompt="1"/>
          </p:nvPr>
        </p:nvSpPr>
        <p:spPr>
          <a:xfrm>
            <a:off x="6102578" y="3400752"/>
            <a:ext cx="4639433"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 name="Picture Placeholder 2">
            <a:extLst>
              <a:ext uri="{FF2B5EF4-FFF2-40B4-BE49-F238E27FC236}">
                <a16:creationId xmlns:a16="http://schemas.microsoft.com/office/drawing/2014/main" id="{E7C0768B-0147-3DC5-AE60-615015543BA4}"/>
              </a:ext>
              <a:ext uri="{C183D7F6-B498-43B3-948B-1728B52AA6E4}">
                <adec:decorative xmlns:adec="http://schemas.microsoft.com/office/drawing/2017/decorative" val="1"/>
              </a:ext>
            </a:extLst>
          </p:cNvPr>
          <p:cNvSpPr>
            <a:spLocks noGrp="1" noChangeAspect="1"/>
          </p:cNvSpPr>
          <p:nvPr>
            <p:ph type="pic" sz="quarter" idx="45" hasCustomPrompt="1"/>
          </p:nvPr>
        </p:nvSpPr>
        <p:spPr>
          <a:xfrm>
            <a:off x="6102578" y="1716585"/>
            <a:ext cx="1371600" cy="137160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7" name="Text Placeholder 1">
            <a:extLst>
              <a:ext uri="{FF2B5EF4-FFF2-40B4-BE49-F238E27FC236}">
                <a16:creationId xmlns:a16="http://schemas.microsoft.com/office/drawing/2014/main" id="{26EBFBFA-D5B2-E8EA-024C-858E16352B3E}"/>
              </a:ext>
            </a:extLst>
          </p:cNvPr>
          <p:cNvSpPr>
            <a:spLocks noGrp="1"/>
          </p:cNvSpPr>
          <p:nvPr>
            <p:ph type="body" sz="quarter" idx="50" hasCustomPrompt="1"/>
          </p:nvPr>
        </p:nvSpPr>
        <p:spPr>
          <a:xfrm>
            <a:off x="611836" y="4083411"/>
            <a:ext cx="4639433" cy="208878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600"/>
              </a:spcAft>
              <a:buClr>
                <a:schemeClr val="tx1"/>
              </a:buClr>
              <a:buSzTx/>
              <a:buFont typeface="Arial" panose="020B0604020202020204" pitchFamily="34" charset="0"/>
              <a:buNone/>
              <a:tabLst/>
              <a:defRPr/>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8" name="Text Placeholder 15">
            <a:extLst>
              <a:ext uri="{FF2B5EF4-FFF2-40B4-BE49-F238E27FC236}">
                <a16:creationId xmlns:a16="http://schemas.microsoft.com/office/drawing/2014/main" id="{07CA3C5D-0ADD-27F4-2313-65863BE38500}"/>
              </a:ext>
            </a:extLst>
          </p:cNvPr>
          <p:cNvSpPr>
            <a:spLocks noGrp="1"/>
          </p:cNvSpPr>
          <p:nvPr>
            <p:ph type="body" sz="quarter" idx="19" hasCustomPrompt="1"/>
          </p:nvPr>
        </p:nvSpPr>
        <p:spPr>
          <a:xfrm>
            <a:off x="611836" y="3666296"/>
            <a:ext cx="4639433"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5" name="Text Placeholder 1">
            <a:extLst>
              <a:ext uri="{FF2B5EF4-FFF2-40B4-BE49-F238E27FC236}">
                <a16:creationId xmlns:a16="http://schemas.microsoft.com/office/drawing/2014/main" id="{E1096CB9-3CB8-E8DB-812A-79E3BD5E2DF9}"/>
              </a:ext>
            </a:extLst>
          </p:cNvPr>
          <p:cNvSpPr>
            <a:spLocks noGrp="1"/>
          </p:cNvSpPr>
          <p:nvPr>
            <p:ph type="body" sz="quarter" idx="43" hasCustomPrompt="1"/>
          </p:nvPr>
        </p:nvSpPr>
        <p:spPr>
          <a:xfrm>
            <a:off x="611836" y="3400752"/>
            <a:ext cx="4639433"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12" name="Picture Placeholder 2">
            <a:extLst>
              <a:ext uri="{FF2B5EF4-FFF2-40B4-BE49-F238E27FC236}">
                <a16:creationId xmlns:a16="http://schemas.microsoft.com/office/drawing/2014/main" id="{F78D26A0-4759-71D3-8F3B-5D3F73590081}"/>
              </a:ext>
              <a:ext uri="{C183D7F6-B498-43B3-948B-1728B52AA6E4}">
                <adec:decorative xmlns:adec="http://schemas.microsoft.com/office/drawing/2017/decorative" val="1"/>
              </a:ext>
            </a:extLst>
          </p:cNvPr>
          <p:cNvSpPr>
            <a:spLocks noGrp="1" noChangeAspect="1"/>
          </p:cNvSpPr>
          <p:nvPr>
            <p:ph type="pic" sz="quarter" idx="41" hasCustomPrompt="1"/>
          </p:nvPr>
        </p:nvSpPr>
        <p:spPr>
          <a:xfrm>
            <a:off x="611836" y="1716585"/>
            <a:ext cx="1371600" cy="137160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6" name="Title Placeholder 3">
            <a:extLst>
              <a:ext uri="{FF2B5EF4-FFF2-40B4-BE49-F238E27FC236}">
                <a16:creationId xmlns:a16="http://schemas.microsoft.com/office/drawing/2014/main" id="{13E3D309-6E18-3D5F-FAA0-F3E344124270}"/>
              </a:ext>
            </a:extLst>
          </p:cNvPr>
          <p:cNvSpPr>
            <a:spLocks noGrp="1"/>
          </p:cNvSpPr>
          <p:nvPr>
            <p:ph type="title" hasCustomPrompt="1"/>
          </p:nvPr>
        </p:nvSpPr>
        <p:spPr>
          <a:xfrm>
            <a:off x="611836" y="690360"/>
            <a:ext cx="10972800" cy="430887"/>
          </a:xfrm>
          <a:prstGeom prst="rect">
            <a:avLst/>
          </a:prstGeom>
        </p:spPr>
        <p:txBody>
          <a:bodyPr vert="horz" lIns="0" tIns="0" rIns="0" bIns="0" rtlCol="0" anchor="t" anchorCtr="0">
            <a:noAutofit/>
          </a:bodyPr>
          <a:lstStyle/>
          <a:p>
            <a:r>
              <a:rPr lang="en-US"/>
              <a:t>Team Slide Title – 2 Up</a:t>
            </a:r>
          </a:p>
        </p:txBody>
      </p:sp>
    </p:spTree>
    <p:extLst>
      <p:ext uri="{BB962C8B-B14F-4D97-AF65-F5344CB8AC3E}">
        <p14:creationId xmlns:p14="http://schemas.microsoft.com/office/powerpoint/2010/main" val="577361017"/>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eam – 3 Up">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7A73F16-592D-A307-7E5C-AFF601CD76AB}"/>
              </a:ext>
              <a:ext uri="{C183D7F6-B498-43B3-948B-1728B52AA6E4}">
                <adec:decorative xmlns:adec="http://schemas.microsoft.com/office/drawing/2017/decorative" val="1"/>
              </a:ext>
            </a:extLst>
          </p:cNvPr>
          <p:cNvSpPr/>
          <p:nvPr userDrawn="1"/>
        </p:nvSpPr>
        <p:spPr>
          <a:xfrm>
            <a:off x="0" y="0"/>
            <a:ext cx="12188952" cy="2404872"/>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30" name="Text Placeholder 1">
            <a:extLst>
              <a:ext uri="{FF2B5EF4-FFF2-40B4-BE49-F238E27FC236}">
                <a16:creationId xmlns:a16="http://schemas.microsoft.com/office/drawing/2014/main" id="{107E68A4-7780-5EF0-6FC0-1DBC17C7440C}"/>
              </a:ext>
            </a:extLst>
          </p:cNvPr>
          <p:cNvSpPr>
            <a:spLocks noGrp="1"/>
          </p:cNvSpPr>
          <p:nvPr>
            <p:ph type="body" sz="quarter" idx="52" hasCustomPrompt="1"/>
          </p:nvPr>
        </p:nvSpPr>
        <p:spPr>
          <a:xfrm>
            <a:off x="8392152" y="4083411"/>
            <a:ext cx="3186485" cy="208878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600"/>
              </a:spcAft>
              <a:buClr>
                <a:schemeClr val="tx1"/>
              </a:buClr>
              <a:buSzTx/>
              <a:buFont typeface="Arial" panose="020B0604020202020204" pitchFamily="34" charset="0"/>
              <a:buNone/>
              <a:tabLst/>
              <a:defRPr/>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31" name="Text Placeholder 15">
            <a:extLst>
              <a:ext uri="{FF2B5EF4-FFF2-40B4-BE49-F238E27FC236}">
                <a16:creationId xmlns:a16="http://schemas.microsoft.com/office/drawing/2014/main" id="{F8A9B0A0-530F-45F5-BA05-851E010EFA3A}"/>
              </a:ext>
            </a:extLst>
          </p:cNvPr>
          <p:cNvSpPr>
            <a:spLocks noGrp="1"/>
          </p:cNvSpPr>
          <p:nvPr>
            <p:ph type="body" sz="quarter" idx="54" hasCustomPrompt="1"/>
          </p:nvPr>
        </p:nvSpPr>
        <p:spPr>
          <a:xfrm>
            <a:off x="8392152" y="3666296"/>
            <a:ext cx="3186485"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29" name="Text Placeholder 1">
            <a:extLst>
              <a:ext uri="{FF2B5EF4-FFF2-40B4-BE49-F238E27FC236}">
                <a16:creationId xmlns:a16="http://schemas.microsoft.com/office/drawing/2014/main" id="{FC352BA7-9FEA-1BC1-B73F-34F9658FF971}"/>
              </a:ext>
            </a:extLst>
          </p:cNvPr>
          <p:cNvSpPr>
            <a:spLocks noGrp="1"/>
          </p:cNvSpPr>
          <p:nvPr>
            <p:ph type="body" sz="quarter" idx="51" hasCustomPrompt="1"/>
          </p:nvPr>
        </p:nvSpPr>
        <p:spPr>
          <a:xfrm>
            <a:off x="8392152" y="3400752"/>
            <a:ext cx="3186485"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4" name="Picture Placeholder 2">
            <a:extLst>
              <a:ext uri="{FF2B5EF4-FFF2-40B4-BE49-F238E27FC236}">
                <a16:creationId xmlns:a16="http://schemas.microsoft.com/office/drawing/2014/main" id="{39863A6D-B011-FB63-F17B-3A012B2873BB}"/>
              </a:ext>
              <a:ext uri="{C183D7F6-B498-43B3-948B-1728B52AA6E4}">
                <adec:decorative xmlns:adec="http://schemas.microsoft.com/office/drawing/2017/decorative" val="1"/>
              </a:ext>
            </a:extLst>
          </p:cNvPr>
          <p:cNvSpPr>
            <a:spLocks noGrp="1" noChangeAspect="1"/>
          </p:cNvSpPr>
          <p:nvPr>
            <p:ph type="pic" sz="quarter" idx="53" hasCustomPrompt="1"/>
          </p:nvPr>
        </p:nvSpPr>
        <p:spPr>
          <a:xfrm>
            <a:off x="8394192" y="1716585"/>
            <a:ext cx="1371600" cy="137160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33" name="Text Placeholder 1">
            <a:extLst>
              <a:ext uri="{FF2B5EF4-FFF2-40B4-BE49-F238E27FC236}">
                <a16:creationId xmlns:a16="http://schemas.microsoft.com/office/drawing/2014/main" id="{2AA7D90A-0190-4691-178D-DA7FCAD4D4E7}"/>
              </a:ext>
            </a:extLst>
          </p:cNvPr>
          <p:cNvSpPr>
            <a:spLocks noGrp="1"/>
          </p:cNvSpPr>
          <p:nvPr>
            <p:ph type="body" sz="quarter" idx="56" hasCustomPrompt="1"/>
          </p:nvPr>
        </p:nvSpPr>
        <p:spPr>
          <a:xfrm>
            <a:off x="4534668" y="4083411"/>
            <a:ext cx="3182112" cy="208878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600"/>
              </a:spcAft>
              <a:buClr>
                <a:schemeClr val="tx1"/>
              </a:buClr>
              <a:buSzTx/>
              <a:buFont typeface="Arial" panose="020B0604020202020204" pitchFamily="34" charset="0"/>
              <a:buNone/>
              <a:tabLst/>
              <a:defRPr/>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34" name="Text Placeholder 15">
            <a:extLst>
              <a:ext uri="{FF2B5EF4-FFF2-40B4-BE49-F238E27FC236}">
                <a16:creationId xmlns:a16="http://schemas.microsoft.com/office/drawing/2014/main" id="{DD33B855-87B3-D05F-7D5A-7A05B0B77B7A}"/>
              </a:ext>
            </a:extLst>
          </p:cNvPr>
          <p:cNvSpPr>
            <a:spLocks noGrp="1"/>
          </p:cNvSpPr>
          <p:nvPr>
            <p:ph type="body" sz="quarter" idx="57" hasCustomPrompt="1"/>
          </p:nvPr>
        </p:nvSpPr>
        <p:spPr>
          <a:xfrm>
            <a:off x="4534668" y="3666296"/>
            <a:ext cx="3182112"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32" name="Text Placeholder 1">
            <a:extLst>
              <a:ext uri="{FF2B5EF4-FFF2-40B4-BE49-F238E27FC236}">
                <a16:creationId xmlns:a16="http://schemas.microsoft.com/office/drawing/2014/main" id="{ECBD83FD-C4C0-45AD-31FF-73732F297AB6}"/>
              </a:ext>
            </a:extLst>
          </p:cNvPr>
          <p:cNvSpPr>
            <a:spLocks noGrp="1"/>
          </p:cNvSpPr>
          <p:nvPr>
            <p:ph type="body" sz="quarter" idx="55" hasCustomPrompt="1"/>
          </p:nvPr>
        </p:nvSpPr>
        <p:spPr>
          <a:xfrm>
            <a:off x="4534668" y="3400752"/>
            <a:ext cx="3182112"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3" name="Picture Placeholder 2">
            <a:extLst>
              <a:ext uri="{FF2B5EF4-FFF2-40B4-BE49-F238E27FC236}">
                <a16:creationId xmlns:a16="http://schemas.microsoft.com/office/drawing/2014/main" id="{ACF87057-E934-AEA6-563A-A824CB71B47D}"/>
              </a:ext>
              <a:ext uri="{C183D7F6-B498-43B3-948B-1728B52AA6E4}">
                <adec:decorative xmlns:adec="http://schemas.microsoft.com/office/drawing/2017/decorative" val="1"/>
              </a:ext>
            </a:extLst>
          </p:cNvPr>
          <p:cNvSpPr>
            <a:spLocks noGrp="1" noChangeAspect="1"/>
          </p:cNvSpPr>
          <p:nvPr>
            <p:ph type="pic" sz="quarter" idx="45" hasCustomPrompt="1"/>
          </p:nvPr>
        </p:nvSpPr>
        <p:spPr>
          <a:xfrm>
            <a:off x="4534668" y="1716585"/>
            <a:ext cx="1371600" cy="137160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36" name="Text Placeholder 1">
            <a:extLst>
              <a:ext uri="{FF2B5EF4-FFF2-40B4-BE49-F238E27FC236}">
                <a16:creationId xmlns:a16="http://schemas.microsoft.com/office/drawing/2014/main" id="{074A40C6-7B30-5A13-FB9D-D830AE58F646}"/>
              </a:ext>
            </a:extLst>
          </p:cNvPr>
          <p:cNvSpPr>
            <a:spLocks noGrp="1"/>
          </p:cNvSpPr>
          <p:nvPr>
            <p:ph type="body" sz="quarter" idx="59" hasCustomPrompt="1"/>
          </p:nvPr>
        </p:nvSpPr>
        <p:spPr>
          <a:xfrm>
            <a:off x="613363" y="4083411"/>
            <a:ext cx="3182112" cy="208878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600"/>
              </a:spcAft>
              <a:buClr>
                <a:schemeClr val="tx1"/>
              </a:buClr>
              <a:buSzTx/>
              <a:buFont typeface="Arial" panose="020B0604020202020204" pitchFamily="34" charset="0"/>
              <a:buNone/>
              <a:tabLst/>
              <a:defRPr/>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37" name="Text Placeholder 15">
            <a:extLst>
              <a:ext uri="{FF2B5EF4-FFF2-40B4-BE49-F238E27FC236}">
                <a16:creationId xmlns:a16="http://schemas.microsoft.com/office/drawing/2014/main" id="{9DCC9962-E38D-37B7-5EA0-671F9CEBC34B}"/>
              </a:ext>
            </a:extLst>
          </p:cNvPr>
          <p:cNvSpPr>
            <a:spLocks noGrp="1"/>
          </p:cNvSpPr>
          <p:nvPr>
            <p:ph type="body" sz="quarter" idx="60" hasCustomPrompt="1"/>
          </p:nvPr>
        </p:nvSpPr>
        <p:spPr>
          <a:xfrm>
            <a:off x="613363" y="3666296"/>
            <a:ext cx="3182112"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35" name="Text Placeholder 1">
            <a:extLst>
              <a:ext uri="{FF2B5EF4-FFF2-40B4-BE49-F238E27FC236}">
                <a16:creationId xmlns:a16="http://schemas.microsoft.com/office/drawing/2014/main" id="{198FD09F-26FE-6C67-12E4-761B462DBB1E}"/>
              </a:ext>
            </a:extLst>
          </p:cNvPr>
          <p:cNvSpPr>
            <a:spLocks noGrp="1"/>
          </p:cNvSpPr>
          <p:nvPr>
            <p:ph type="body" sz="quarter" idx="58" hasCustomPrompt="1"/>
          </p:nvPr>
        </p:nvSpPr>
        <p:spPr>
          <a:xfrm>
            <a:off x="613363" y="3400752"/>
            <a:ext cx="3182112"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2" name="Picture Placeholder 2">
            <a:extLst>
              <a:ext uri="{FF2B5EF4-FFF2-40B4-BE49-F238E27FC236}">
                <a16:creationId xmlns:a16="http://schemas.microsoft.com/office/drawing/2014/main" id="{6585816E-BDB8-B779-66E4-0716B5CC5721}"/>
              </a:ext>
              <a:ext uri="{C183D7F6-B498-43B3-948B-1728B52AA6E4}">
                <adec:decorative xmlns:adec="http://schemas.microsoft.com/office/drawing/2017/decorative" val="1"/>
              </a:ext>
            </a:extLst>
          </p:cNvPr>
          <p:cNvSpPr>
            <a:spLocks noGrp="1" noChangeAspect="1"/>
          </p:cNvSpPr>
          <p:nvPr>
            <p:ph type="pic" sz="quarter" idx="41" hasCustomPrompt="1"/>
          </p:nvPr>
        </p:nvSpPr>
        <p:spPr>
          <a:xfrm>
            <a:off x="613363" y="1716585"/>
            <a:ext cx="1371600" cy="137160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7" name="Title Placeholder 3">
            <a:extLst>
              <a:ext uri="{FF2B5EF4-FFF2-40B4-BE49-F238E27FC236}">
                <a16:creationId xmlns:a16="http://schemas.microsoft.com/office/drawing/2014/main" id="{0DF5737C-A9FA-A35F-4FB0-C9EFBE9991A4}"/>
              </a:ext>
            </a:extLst>
          </p:cNvPr>
          <p:cNvSpPr>
            <a:spLocks noGrp="1"/>
          </p:cNvSpPr>
          <p:nvPr>
            <p:ph type="title" hasCustomPrompt="1"/>
          </p:nvPr>
        </p:nvSpPr>
        <p:spPr>
          <a:xfrm>
            <a:off x="613363" y="690360"/>
            <a:ext cx="10972800" cy="430887"/>
          </a:xfrm>
          <a:prstGeom prst="rect">
            <a:avLst/>
          </a:prstGeom>
        </p:spPr>
        <p:txBody>
          <a:bodyPr vert="horz" lIns="0" tIns="0" rIns="0" bIns="0" rtlCol="0" anchor="t" anchorCtr="0">
            <a:noAutofit/>
          </a:bodyPr>
          <a:lstStyle/>
          <a:p>
            <a:r>
              <a:rPr lang="en-US"/>
              <a:t>Team Slide Title – 3 Up</a:t>
            </a:r>
          </a:p>
        </p:txBody>
      </p:sp>
    </p:spTree>
    <p:extLst>
      <p:ext uri="{BB962C8B-B14F-4D97-AF65-F5344CB8AC3E}">
        <p14:creationId xmlns:p14="http://schemas.microsoft.com/office/powerpoint/2010/main" val="2402863944"/>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eam – 4 Up">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4AE794B-0CAB-D152-DA96-331E7E515CFA}"/>
              </a:ext>
              <a:ext uri="{C183D7F6-B498-43B3-948B-1728B52AA6E4}">
                <adec:decorative xmlns:adec="http://schemas.microsoft.com/office/drawing/2017/decorative" val="1"/>
              </a:ext>
            </a:extLst>
          </p:cNvPr>
          <p:cNvSpPr/>
          <p:nvPr userDrawn="1"/>
        </p:nvSpPr>
        <p:spPr>
          <a:xfrm>
            <a:off x="0" y="1"/>
            <a:ext cx="12191999" cy="2404872"/>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39" name="Text Placeholder 1">
            <a:extLst>
              <a:ext uri="{FF2B5EF4-FFF2-40B4-BE49-F238E27FC236}">
                <a16:creationId xmlns:a16="http://schemas.microsoft.com/office/drawing/2014/main" id="{341A5B96-CF95-45FC-13D8-F52812830DC8}"/>
              </a:ext>
            </a:extLst>
          </p:cNvPr>
          <p:cNvSpPr>
            <a:spLocks noGrp="1"/>
          </p:cNvSpPr>
          <p:nvPr>
            <p:ph type="body" sz="quarter" idx="62" hasCustomPrompt="1"/>
          </p:nvPr>
        </p:nvSpPr>
        <p:spPr>
          <a:xfrm>
            <a:off x="9207319" y="4083411"/>
            <a:ext cx="2371318" cy="208878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600"/>
              </a:spcAft>
              <a:buClr>
                <a:schemeClr val="tx1"/>
              </a:buClr>
              <a:buSzTx/>
              <a:buFont typeface="Arial" panose="020B0604020202020204" pitchFamily="34" charset="0"/>
              <a:buNone/>
              <a:tabLst/>
              <a:defRPr/>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40" name="Text Placeholder 15">
            <a:extLst>
              <a:ext uri="{FF2B5EF4-FFF2-40B4-BE49-F238E27FC236}">
                <a16:creationId xmlns:a16="http://schemas.microsoft.com/office/drawing/2014/main" id="{9083B319-4B5D-379F-277C-87D0FAC9EE16}"/>
              </a:ext>
            </a:extLst>
          </p:cNvPr>
          <p:cNvSpPr>
            <a:spLocks noGrp="1"/>
          </p:cNvSpPr>
          <p:nvPr>
            <p:ph type="body" sz="quarter" idx="63" hasCustomPrompt="1"/>
          </p:nvPr>
        </p:nvSpPr>
        <p:spPr>
          <a:xfrm>
            <a:off x="9207319" y="3666296"/>
            <a:ext cx="2371318"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38" name="Text Placeholder 1">
            <a:extLst>
              <a:ext uri="{FF2B5EF4-FFF2-40B4-BE49-F238E27FC236}">
                <a16:creationId xmlns:a16="http://schemas.microsoft.com/office/drawing/2014/main" id="{12978C3B-594F-0CE7-4649-7E70A1FC2BBD}"/>
              </a:ext>
            </a:extLst>
          </p:cNvPr>
          <p:cNvSpPr>
            <a:spLocks noGrp="1"/>
          </p:cNvSpPr>
          <p:nvPr>
            <p:ph type="body" sz="quarter" idx="61" hasCustomPrompt="1"/>
          </p:nvPr>
        </p:nvSpPr>
        <p:spPr>
          <a:xfrm>
            <a:off x="9207319" y="3400752"/>
            <a:ext cx="23682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4" name="Picture Placeholder 2">
            <a:extLst>
              <a:ext uri="{FF2B5EF4-FFF2-40B4-BE49-F238E27FC236}">
                <a16:creationId xmlns:a16="http://schemas.microsoft.com/office/drawing/2014/main" id="{39863A6D-B011-FB63-F17B-3A012B2873BB}"/>
              </a:ext>
              <a:ext uri="{C183D7F6-B498-43B3-948B-1728B52AA6E4}">
                <adec:decorative xmlns:adec="http://schemas.microsoft.com/office/drawing/2017/decorative" val="1"/>
              </a:ext>
            </a:extLst>
          </p:cNvPr>
          <p:cNvSpPr>
            <a:spLocks noGrp="1" noChangeAspect="1"/>
          </p:cNvSpPr>
          <p:nvPr>
            <p:ph type="pic" sz="quarter" idx="53" hasCustomPrompt="1"/>
          </p:nvPr>
        </p:nvSpPr>
        <p:spPr>
          <a:xfrm>
            <a:off x="9207319" y="1716585"/>
            <a:ext cx="1371600" cy="137160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45" name="Text Placeholder 1">
            <a:extLst>
              <a:ext uri="{FF2B5EF4-FFF2-40B4-BE49-F238E27FC236}">
                <a16:creationId xmlns:a16="http://schemas.microsoft.com/office/drawing/2014/main" id="{EDE93D16-F583-0F7A-E3C2-B276F680AD08}"/>
              </a:ext>
            </a:extLst>
          </p:cNvPr>
          <p:cNvSpPr>
            <a:spLocks noGrp="1"/>
          </p:cNvSpPr>
          <p:nvPr>
            <p:ph type="body" sz="quarter" idx="68" hasCustomPrompt="1"/>
          </p:nvPr>
        </p:nvSpPr>
        <p:spPr>
          <a:xfrm>
            <a:off x="6338759" y="4083411"/>
            <a:ext cx="2368296" cy="208878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600"/>
              </a:spcAft>
              <a:buClr>
                <a:schemeClr val="tx1"/>
              </a:buClr>
              <a:buSzTx/>
              <a:buFont typeface="Arial" panose="020B0604020202020204" pitchFamily="34" charset="0"/>
              <a:buNone/>
              <a:tabLst/>
              <a:defRPr/>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46" name="Text Placeholder 15">
            <a:extLst>
              <a:ext uri="{FF2B5EF4-FFF2-40B4-BE49-F238E27FC236}">
                <a16:creationId xmlns:a16="http://schemas.microsoft.com/office/drawing/2014/main" id="{480ADC75-B4C2-7C7D-E389-439F75754436}"/>
              </a:ext>
            </a:extLst>
          </p:cNvPr>
          <p:cNvSpPr>
            <a:spLocks noGrp="1"/>
          </p:cNvSpPr>
          <p:nvPr>
            <p:ph type="body" sz="quarter" idx="69" hasCustomPrompt="1"/>
          </p:nvPr>
        </p:nvSpPr>
        <p:spPr>
          <a:xfrm>
            <a:off x="6338759" y="3666296"/>
            <a:ext cx="23682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44" name="Text Placeholder 1">
            <a:extLst>
              <a:ext uri="{FF2B5EF4-FFF2-40B4-BE49-F238E27FC236}">
                <a16:creationId xmlns:a16="http://schemas.microsoft.com/office/drawing/2014/main" id="{E2BE3EE3-75E2-5640-2184-40FC31F03CCC}"/>
              </a:ext>
            </a:extLst>
          </p:cNvPr>
          <p:cNvSpPr>
            <a:spLocks noGrp="1"/>
          </p:cNvSpPr>
          <p:nvPr>
            <p:ph type="body" sz="quarter" idx="67" hasCustomPrompt="1"/>
          </p:nvPr>
        </p:nvSpPr>
        <p:spPr>
          <a:xfrm>
            <a:off x="6338759" y="3400752"/>
            <a:ext cx="23682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 name="Picture Placeholder 2">
            <a:extLst>
              <a:ext uri="{FF2B5EF4-FFF2-40B4-BE49-F238E27FC236}">
                <a16:creationId xmlns:a16="http://schemas.microsoft.com/office/drawing/2014/main" id="{922CB4C9-82B3-B98C-6708-AC41D4600A23}"/>
              </a:ext>
              <a:ext uri="{C183D7F6-B498-43B3-948B-1728B52AA6E4}">
                <adec:decorative xmlns:adec="http://schemas.microsoft.com/office/drawing/2017/decorative" val="1"/>
              </a:ext>
            </a:extLst>
          </p:cNvPr>
          <p:cNvSpPr>
            <a:spLocks noGrp="1" noChangeAspect="1"/>
          </p:cNvSpPr>
          <p:nvPr>
            <p:ph type="pic" sz="quarter" idx="54" hasCustomPrompt="1"/>
          </p:nvPr>
        </p:nvSpPr>
        <p:spPr>
          <a:xfrm>
            <a:off x="6344621" y="1716585"/>
            <a:ext cx="1371600" cy="137160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42" name="Text Placeholder 1">
            <a:extLst>
              <a:ext uri="{FF2B5EF4-FFF2-40B4-BE49-F238E27FC236}">
                <a16:creationId xmlns:a16="http://schemas.microsoft.com/office/drawing/2014/main" id="{070F4A9B-FDE5-6D0F-B597-9DA5E6CF1234}"/>
              </a:ext>
            </a:extLst>
          </p:cNvPr>
          <p:cNvSpPr>
            <a:spLocks noGrp="1"/>
          </p:cNvSpPr>
          <p:nvPr>
            <p:ph type="body" sz="quarter" idx="65" hasCustomPrompt="1"/>
          </p:nvPr>
        </p:nvSpPr>
        <p:spPr>
          <a:xfrm>
            <a:off x="3481923" y="4083411"/>
            <a:ext cx="2368296" cy="208878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600"/>
              </a:spcAft>
              <a:buClr>
                <a:schemeClr val="tx1"/>
              </a:buClr>
              <a:buSzTx/>
              <a:buFont typeface="Arial" panose="020B0604020202020204" pitchFamily="34" charset="0"/>
              <a:buNone/>
              <a:tabLst/>
              <a:defRPr/>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43" name="Text Placeholder 15">
            <a:extLst>
              <a:ext uri="{FF2B5EF4-FFF2-40B4-BE49-F238E27FC236}">
                <a16:creationId xmlns:a16="http://schemas.microsoft.com/office/drawing/2014/main" id="{C03AAE70-D793-D2F3-CC36-D5EB10DBD887}"/>
              </a:ext>
            </a:extLst>
          </p:cNvPr>
          <p:cNvSpPr>
            <a:spLocks noGrp="1"/>
          </p:cNvSpPr>
          <p:nvPr>
            <p:ph type="body" sz="quarter" idx="66" hasCustomPrompt="1"/>
          </p:nvPr>
        </p:nvSpPr>
        <p:spPr>
          <a:xfrm>
            <a:off x="3481923" y="3666296"/>
            <a:ext cx="23682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41" name="Text Placeholder 1">
            <a:extLst>
              <a:ext uri="{FF2B5EF4-FFF2-40B4-BE49-F238E27FC236}">
                <a16:creationId xmlns:a16="http://schemas.microsoft.com/office/drawing/2014/main" id="{602A8AA4-053A-1716-CABE-167FFA80FC29}"/>
              </a:ext>
            </a:extLst>
          </p:cNvPr>
          <p:cNvSpPr>
            <a:spLocks noGrp="1"/>
          </p:cNvSpPr>
          <p:nvPr>
            <p:ph type="body" sz="quarter" idx="64" hasCustomPrompt="1"/>
          </p:nvPr>
        </p:nvSpPr>
        <p:spPr>
          <a:xfrm>
            <a:off x="3481923" y="3400752"/>
            <a:ext cx="23682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3" name="Picture Placeholder 2">
            <a:extLst>
              <a:ext uri="{FF2B5EF4-FFF2-40B4-BE49-F238E27FC236}">
                <a16:creationId xmlns:a16="http://schemas.microsoft.com/office/drawing/2014/main" id="{ACF87057-E934-AEA6-563A-A824CB71B47D}"/>
              </a:ext>
              <a:ext uri="{C183D7F6-B498-43B3-948B-1728B52AA6E4}">
                <adec:decorative xmlns:adec="http://schemas.microsoft.com/office/drawing/2017/decorative" val="1"/>
              </a:ext>
            </a:extLst>
          </p:cNvPr>
          <p:cNvSpPr>
            <a:spLocks noGrp="1" noChangeAspect="1"/>
          </p:cNvSpPr>
          <p:nvPr>
            <p:ph type="pic" sz="quarter" idx="45" hasCustomPrompt="1"/>
          </p:nvPr>
        </p:nvSpPr>
        <p:spPr>
          <a:xfrm>
            <a:off x="3481923" y="1716585"/>
            <a:ext cx="1371600" cy="137160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27" name="Text Placeholder 1">
            <a:extLst>
              <a:ext uri="{FF2B5EF4-FFF2-40B4-BE49-F238E27FC236}">
                <a16:creationId xmlns:a16="http://schemas.microsoft.com/office/drawing/2014/main" id="{D7EC0B98-EE48-A323-4384-7586E6B815B6}"/>
              </a:ext>
            </a:extLst>
          </p:cNvPr>
          <p:cNvSpPr>
            <a:spLocks noGrp="1"/>
          </p:cNvSpPr>
          <p:nvPr>
            <p:ph type="body" sz="quarter" idx="59" hasCustomPrompt="1"/>
          </p:nvPr>
        </p:nvSpPr>
        <p:spPr>
          <a:xfrm>
            <a:off x="613363" y="4083411"/>
            <a:ext cx="2368296" cy="208878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600"/>
              </a:spcAft>
              <a:buClr>
                <a:schemeClr val="tx1"/>
              </a:buClr>
              <a:buSzTx/>
              <a:buFont typeface="Arial" panose="020B0604020202020204" pitchFamily="34" charset="0"/>
              <a:buNone/>
              <a:tabLst/>
              <a:defRPr/>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37" name="Text Placeholder 15">
            <a:extLst>
              <a:ext uri="{FF2B5EF4-FFF2-40B4-BE49-F238E27FC236}">
                <a16:creationId xmlns:a16="http://schemas.microsoft.com/office/drawing/2014/main" id="{825E9938-2BF7-C417-C61A-CCDA4F58E6C9}"/>
              </a:ext>
            </a:extLst>
          </p:cNvPr>
          <p:cNvSpPr>
            <a:spLocks noGrp="1"/>
          </p:cNvSpPr>
          <p:nvPr>
            <p:ph type="body" sz="quarter" idx="60" hasCustomPrompt="1"/>
          </p:nvPr>
        </p:nvSpPr>
        <p:spPr>
          <a:xfrm>
            <a:off x="613363" y="3666296"/>
            <a:ext cx="23682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26" name="Text Placeholder 1">
            <a:extLst>
              <a:ext uri="{FF2B5EF4-FFF2-40B4-BE49-F238E27FC236}">
                <a16:creationId xmlns:a16="http://schemas.microsoft.com/office/drawing/2014/main" id="{99CF4822-03BF-AF82-87E8-78343C738FC6}"/>
              </a:ext>
            </a:extLst>
          </p:cNvPr>
          <p:cNvSpPr>
            <a:spLocks noGrp="1"/>
          </p:cNvSpPr>
          <p:nvPr>
            <p:ph type="body" sz="quarter" idx="58" hasCustomPrompt="1"/>
          </p:nvPr>
        </p:nvSpPr>
        <p:spPr>
          <a:xfrm>
            <a:off x="613363" y="3400752"/>
            <a:ext cx="23682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4" name="Picture Placeholder 2">
            <a:extLst>
              <a:ext uri="{FF2B5EF4-FFF2-40B4-BE49-F238E27FC236}">
                <a16:creationId xmlns:a16="http://schemas.microsoft.com/office/drawing/2014/main" id="{C4B540FE-BF9C-FED9-4788-A9CE8E580434}"/>
              </a:ext>
              <a:ext uri="{C183D7F6-B498-43B3-948B-1728B52AA6E4}">
                <adec:decorative xmlns:adec="http://schemas.microsoft.com/office/drawing/2017/decorative" val="1"/>
              </a:ext>
            </a:extLst>
          </p:cNvPr>
          <p:cNvSpPr>
            <a:spLocks noGrp="1" noChangeAspect="1"/>
          </p:cNvSpPr>
          <p:nvPr>
            <p:ph type="pic" sz="quarter" idx="41" hasCustomPrompt="1"/>
          </p:nvPr>
        </p:nvSpPr>
        <p:spPr>
          <a:xfrm>
            <a:off x="613363" y="1716585"/>
            <a:ext cx="1371600" cy="137160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14" name="Title Placeholder 3">
            <a:extLst>
              <a:ext uri="{FF2B5EF4-FFF2-40B4-BE49-F238E27FC236}">
                <a16:creationId xmlns:a16="http://schemas.microsoft.com/office/drawing/2014/main" id="{351BE10D-8724-9EF5-9AAB-C2BF34FFBA38}"/>
              </a:ext>
            </a:extLst>
          </p:cNvPr>
          <p:cNvSpPr>
            <a:spLocks noGrp="1"/>
          </p:cNvSpPr>
          <p:nvPr>
            <p:ph type="title" hasCustomPrompt="1"/>
          </p:nvPr>
        </p:nvSpPr>
        <p:spPr>
          <a:xfrm>
            <a:off x="613363" y="690360"/>
            <a:ext cx="10972800" cy="430887"/>
          </a:xfrm>
          <a:prstGeom prst="rect">
            <a:avLst/>
          </a:prstGeom>
        </p:spPr>
        <p:txBody>
          <a:bodyPr vert="horz" lIns="0" tIns="0" rIns="0" bIns="0" rtlCol="0" anchor="t" anchorCtr="0">
            <a:noAutofit/>
          </a:bodyPr>
          <a:lstStyle/>
          <a:p>
            <a:r>
              <a:rPr lang="en-US"/>
              <a:t>Team Slide Title – 4 Up</a:t>
            </a:r>
          </a:p>
        </p:txBody>
      </p:sp>
    </p:spTree>
    <p:extLst>
      <p:ext uri="{BB962C8B-B14F-4D97-AF65-F5344CB8AC3E}">
        <p14:creationId xmlns:p14="http://schemas.microsoft.com/office/powerpoint/2010/main" val="318503025"/>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eam – 6 Up">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7A73F16-592D-A307-7E5C-AFF601CD76AB}"/>
              </a:ext>
              <a:ext uri="{C183D7F6-B498-43B3-948B-1728B52AA6E4}">
                <adec:decorative xmlns:adec="http://schemas.microsoft.com/office/drawing/2017/decorative" val="1"/>
              </a:ext>
            </a:extLst>
          </p:cNvPr>
          <p:cNvSpPr/>
          <p:nvPr userDrawn="1"/>
        </p:nvSpPr>
        <p:spPr>
          <a:xfrm>
            <a:off x="0" y="0"/>
            <a:ext cx="12188952" cy="2404872"/>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40" name="Text Placeholder 15">
            <a:extLst>
              <a:ext uri="{FF2B5EF4-FFF2-40B4-BE49-F238E27FC236}">
                <a16:creationId xmlns:a16="http://schemas.microsoft.com/office/drawing/2014/main" id="{CB770BEF-C706-4848-DEFD-79D7014C67A7}"/>
              </a:ext>
            </a:extLst>
          </p:cNvPr>
          <p:cNvSpPr>
            <a:spLocks noGrp="1"/>
          </p:cNvSpPr>
          <p:nvPr>
            <p:ph type="body" sz="quarter" idx="72" hasCustomPrompt="1"/>
          </p:nvPr>
        </p:nvSpPr>
        <p:spPr>
          <a:xfrm>
            <a:off x="8392151" y="5728239"/>
            <a:ext cx="3182112"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39" name="Text Placeholder 1">
            <a:extLst>
              <a:ext uri="{FF2B5EF4-FFF2-40B4-BE49-F238E27FC236}">
                <a16:creationId xmlns:a16="http://schemas.microsoft.com/office/drawing/2014/main" id="{DBE88113-E7C0-1687-7E40-5DDC8AD21C0B}"/>
              </a:ext>
            </a:extLst>
          </p:cNvPr>
          <p:cNvSpPr>
            <a:spLocks noGrp="1"/>
          </p:cNvSpPr>
          <p:nvPr>
            <p:ph type="body" sz="quarter" idx="71" hasCustomPrompt="1"/>
          </p:nvPr>
        </p:nvSpPr>
        <p:spPr>
          <a:xfrm>
            <a:off x="8392151" y="5462695"/>
            <a:ext cx="3182112"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6" name="Picture Placeholder 2">
            <a:extLst>
              <a:ext uri="{FF2B5EF4-FFF2-40B4-BE49-F238E27FC236}">
                <a16:creationId xmlns:a16="http://schemas.microsoft.com/office/drawing/2014/main" id="{C0B0B12A-12F4-9F2F-FCA4-6261DD777BCA}"/>
              </a:ext>
              <a:ext uri="{C183D7F6-B498-43B3-948B-1728B52AA6E4}">
                <adec:decorative xmlns:adec="http://schemas.microsoft.com/office/drawing/2017/decorative" val="1"/>
              </a:ext>
            </a:extLst>
          </p:cNvPr>
          <p:cNvSpPr>
            <a:spLocks noGrp="1" noChangeAspect="1"/>
          </p:cNvSpPr>
          <p:nvPr>
            <p:ph type="pic" sz="quarter" idx="64" hasCustomPrompt="1"/>
          </p:nvPr>
        </p:nvSpPr>
        <p:spPr>
          <a:xfrm>
            <a:off x="8392151" y="4116788"/>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42" name="Text Placeholder 15">
            <a:extLst>
              <a:ext uri="{FF2B5EF4-FFF2-40B4-BE49-F238E27FC236}">
                <a16:creationId xmlns:a16="http://schemas.microsoft.com/office/drawing/2014/main" id="{29797A84-10B6-1565-59B1-C67906C24E6C}"/>
              </a:ext>
            </a:extLst>
          </p:cNvPr>
          <p:cNvSpPr>
            <a:spLocks noGrp="1"/>
          </p:cNvSpPr>
          <p:nvPr>
            <p:ph type="body" sz="quarter" idx="74" hasCustomPrompt="1"/>
          </p:nvPr>
        </p:nvSpPr>
        <p:spPr>
          <a:xfrm>
            <a:off x="4534668" y="5728239"/>
            <a:ext cx="3182112"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41" name="Text Placeholder 1">
            <a:extLst>
              <a:ext uri="{FF2B5EF4-FFF2-40B4-BE49-F238E27FC236}">
                <a16:creationId xmlns:a16="http://schemas.microsoft.com/office/drawing/2014/main" id="{3F78FD94-D748-8949-499F-CD77B95600F3}"/>
              </a:ext>
            </a:extLst>
          </p:cNvPr>
          <p:cNvSpPr>
            <a:spLocks noGrp="1"/>
          </p:cNvSpPr>
          <p:nvPr>
            <p:ph type="body" sz="quarter" idx="73" hasCustomPrompt="1"/>
          </p:nvPr>
        </p:nvSpPr>
        <p:spPr>
          <a:xfrm>
            <a:off x="4534668" y="5462695"/>
            <a:ext cx="3182112"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4" name="Picture Placeholder 2">
            <a:extLst>
              <a:ext uri="{FF2B5EF4-FFF2-40B4-BE49-F238E27FC236}">
                <a16:creationId xmlns:a16="http://schemas.microsoft.com/office/drawing/2014/main" id="{C409F461-EDB0-67C2-C6DA-F9128529EF42}"/>
              </a:ext>
              <a:ext uri="{C183D7F6-B498-43B3-948B-1728B52AA6E4}">
                <adec:decorative xmlns:adec="http://schemas.microsoft.com/office/drawing/2017/decorative" val="1"/>
              </a:ext>
            </a:extLst>
          </p:cNvPr>
          <p:cNvSpPr>
            <a:spLocks noGrp="1" noChangeAspect="1"/>
          </p:cNvSpPr>
          <p:nvPr>
            <p:ph type="pic" sz="quarter" idx="62" hasCustomPrompt="1"/>
          </p:nvPr>
        </p:nvSpPr>
        <p:spPr>
          <a:xfrm>
            <a:off x="4534668" y="4116788"/>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38" name="Text Placeholder 15">
            <a:extLst>
              <a:ext uri="{FF2B5EF4-FFF2-40B4-BE49-F238E27FC236}">
                <a16:creationId xmlns:a16="http://schemas.microsoft.com/office/drawing/2014/main" id="{A5F37B72-3C77-9136-6BF0-FCF44DEFB4F5}"/>
              </a:ext>
            </a:extLst>
          </p:cNvPr>
          <p:cNvSpPr>
            <a:spLocks noGrp="1"/>
          </p:cNvSpPr>
          <p:nvPr>
            <p:ph type="body" sz="quarter" idx="70" hasCustomPrompt="1"/>
          </p:nvPr>
        </p:nvSpPr>
        <p:spPr>
          <a:xfrm>
            <a:off x="613363" y="5728239"/>
            <a:ext cx="3182112"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37" name="Text Placeholder 1">
            <a:extLst>
              <a:ext uri="{FF2B5EF4-FFF2-40B4-BE49-F238E27FC236}">
                <a16:creationId xmlns:a16="http://schemas.microsoft.com/office/drawing/2014/main" id="{4A1E244E-D456-734F-69C4-94D7FCF3E45E}"/>
              </a:ext>
            </a:extLst>
          </p:cNvPr>
          <p:cNvSpPr>
            <a:spLocks noGrp="1"/>
          </p:cNvSpPr>
          <p:nvPr>
            <p:ph type="body" sz="quarter" idx="69" hasCustomPrompt="1"/>
          </p:nvPr>
        </p:nvSpPr>
        <p:spPr>
          <a:xfrm>
            <a:off x="613363" y="5462695"/>
            <a:ext cx="3182112"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12" name="Picture Placeholder 2">
            <a:extLst>
              <a:ext uri="{FF2B5EF4-FFF2-40B4-BE49-F238E27FC236}">
                <a16:creationId xmlns:a16="http://schemas.microsoft.com/office/drawing/2014/main" id="{A72C7442-F7AE-75C8-C59D-87260957EA4C}"/>
              </a:ext>
              <a:ext uri="{C183D7F6-B498-43B3-948B-1728B52AA6E4}">
                <adec:decorative xmlns:adec="http://schemas.microsoft.com/office/drawing/2017/decorative" val="1"/>
              </a:ext>
            </a:extLst>
          </p:cNvPr>
          <p:cNvSpPr>
            <a:spLocks noGrp="1" noChangeAspect="1"/>
          </p:cNvSpPr>
          <p:nvPr>
            <p:ph type="pic" sz="quarter" idx="61" hasCustomPrompt="1"/>
          </p:nvPr>
        </p:nvSpPr>
        <p:spPr>
          <a:xfrm>
            <a:off x="613363" y="4114800"/>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16" name="Text Placeholder 15">
            <a:extLst>
              <a:ext uri="{FF2B5EF4-FFF2-40B4-BE49-F238E27FC236}">
                <a16:creationId xmlns:a16="http://schemas.microsoft.com/office/drawing/2014/main" id="{FD378A43-D221-7305-B69D-31B9CED1768C}"/>
              </a:ext>
            </a:extLst>
          </p:cNvPr>
          <p:cNvSpPr>
            <a:spLocks noGrp="1"/>
          </p:cNvSpPr>
          <p:nvPr>
            <p:ph type="body" sz="quarter" idx="66" hasCustomPrompt="1"/>
          </p:nvPr>
        </p:nvSpPr>
        <p:spPr>
          <a:xfrm>
            <a:off x="8392151" y="3423129"/>
            <a:ext cx="3182112"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11" name="Text Placeholder 1">
            <a:extLst>
              <a:ext uri="{FF2B5EF4-FFF2-40B4-BE49-F238E27FC236}">
                <a16:creationId xmlns:a16="http://schemas.microsoft.com/office/drawing/2014/main" id="{53A57C04-14B4-E2F8-6636-3585AF61C323}"/>
              </a:ext>
            </a:extLst>
          </p:cNvPr>
          <p:cNvSpPr>
            <a:spLocks noGrp="1"/>
          </p:cNvSpPr>
          <p:nvPr>
            <p:ph type="body" sz="quarter" idx="65" hasCustomPrompt="1"/>
          </p:nvPr>
        </p:nvSpPr>
        <p:spPr>
          <a:xfrm>
            <a:off x="8392151" y="3157585"/>
            <a:ext cx="3182112"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4" name="Picture Placeholder 2">
            <a:extLst>
              <a:ext uri="{FF2B5EF4-FFF2-40B4-BE49-F238E27FC236}">
                <a16:creationId xmlns:a16="http://schemas.microsoft.com/office/drawing/2014/main" id="{39863A6D-B011-FB63-F17B-3A012B2873BB}"/>
              </a:ext>
              <a:ext uri="{C183D7F6-B498-43B3-948B-1728B52AA6E4}">
                <adec:decorative xmlns:adec="http://schemas.microsoft.com/office/drawing/2017/decorative" val="1"/>
              </a:ext>
            </a:extLst>
          </p:cNvPr>
          <p:cNvSpPr>
            <a:spLocks noGrp="1" noChangeAspect="1"/>
          </p:cNvSpPr>
          <p:nvPr>
            <p:ph type="pic" sz="quarter" idx="53" hasCustomPrompt="1"/>
          </p:nvPr>
        </p:nvSpPr>
        <p:spPr>
          <a:xfrm>
            <a:off x="8392151" y="1810512"/>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25" name="Text Placeholder 15">
            <a:extLst>
              <a:ext uri="{FF2B5EF4-FFF2-40B4-BE49-F238E27FC236}">
                <a16:creationId xmlns:a16="http://schemas.microsoft.com/office/drawing/2014/main" id="{6B3996BD-45AA-C9C7-DC7E-5AA9AA3C0D84}"/>
              </a:ext>
            </a:extLst>
          </p:cNvPr>
          <p:cNvSpPr>
            <a:spLocks noGrp="1"/>
          </p:cNvSpPr>
          <p:nvPr>
            <p:ph type="body" sz="quarter" idx="68" hasCustomPrompt="1"/>
          </p:nvPr>
        </p:nvSpPr>
        <p:spPr>
          <a:xfrm>
            <a:off x="4534668" y="3423129"/>
            <a:ext cx="3182112"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22" name="Text Placeholder 1">
            <a:extLst>
              <a:ext uri="{FF2B5EF4-FFF2-40B4-BE49-F238E27FC236}">
                <a16:creationId xmlns:a16="http://schemas.microsoft.com/office/drawing/2014/main" id="{596CC608-4CCD-583D-8B03-7286F3C1D5B6}"/>
              </a:ext>
            </a:extLst>
          </p:cNvPr>
          <p:cNvSpPr>
            <a:spLocks noGrp="1"/>
          </p:cNvSpPr>
          <p:nvPr>
            <p:ph type="body" sz="quarter" idx="67" hasCustomPrompt="1"/>
          </p:nvPr>
        </p:nvSpPr>
        <p:spPr>
          <a:xfrm>
            <a:off x="4534668" y="3157585"/>
            <a:ext cx="3182112"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3" name="Picture Placeholder 2">
            <a:extLst>
              <a:ext uri="{FF2B5EF4-FFF2-40B4-BE49-F238E27FC236}">
                <a16:creationId xmlns:a16="http://schemas.microsoft.com/office/drawing/2014/main" id="{ACF87057-E934-AEA6-563A-A824CB71B47D}"/>
              </a:ext>
              <a:ext uri="{C183D7F6-B498-43B3-948B-1728B52AA6E4}">
                <adec:decorative xmlns:adec="http://schemas.microsoft.com/office/drawing/2017/decorative" val="1"/>
              </a:ext>
            </a:extLst>
          </p:cNvPr>
          <p:cNvSpPr>
            <a:spLocks noGrp="1" noChangeAspect="1"/>
          </p:cNvSpPr>
          <p:nvPr>
            <p:ph type="pic" sz="quarter" idx="45" hasCustomPrompt="1"/>
          </p:nvPr>
        </p:nvSpPr>
        <p:spPr>
          <a:xfrm>
            <a:off x="4534668" y="1810512"/>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9" name="Text Placeholder 15">
            <a:extLst>
              <a:ext uri="{FF2B5EF4-FFF2-40B4-BE49-F238E27FC236}">
                <a16:creationId xmlns:a16="http://schemas.microsoft.com/office/drawing/2014/main" id="{F3DAA1DC-1603-C1A2-77C5-21AA17F79A20}"/>
              </a:ext>
            </a:extLst>
          </p:cNvPr>
          <p:cNvSpPr>
            <a:spLocks noGrp="1"/>
          </p:cNvSpPr>
          <p:nvPr>
            <p:ph type="body" sz="quarter" idx="60" hasCustomPrompt="1"/>
          </p:nvPr>
        </p:nvSpPr>
        <p:spPr>
          <a:xfrm>
            <a:off x="613363" y="3423129"/>
            <a:ext cx="3182112"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3" name="Text Placeholder 1">
            <a:extLst>
              <a:ext uri="{FF2B5EF4-FFF2-40B4-BE49-F238E27FC236}">
                <a16:creationId xmlns:a16="http://schemas.microsoft.com/office/drawing/2014/main" id="{99BFF1D4-BF40-C932-83FD-C273E806F552}"/>
              </a:ext>
            </a:extLst>
          </p:cNvPr>
          <p:cNvSpPr>
            <a:spLocks noGrp="1"/>
          </p:cNvSpPr>
          <p:nvPr>
            <p:ph type="body" sz="quarter" idx="58" hasCustomPrompt="1"/>
          </p:nvPr>
        </p:nvSpPr>
        <p:spPr>
          <a:xfrm>
            <a:off x="613363" y="3157585"/>
            <a:ext cx="3182112"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8" name="Picture Placeholder 2">
            <a:extLst>
              <a:ext uri="{FF2B5EF4-FFF2-40B4-BE49-F238E27FC236}">
                <a16:creationId xmlns:a16="http://schemas.microsoft.com/office/drawing/2014/main" id="{201FB3FF-BB03-74B9-3D3D-0A102E1ECDBB}"/>
              </a:ext>
              <a:ext uri="{C183D7F6-B498-43B3-948B-1728B52AA6E4}">
                <adec:decorative xmlns:adec="http://schemas.microsoft.com/office/drawing/2017/decorative" val="1"/>
              </a:ext>
            </a:extLst>
          </p:cNvPr>
          <p:cNvSpPr>
            <a:spLocks noGrp="1" noChangeAspect="1"/>
          </p:cNvSpPr>
          <p:nvPr>
            <p:ph type="pic" sz="quarter" idx="41" hasCustomPrompt="1"/>
          </p:nvPr>
        </p:nvSpPr>
        <p:spPr>
          <a:xfrm>
            <a:off x="613363" y="1810512"/>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7" name="Title Placeholder 3">
            <a:extLst>
              <a:ext uri="{FF2B5EF4-FFF2-40B4-BE49-F238E27FC236}">
                <a16:creationId xmlns:a16="http://schemas.microsoft.com/office/drawing/2014/main" id="{0DF5737C-A9FA-A35F-4FB0-C9EFBE9991A4}"/>
              </a:ext>
            </a:extLst>
          </p:cNvPr>
          <p:cNvSpPr>
            <a:spLocks noGrp="1"/>
          </p:cNvSpPr>
          <p:nvPr>
            <p:ph type="title" hasCustomPrompt="1"/>
          </p:nvPr>
        </p:nvSpPr>
        <p:spPr>
          <a:xfrm>
            <a:off x="613363" y="690360"/>
            <a:ext cx="10972800" cy="430887"/>
          </a:xfrm>
          <a:prstGeom prst="rect">
            <a:avLst/>
          </a:prstGeom>
        </p:spPr>
        <p:txBody>
          <a:bodyPr vert="horz" lIns="0" tIns="0" rIns="0" bIns="0" rtlCol="0" anchor="t" anchorCtr="0">
            <a:noAutofit/>
          </a:bodyPr>
          <a:lstStyle/>
          <a:p>
            <a:r>
              <a:rPr lang="en-US"/>
              <a:t>Team Slide Title – 6 Up</a:t>
            </a:r>
          </a:p>
        </p:txBody>
      </p:sp>
    </p:spTree>
    <p:extLst>
      <p:ext uri="{BB962C8B-B14F-4D97-AF65-F5344CB8AC3E}">
        <p14:creationId xmlns:p14="http://schemas.microsoft.com/office/powerpoint/2010/main" val="101725920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eam – 8 Up">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4AE794B-0CAB-D152-DA96-331E7E515CFA}"/>
              </a:ext>
              <a:ext uri="{C183D7F6-B498-43B3-948B-1728B52AA6E4}">
                <adec:decorative xmlns:adec="http://schemas.microsoft.com/office/drawing/2017/decorative" val="1"/>
              </a:ext>
            </a:extLst>
          </p:cNvPr>
          <p:cNvSpPr/>
          <p:nvPr userDrawn="1"/>
        </p:nvSpPr>
        <p:spPr>
          <a:xfrm>
            <a:off x="0" y="0"/>
            <a:ext cx="12188952" cy="2404872"/>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16" name="Text Placeholder 15">
            <a:extLst>
              <a:ext uri="{FF2B5EF4-FFF2-40B4-BE49-F238E27FC236}">
                <a16:creationId xmlns:a16="http://schemas.microsoft.com/office/drawing/2014/main" id="{F05BB3F1-35D1-6D51-C2F8-D75F5989D98F}"/>
              </a:ext>
            </a:extLst>
          </p:cNvPr>
          <p:cNvSpPr>
            <a:spLocks noGrp="1"/>
          </p:cNvSpPr>
          <p:nvPr>
            <p:ph type="body" sz="quarter" idx="72" hasCustomPrompt="1"/>
          </p:nvPr>
        </p:nvSpPr>
        <p:spPr>
          <a:xfrm>
            <a:off x="9207319" y="5728239"/>
            <a:ext cx="23682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12" name="Text Placeholder 1">
            <a:extLst>
              <a:ext uri="{FF2B5EF4-FFF2-40B4-BE49-F238E27FC236}">
                <a16:creationId xmlns:a16="http://schemas.microsoft.com/office/drawing/2014/main" id="{D7C068E7-2A59-8EB1-8BE0-887B4D59BAB4}"/>
              </a:ext>
            </a:extLst>
          </p:cNvPr>
          <p:cNvSpPr>
            <a:spLocks noGrp="1"/>
          </p:cNvSpPr>
          <p:nvPr>
            <p:ph type="body" sz="quarter" idx="71" hasCustomPrompt="1"/>
          </p:nvPr>
        </p:nvSpPr>
        <p:spPr>
          <a:xfrm>
            <a:off x="9207319" y="5462695"/>
            <a:ext cx="23682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7" name="Picture Placeholder 2">
            <a:extLst>
              <a:ext uri="{FF2B5EF4-FFF2-40B4-BE49-F238E27FC236}">
                <a16:creationId xmlns:a16="http://schemas.microsoft.com/office/drawing/2014/main" id="{ACFF3AB7-7D6C-E0F0-FE95-92CDA1DA9D9D}"/>
              </a:ext>
              <a:ext uri="{C183D7F6-B498-43B3-948B-1728B52AA6E4}">
                <adec:decorative xmlns:adec="http://schemas.microsoft.com/office/drawing/2017/decorative" val="1"/>
              </a:ext>
            </a:extLst>
          </p:cNvPr>
          <p:cNvSpPr>
            <a:spLocks noGrp="1" noChangeAspect="1"/>
          </p:cNvSpPr>
          <p:nvPr>
            <p:ph type="pic" sz="quarter" idx="63" hasCustomPrompt="1"/>
          </p:nvPr>
        </p:nvSpPr>
        <p:spPr>
          <a:xfrm>
            <a:off x="9207319" y="4114800"/>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29" name="Text Placeholder 15">
            <a:extLst>
              <a:ext uri="{FF2B5EF4-FFF2-40B4-BE49-F238E27FC236}">
                <a16:creationId xmlns:a16="http://schemas.microsoft.com/office/drawing/2014/main" id="{AB84983D-4ABD-8F6E-914A-C3DF19A6387C}"/>
              </a:ext>
            </a:extLst>
          </p:cNvPr>
          <p:cNvSpPr>
            <a:spLocks noGrp="1"/>
          </p:cNvSpPr>
          <p:nvPr>
            <p:ph type="body" sz="quarter" idx="78" hasCustomPrompt="1"/>
          </p:nvPr>
        </p:nvSpPr>
        <p:spPr>
          <a:xfrm>
            <a:off x="6344621" y="5734110"/>
            <a:ext cx="23682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21" name="Text Placeholder 1">
            <a:extLst>
              <a:ext uri="{FF2B5EF4-FFF2-40B4-BE49-F238E27FC236}">
                <a16:creationId xmlns:a16="http://schemas.microsoft.com/office/drawing/2014/main" id="{C4128107-9738-3C60-311E-B95FA192992D}"/>
              </a:ext>
            </a:extLst>
          </p:cNvPr>
          <p:cNvSpPr>
            <a:spLocks noGrp="1"/>
          </p:cNvSpPr>
          <p:nvPr>
            <p:ph type="body" sz="quarter" idx="77" hasCustomPrompt="1"/>
          </p:nvPr>
        </p:nvSpPr>
        <p:spPr>
          <a:xfrm>
            <a:off x="6344621" y="5468566"/>
            <a:ext cx="23682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8" name="Picture Placeholder 2">
            <a:extLst>
              <a:ext uri="{FF2B5EF4-FFF2-40B4-BE49-F238E27FC236}">
                <a16:creationId xmlns:a16="http://schemas.microsoft.com/office/drawing/2014/main" id="{4FDC9FEB-8F9E-8297-BDB7-C7D653E36811}"/>
              </a:ext>
              <a:ext uri="{C183D7F6-B498-43B3-948B-1728B52AA6E4}">
                <adec:decorative xmlns:adec="http://schemas.microsoft.com/office/drawing/2017/decorative" val="1"/>
              </a:ext>
            </a:extLst>
          </p:cNvPr>
          <p:cNvSpPr>
            <a:spLocks noGrp="1" noChangeAspect="1"/>
          </p:cNvSpPr>
          <p:nvPr>
            <p:ph type="pic" sz="quarter" idx="64" hasCustomPrompt="1"/>
          </p:nvPr>
        </p:nvSpPr>
        <p:spPr>
          <a:xfrm>
            <a:off x="6344621" y="4114800"/>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18" name="Text Placeholder 15">
            <a:extLst>
              <a:ext uri="{FF2B5EF4-FFF2-40B4-BE49-F238E27FC236}">
                <a16:creationId xmlns:a16="http://schemas.microsoft.com/office/drawing/2014/main" id="{5775FA41-5561-9875-BA7D-000339CE1B36}"/>
              </a:ext>
            </a:extLst>
          </p:cNvPr>
          <p:cNvSpPr>
            <a:spLocks noGrp="1"/>
          </p:cNvSpPr>
          <p:nvPr>
            <p:ph type="body" sz="quarter" idx="74" hasCustomPrompt="1"/>
          </p:nvPr>
        </p:nvSpPr>
        <p:spPr>
          <a:xfrm>
            <a:off x="3486495" y="5734110"/>
            <a:ext cx="23682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17" name="Text Placeholder 1">
            <a:extLst>
              <a:ext uri="{FF2B5EF4-FFF2-40B4-BE49-F238E27FC236}">
                <a16:creationId xmlns:a16="http://schemas.microsoft.com/office/drawing/2014/main" id="{F3C95BDE-16D7-D77B-CC08-01D0737BA6F7}"/>
              </a:ext>
            </a:extLst>
          </p:cNvPr>
          <p:cNvSpPr>
            <a:spLocks noGrp="1"/>
          </p:cNvSpPr>
          <p:nvPr>
            <p:ph type="body" sz="quarter" idx="73" hasCustomPrompt="1"/>
          </p:nvPr>
        </p:nvSpPr>
        <p:spPr>
          <a:xfrm>
            <a:off x="3486495" y="5468566"/>
            <a:ext cx="23682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6" name="Picture Placeholder 2">
            <a:extLst>
              <a:ext uri="{FF2B5EF4-FFF2-40B4-BE49-F238E27FC236}">
                <a16:creationId xmlns:a16="http://schemas.microsoft.com/office/drawing/2014/main" id="{9F5B966F-7855-C333-502D-9F832A269DBB}"/>
              </a:ext>
              <a:ext uri="{C183D7F6-B498-43B3-948B-1728B52AA6E4}">
                <adec:decorative xmlns:adec="http://schemas.microsoft.com/office/drawing/2017/decorative" val="1"/>
              </a:ext>
            </a:extLst>
          </p:cNvPr>
          <p:cNvSpPr>
            <a:spLocks noGrp="1" noChangeAspect="1"/>
          </p:cNvSpPr>
          <p:nvPr>
            <p:ph type="pic" sz="quarter" idx="62" hasCustomPrompt="1"/>
          </p:nvPr>
        </p:nvSpPr>
        <p:spPr>
          <a:xfrm>
            <a:off x="3481923" y="4114800"/>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11" name="Text Placeholder 15">
            <a:extLst>
              <a:ext uri="{FF2B5EF4-FFF2-40B4-BE49-F238E27FC236}">
                <a16:creationId xmlns:a16="http://schemas.microsoft.com/office/drawing/2014/main" id="{572C26DB-B784-43A8-99E7-C98F30A64805}"/>
              </a:ext>
            </a:extLst>
          </p:cNvPr>
          <p:cNvSpPr>
            <a:spLocks noGrp="1"/>
          </p:cNvSpPr>
          <p:nvPr>
            <p:ph type="body" sz="quarter" idx="70" hasCustomPrompt="1"/>
          </p:nvPr>
        </p:nvSpPr>
        <p:spPr>
          <a:xfrm>
            <a:off x="613363" y="5728239"/>
            <a:ext cx="23682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10" name="Text Placeholder 1">
            <a:extLst>
              <a:ext uri="{FF2B5EF4-FFF2-40B4-BE49-F238E27FC236}">
                <a16:creationId xmlns:a16="http://schemas.microsoft.com/office/drawing/2014/main" id="{21575BFA-5E70-975C-77B0-D1F34CEB23DE}"/>
              </a:ext>
            </a:extLst>
          </p:cNvPr>
          <p:cNvSpPr>
            <a:spLocks noGrp="1"/>
          </p:cNvSpPr>
          <p:nvPr>
            <p:ph type="body" sz="quarter" idx="69" hasCustomPrompt="1"/>
          </p:nvPr>
        </p:nvSpPr>
        <p:spPr>
          <a:xfrm>
            <a:off x="613363" y="5462695"/>
            <a:ext cx="23682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5" name="Picture Placeholder 2">
            <a:extLst>
              <a:ext uri="{FF2B5EF4-FFF2-40B4-BE49-F238E27FC236}">
                <a16:creationId xmlns:a16="http://schemas.microsoft.com/office/drawing/2014/main" id="{8FAF571B-5846-E53E-84BD-20CCE533C795}"/>
              </a:ext>
              <a:ext uri="{C183D7F6-B498-43B3-948B-1728B52AA6E4}">
                <adec:decorative xmlns:adec="http://schemas.microsoft.com/office/drawing/2017/decorative" val="1"/>
              </a:ext>
            </a:extLst>
          </p:cNvPr>
          <p:cNvSpPr>
            <a:spLocks noGrp="1" noChangeAspect="1"/>
          </p:cNvSpPr>
          <p:nvPr>
            <p:ph type="pic" sz="quarter" idx="61" hasCustomPrompt="1"/>
          </p:nvPr>
        </p:nvSpPr>
        <p:spPr>
          <a:xfrm>
            <a:off x="613363" y="4114800"/>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6" name="Text Placeholder 15">
            <a:extLst>
              <a:ext uri="{FF2B5EF4-FFF2-40B4-BE49-F238E27FC236}">
                <a16:creationId xmlns:a16="http://schemas.microsoft.com/office/drawing/2014/main" id="{EC1803F1-4FB2-71F6-E9F8-E04C56B2504B}"/>
              </a:ext>
            </a:extLst>
          </p:cNvPr>
          <p:cNvSpPr>
            <a:spLocks noGrp="1"/>
          </p:cNvSpPr>
          <p:nvPr>
            <p:ph type="body" sz="quarter" idx="66" hasCustomPrompt="1"/>
          </p:nvPr>
        </p:nvSpPr>
        <p:spPr>
          <a:xfrm>
            <a:off x="9207319" y="3423129"/>
            <a:ext cx="23682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5" name="Text Placeholder 1">
            <a:extLst>
              <a:ext uri="{FF2B5EF4-FFF2-40B4-BE49-F238E27FC236}">
                <a16:creationId xmlns:a16="http://schemas.microsoft.com/office/drawing/2014/main" id="{79BA23F6-091D-21A4-F6C7-5B605B5CAB52}"/>
              </a:ext>
            </a:extLst>
          </p:cNvPr>
          <p:cNvSpPr>
            <a:spLocks noGrp="1"/>
          </p:cNvSpPr>
          <p:nvPr>
            <p:ph type="body" sz="quarter" idx="65" hasCustomPrompt="1"/>
          </p:nvPr>
        </p:nvSpPr>
        <p:spPr>
          <a:xfrm>
            <a:off x="9207319" y="3157585"/>
            <a:ext cx="23682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4" name="Picture Placeholder 2">
            <a:extLst>
              <a:ext uri="{FF2B5EF4-FFF2-40B4-BE49-F238E27FC236}">
                <a16:creationId xmlns:a16="http://schemas.microsoft.com/office/drawing/2014/main" id="{39863A6D-B011-FB63-F17B-3A012B2873BB}"/>
              </a:ext>
              <a:ext uri="{C183D7F6-B498-43B3-948B-1728B52AA6E4}">
                <adec:decorative xmlns:adec="http://schemas.microsoft.com/office/drawing/2017/decorative" val="1"/>
              </a:ext>
            </a:extLst>
          </p:cNvPr>
          <p:cNvSpPr>
            <a:spLocks noGrp="1" noChangeAspect="1"/>
          </p:cNvSpPr>
          <p:nvPr>
            <p:ph type="pic" sz="quarter" idx="53" hasCustomPrompt="1"/>
          </p:nvPr>
        </p:nvSpPr>
        <p:spPr>
          <a:xfrm>
            <a:off x="9207319" y="1810512"/>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20" name="Text Placeholder 15">
            <a:extLst>
              <a:ext uri="{FF2B5EF4-FFF2-40B4-BE49-F238E27FC236}">
                <a16:creationId xmlns:a16="http://schemas.microsoft.com/office/drawing/2014/main" id="{3F9C991D-480A-596F-1CFB-3CBCA410D28C}"/>
              </a:ext>
            </a:extLst>
          </p:cNvPr>
          <p:cNvSpPr>
            <a:spLocks noGrp="1"/>
          </p:cNvSpPr>
          <p:nvPr>
            <p:ph type="body" sz="quarter" idx="76" hasCustomPrompt="1"/>
          </p:nvPr>
        </p:nvSpPr>
        <p:spPr>
          <a:xfrm>
            <a:off x="6344621" y="3429000"/>
            <a:ext cx="23682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19" name="Text Placeholder 1">
            <a:extLst>
              <a:ext uri="{FF2B5EF4-FFF2-40B4-BE49-F238E27FC236}">
                <a16:creationId xmlns:a16="http://schemas.microsoft.com/office/drawing/2014/main" id="{3033B5E6-E3A5-F965-C6AA-684B33EC132E}"/>
              </a:ext>
            </a:extLst>
          </p:cNvPr>
          <p:cNvSpPr>
            <a:spLocks noGrp="1"/>
          </p:cNvSpPr>
          <p:nvPr>
            <p:ph type="body" sz="quarter" idx="75" hasCustomPrompt="1"/>
          </p:nvPr>
        </p:nvSpPr>
        <p:spPr>
          <a:xfrm>
            <a:off x="6344621" y="3163456"/>
            <a:ext cx="23682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 name="Picture Placeholder 2">
            <a:extLst>
              <a:ext uri="{FF2B5EF4-FFF2-40B4-BE49-F238E27FC236}">
                <a16:creationId xmlns:a16="http://schemas.microsoft.com/office/drawing/2014/main" id="{922CB4C9-82B3-B98C-6708-AC41D4600A23}"/>
              </a:ext>
              <a:ext uri="{C183D7F6-B498-43B3-948B-1728B52AA6E4}">
                <adec:decorative xmlns:adec="http://schemas.microsoft.com/office/drawing/2017/decorative" val="1"/>
              </a:ext>
            </a:extLst>
          </p:cNvPr>
          <p:cNvSpPr>
            <a:spLocks noGrp="1" noChangeAspect="1"/>
          </p:cNvSpPr>
          <p:nvPr>
            <p:ph type="pic" sz="quarter" idx="54" hasCustomPrompt="1"/>
          </p:nvPr>
        </p:nvSpPr>
        <p:spPr>
          <a:xfrm>
            <a:off x="6344621" y="1810512"/>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8" name="Text Placeholder 15">
            <a:extLst>
              <a:ext uri="{FF2B5EF4-FFF2-40B4-BE49-F238E27FC236}">
                <a16:creationId xmlns:a16="http://schemas.microsoft.com/office/drawing/2014/main" id="{11770C4E-D0FB-2887-03B2-60166A74CE4A}"/>
              </a:ext>
            </a:extLst>
          </p:cNvPr>
          <p:cNvSpPr>
            <a:spLocks noGrp="1"/>
          </p:cNvSpPr>
          <p:nvPr>
            <p:ph type="body" sz="quarter" idx="68" hasCustomPrompt="1"/>
          </p:nvPr>
        </p:nvSpPr>
        <p:spPr>
          <a:xfrm>
            <a:off x="3486495" y="3429000"/>
            <a:ext cx="23682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7" name="Text Placeholder 1">
            <a:extLst>
              <a:ext uri="{FF2B5EF4-FFF2-40B4-BE49-F238E27FC236}">
                <a16:creationId xmlns:a16="http://schemas.microsoft.com/office/drawing/2014/main" id="{199C5BEB-B157-06E3-F81A-E019CFE9150A}"/>
              </a:ext>
            </a:extLst>
          </p:cNvPr>
          <p:cNvSpPr>
            <a:spLocks noGrp="1"/>
          </p:cNvSpPr>
          <p:nvPr>
            <p:ph type="body" sz="quarter" idx="67" hasCustomPrompt="1"/>
          </p:nvPr>
        </p:nvSpPr>
        <p:spPr>
          <a:xfrm>
            <a:off x="3486495" y="3163456"/>
            <a:ext cx="23682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3" name="Picture Placeholder 2">
            <a:extLst>
              <a:ext uri="{FF2B5EF4-FFF2-40B4-BE49-F238E27FC236}">
                <a16:creationId xmlns:a16="http://schemas.microsoft.com/office/drawing/2014/main" id="{ACF87057-E934-AEA6-563A-A824CB71B47D}"/>
              </a:ext>
              <a:ext uri="{C183D7F6-B498-43B3-948B-1728B52AA6E4}">
                <adec:decorative xmlns:adec="http://schemas.microsoft.com/office/drawing/2017/decorative" val="1"/>
              </a:ext>
            </a:extLst>
          </p:cNvPr>
          <p:cNvSpPr>
            <a:spLocks noGrp="1" noChangeAspect="1"/>
          </p:cNvSpPr>
          <p:nvPr>
            <p:ph type="pic" sz="quarter" idx="45" hasCustomPrompt="1"/>
          </p:nvPr>
        </p:nvSpPr>
        <p:spPr>
          <a:xfrm>
            <a:off x="3481923" y="1810512"/>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4" name="Text Placeholder 15">
            <a:extLst>
              <a:ext uri="{FF2B5EF4-FFF2-40B4-BE49-F238E27FC236}">
                <a16:creationId xmlns:a16="http://schemas.microsoft.com/office/drawing/2014/main" id="{E4FB14F8-BAA6-614A-548C-72AF351EEE7E}"/>
              </a:ext>
            </a:extLst>
          </p:cNvPr>
          <p:cNvSpPr>
            <a:spLocks noGrp="1"/>
          </p:cNvSpPr>
          <p:nvPr>
            <p:ph type="body" sz="quarter" idx="60" hasCustomPrompt="1"/>
          </p:nvPr>
        </p:nvSpPr>
        <p:spPr>
          <a:xfrm>
            <a:off x="613363" y="3423129"/>
            <a:ext cx="23682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3" name="Text Placeholder 1">
            <a:extLst>
              <a:ext uri="{FF2B5EF4-FFF2-40B4-BE49-F238E27FC236}">
                <a16:creationId xmlns:a16="http://schemas.microsoft.com/office/drawing/2014/main" id="{6C8FD736-9CAA-96F9-417E-626A91907BB6}"/>
              </a:ext>
            </a:extLst>
          </p:cNvPr>
          <p:cNvSpPr>
            <a:spLocks noGrp="1"/>
          </p:cNvSpPr>
          <p:nvPr>
            <p:ph type="body" sz="quarter" idx="58" hasCustomPrompt="1"/>
          </p:nvPr>
        </p:nvSpPr>
        <p:spPr>
          <a:xfrm>
            <a:off x="613363" y="3157585"/>
            <a:ext cx="23682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2" name="Picture Placeholder 2">
            <a:extLst>
              <a:ext uri="{FF2B5EF4-FFF2-40B4-BE49-F238E27FC236}">
                <a16:creationId xmlns:a16="http://schemas.microsoft.com/office/drawing/2014/main" id="{6585816E-BDB8-B779-66E4-0716B5CC5721}"/>
              </a:ext>
              <a:ext uri="{C183D7F6-B498-43B3-948B-1728B52AA6E4}">
                <adec:decorative xmlns:adec="http://schemas.microsoft.com/office/drawing/2017/decorative" val="1"/>
              </a:ext>
            </a:extLst>
          </p:cNvPr>
          <p:cNvSpPr>
            <a:spLocks noGrp="1" noChangeAspect="1"/>
          </p:cNvSpPr>
          <p:nvPr>
            <p:ph type="pic" sz="quarter" idx="41" hasCustomPrompt="1"/>
          </p:nvPr>
        </p:nvSpPr>
        <p:spPr>
          <a:xfrm>
            <a:off x="613363" y="1810512"/>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14" name="Title Placeholder 3">
            <a:extLst>
              <a:ext uri="{FF2B5EF4-FFF2-40B4-BE49-F238E27FC236}">
                <a16:creationId xmlns:a16="http://schemas.microsoft.com/office/drawing/2014/main" id="{351BE10D-8724-9EF5-9AAB-C2BF34FFBA38}"/>
              </a:ext>
            </a:extLst>
          </p:cNvPr>
          <p:cNvSpPr>
            <a:spLocks noGrp="1"/>
          </p:cNvSpPr>
          <p:nvPr>
            <p:ph type="title" hasCustomPrompt="1"/>
          </p:nvPr>
        </p:nvSpPr>
        <p:spPr>
          <a:xfrm>
            <a:off x="613363" y="690360"/>
            <a:ext cx="10972800" cy="430887"/>
          </a:xfrm>
          <a:prstGeom prst="rect">
            <a:avLst/>
          </a:prstGeom>
        </p:spPr>
        <p:txBody>
          <a:bodyPr vert="horz" lIns="0" tIns="0" rIns="0" bIns="0" rtlCol="0" anchor="t" anchorCtr="0">
            <a:noAutofit/>
          </a:bodyPr>
          <a:lstStyle/>
          <a:p>
            <a:r>
              <a:rPr lang="en-US"/>
              <a:t>Team Slide Title – 8 Up</a:t>
            </a:r>
          </a:p>
        </p:txBody>
      </p:sp>
    </p:spTree>
    <p:extLst>
      <p:ext uri="{BB962C8B-B14F-4D97-AF65-F5344CB8AC3E}">
        <p14:creationId xmlns:p14="http://schemas.microsoft.com/office/powerpoint/2010/main" val="3233645052"/>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Team – 3 Vertical">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9A814B8C-F5B4-42F0-91B4-39FECD05F8DD}"/>
              </a:ext>
              <a:ext uri="{C183D7F6-B498-43B3-948B-1728B52AA6E4}">
                <adec:decorative xmlns:adec="http://schemas.microsoft.com/office/drawing/2017/decorative" val="1"/>
              </a:ext>
            </a:extLst>
          </p:cNvPr>
          <p:cNvSpPr/>
          <p:nvPr userDrawn="1"/>
        </p:nvSpPr>
        <p:spPr>
          <a:xfrm>
            <a:off x="0" y="0"/>
            <a:ext cx="4281855" cy="6858000"/>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4" name="Copyright">
            <a:extLst>
              <a:ext uri="{FF2B5EF4-FFF2-40B4-BE49-F238E27FC236}">
                <a16:creationId xmlns:a16="http://schemas.microsoft.com/office/drawing/2014/main" id="{CF65D708-A001-F5C3-AA7C-2EC497F926B2}"/>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2023 </a:t>
            </a:r>
            <a:r>
              <a:rPr lang="en-US" sz="800" b="0" i="0" err="1">
                <a:solidFill>
                  <a:srgbClr val="757575"/>
                </a:solidFill>
                <a:latin typeface="Gibson Book" pitchFamily="2" charset="77"/>
              </a:rPr>
              <a:t>CapTech</a:t>
            </a:r>
            <a:r>
              <a:rPr lang="en-US" sz="800" b="0" i="0">
                <a:solidFill>
                  <a:srgbClr val="757575"/>
                </a:solidFill>
                <a:latin typeface="Gibson Book" pitchFamily="2" charset="77"/>
              </a:rPr>
              <a:t> Ventures, Inc. All Rights Reserved.</a:t>
            </a:r>
          </a:p>
        </p:txBody>
      </p:sp>
      <p:sp>
        <p:nvSpPr>
          <p:cNvPr id="18" name="Text Placeholder 1">
            <a:extLst>
              <a:ext uri="{FF2B5EF4-FFF2-40B4-BE49-F238E27FC236}">
                <a16:creationId xmlns:a16="http://schemas.microsoft.com/office/drawing/2014/main" id="{650EAFCD-535F-DBEE-BD9F-DBFDC2AE4660}"/>
              </a:ext>
            </a:extLst>
          </p:cNvPr>
          <p:cNvSpPr>
            <a:spLocks noGrp="1"/>
          </p:cNvSpPr>
          <p:nvPr>
            <p:ph type="body" sz="quarter" idx="68" hasCustomPrompt="1"/>
          </p:nvPr>
        </p:nvSpPr>
        <p:spPr>
          <a:xfrm>
            <a:off x="6418979" y="5448204"/>
            <a:ext cx="5163421" cy="722376"/>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a:t>Lorem ipsum dolor sit </a:t>
            </a:r>
            <a:r>
              <a:rPr lang="en-US" err="1"/>
              <a:t>amet</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Lorem ipsum dolor sit </a:t>
            </a:r>
            <a:r>
              <a:rPr lang="en-US" err="1"/>
              <a:t>amet</a:t>
            </a:r>
            <a:r>
              <a:rPr lang="en-US"/>
              <a:t>, Lorem ipsum dolor sit </a:t>
            </a:r>
            <a:r>
              <a:rPr lang="en-US" err="1"/>
              <a:t>amet</a:t>
            </a:r>
            <a:r>
              <a:rPr lang="en-US"/>
              <a:t>.</a:t>
            </a:r>
          </a:p>
        </p:txBody>
      </p:sp>
      <p:sp>
        <p:nvSpPr>
          <p:cNvPr id="25" name="Text Placeholder 15">
            <a:extLst>
              <a:ext uri="{FF2B5EF4-FFF2-40B4-BE49-F238E27FC236}">
                <a16:creationId xmlns:a16="http://schemas.microsoft.com/office/drawing/2014/main" id="{FBA07D01-2BCF-57B5-F4E1-C36CEA752BFB}"/>
              </a:ext>
            </a:extLst>
          </p:cNvPr>
          <p:cNvSpPr>
            <a:spLocks noGrp="1"/>
          </p:cNvSpPr>
          <p:nvPr>
            <p:ph type="body" sz="quarter" idx="69" hasCustomPrompt="1"/>
          </p:nvPr>
        </p:nvSpPr>
        <p:spPr>
          <a:xfrm>
            <a:off x="6418980" y="5031089"/>
            <a:ext cx="5163421"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17" name="Text Placeholder 1">
            <a:extLst>
              <a:ext uri="{FF2B5EF4-FFF2-40B4-BE49-F238E27FC236}">
                <a16:creationId xmlns:a16="http://schemas.microsoft.com/office/drawing/2014/main" id="{764DEC07-005B-DC23-8A82-71EE63CC651D}"/>
              </a:ext>
            </a:extLst>
          </p:cNvPr>
          <p:cNvSpPr>
            <a:spLocks noGrp="1"/>
          </p:cNvSpPr>
          <p:nvPr>
            <p:ph type="body" sz="quarter" idx="67" hasCustomPrompt="1"/>
          </p:nvPr>
        </p:nvSpPr>
        <p:spPr>
          <a:xfrm>
            <a:off x="6418980" y="4765545"/>
            <a:ext cx="5163421"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9" name="Picture Placeholder 2">
            <a:extLst>
              <a:ext uri="{FF2B5EF4-FFF2-40B4-BE49-F238E27FC236}">
                <a16:creationId xmlns:a16="http://schemas.microsoft.com/office/drawing/2014/main" id="{1395568C-3DCD-0F12-53D6-16BA0ECF284D}"/>
              </a:ext>
              <a:ext uri="{C183D7F6-B498-43B3-948B-1728B52AA6E4}">
                <adec:decorative xmlns:adec="http://schemas.microsoft.com/office/drawing/2017/decorative" val="1"/>
              </a:ext>
            </a:extLst>
          </p:cNvPr>
          <p:cNvSpPr>
            <a:spLocks noGrp="1" noChangeAspect="1"/>
          </p:cNvSpPr>
          <p:nvPr>
            <p:ph type="pic" sz="quarter" idx="46" hasCustomPrompt="1"/>
          </p:nvPr>
        </p:nvSpPr>
        <p:spPr>
          <a:xfrm>
            <a:off x="4688176" y="4765545"/>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15" name="Text Placeholder 1">
            <a:extLst>
              <a:ext uri="{FF2B5EF4-FFF2-40B4-BE49-F238E27FC236}">
                <a16:creationId xmlns:a16="http://schemas.microsoft.com/office/drawing/2014/main" id="{D9454809-FC82-6561-642A-1086F340EBA5}"/>
              </a:ext>
            </a:extLst>
          </p:cNvPr>
          <p:cNvSpPr>
            <a:spLocks noGrp="1"/>
          </p:cNvSpPr>
          <p:nvPr>
            <p:ph type="body" sz="quarter" idx="65" hasCustomPrompt="1"/>
          </p:nvPr>
        </p:nvSpPr>
        <p:spPr>
          <a:xfrm>
            <a:off x="6418978" y="3408332"/>
            <a:ext cx="5166360" cy="722376"/>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a:t>Lorem ipsum dolor sit </a:t>
            </a:r>
            <a:r>
              <a:rPr lang="en-US" err="1"/>
              <a:t>amet</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Lorem ipsum dolor sit </a:t>
            </a:r>
            <a:r>
              <a:rPr lang="en-US" err="1"/>
              <a:t>amet</a:t>
            </a:r>
            <a:r>
              <a:rPr lang="en-US"/>
              <a:t>, Lorem ipsum dolor sit </a:t>
            </a:r>
            <a:r>
              <a:rPr lang="en-US" err="1"/>
              <a:t>amet</a:t>
            </a:r>
            <a:r>
              <a:rPr lang="en-US"/>
              <a:t>.</a:t>
            </a:r>
          </a:p>
        </p:txBody>
      </p:sp>
      <p:sp>
        <p:nvSpPr>
          <p:cNvPr id="16" name="Text Placeholder 15">
            <a:extLst>
              <a:ext uri="{FF2B5EF4-FFF2-40B4-BE49-F238E27FC236}">
                <a16:creationId xmlns:a16="http://schemas.microsoft.com/office/drawing/2014/main" id="{F7F0A420-11EF-1F55-E644-6884016A63D3}"/>
              </a:ext>
            </a:extLst>
          </p:cNvPr>
          <p:cNvSpPr>
            <a:spLocks noGrp="1"/>
          </p:cNvSpPr>
          <p:nvPr>
            <p:ph type="body" sz="quarter" idx="66" hasCustomPrompt="1"/>
          </p:nvPr>
        </p:nvSpPr>
        <p:spPr>
          <a:xfrm>
            <a:off x="6418980" y="2991217"/>
            <a:ext cx="5163421"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14" name="Text Placeholder 1">
            <a:extLst>
              <a:ext uri="{FF2B5EF4-FFF2-40B4-BE49-F238E27FC236}">
                <a16:creationId xmlns:a16="http://schemas.microsoft.com/office/drawing/2014/main" id="{B8BD1CDE-68F3-2665-71E8-965213AA7946}"/>
              </a:ext>
            </a:extLst>
          </p:cNvPr>
          <p:cNvSpPr>
            <a:spLocks noGrp="1"/>
          </p:cNvSpPr>
          <p:nvPr>
            <p:ph type="body" sz="quarter" idx="64" hasCustomPrompt="1"/>
          </p:nvPr>
        </p:nvSpPr>
        <p:spPr>
          <a:xfrm>
            <a:off x="6418980" y="2725673"/>
            <a:ext cx="5163421"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8" name="Picture Placeholder 2">
            <a:extLst>
              <a:ext uri="{FF2B5EF4-FFF2-40B4-BE49-F238E27FC236}">
                <a16:creationId xmlns:a16="http://schemas.microsoft.com/office/drawing/2014/main" id="{F9A65C2D-656C-A059-B943-855CAF195FB5}"/>
              </a:ext>
              <a:ext uri="{C183D7F6-B498-43B3-948B-1728B52AA6E4}">
                <adec:decorative xmlns:adec="http://schemas.microsoft.com/office/drawing/2017/decorative" val="1"/>
              </a:ext>
            </a:extLst>
          </p:cNvPr>
          <p:cNvSpPr>
            <a:spLocks noGrp="1" noChangeAspect="1"/>
          </p:cNvSpPr>
          <p:nvPr>
            <p:ph type="pic" sz="quarter" idx="45" hasCustomPrompt="1"/>
          </p:nvPr>
        </p:nvSpPr>
        <p:spPr>
          <a:xfrm>
            <a:off x="4688176" y="2725673"/>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8" name="Text Placeholder 1">
            <a:extLst>
              <a:ext uri="{FF2B5EF4-FFF2-40B4-BE49-F238E27FC236}">
                <a16:creationId xmlns:a16="http://schemas.microsoft.com/office/drawing/2014/main" id="{04319CF1-EE17-ABF4-17D1-DE8350733FC4}"/>
              </a:ext>
            </a:extLst>
          </p:cNvPr>
          <p:cNvSpPr>
            <a:spLocks noGrp="1"/>
          </p:cNvSpPr>
          <p:nvPr>
            <p:ph type="body" sz="quarter" idx="63" hasCustomPrompt="1"/>
          </p:nvPr>
        </p:nvSpPr>
        <p:spPr>
          <a:xfrm>
            <a:off x="6418978" y="1368460"/>
            <a:ext cx="5166360" cy="722376"/>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a:t>Lorem ipsum dolor sit </a:t>
            </a:r>
            <a:r>
              <a:rPr lang="en-US" err="1"/>
              <a:t>amet</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Lorem ipsum dolor sit </a:t>
            </a:r>
            <a:r>
              <a:rPr lang="en-US" err="1"/>
              <a:t>amet</a:t>
            </a:r>
            <a:r>
              <a:rPr lang="en-US"/>
              <a:t>, Lorem ipsum dolor sit </a:t>
            </a:r>
            <a:r>
              <a:rPr lang="en-US" err="1"/>
              <a:t>amet</a:t>
            </a:r>
            <a:r>
              <a:rPr lang="en-US"/>
              <a:t>.</a:t>
            </a:r>
          </a:p>
        </p:txBody>
      </p:sp>
      <p:sp>
        <p:nvSpPr>
          <p:cNvPr id="9" name="Text Placeholder 15">
            <a:extLst>
              <a:ext uri="{FF2B5EF4-FFF2-40B4-BE49-F238E27FC236}">
                <a16:creationId xmlns:a16="http://schemas.microsoft.com/office/drawing/2014/main" id="{35399B57-A1E5-D9C5-6A1C-45425F2DB7A1}"/>
              </a:ext>
            </a:extLst>
          </p:cNvPr>
          <p:cNvSpPr>
            <a:spLocks noGrp="1"/>
          </p:cNvSpPr>
          <p:nvPr>
            <p:ph type="body" sz="quarter" idx="19" hasCustomPrompt="1"/>
          </p:nvPr>
        </p:nvSpPr>
        <p:spPr>
          <a:xfrm>
            <a:off x="6418980" y="951345"/>
            <a:ext cx="5163421"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5" name="Text Placeholder 1">
            <a:extLst>
              <a:ext uri="{FF2B5EF4-FFF2-40B4-BE49-F238E27FC236}">
                <a16:creationId xmlns:a16="http://schemas.microsoft.com/office/drawing/2014/main" id="{9D722362-6799-598B-790B-FF03F7B743F7}"/>
              </a:ext>
            </a:extLst>
          </p:cNvPr>
          <p:cNvSpPr>
            <a:spLocks noGrp="1"/>
          </p:cNvSpPr>
          <p:nvPr>
            <p:ph type="body" sz="quarter" idx="43" hasCustomPrompt="1"/>
          </p:nvPr>
        </p:nvSpPr>
        <p:spPr>
          <a:xfrm>
            <a:off x="6418980" y="685801"/>
            <a:ext cx="5163421"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7" name="Picture Placeholder 2">
            <a:extLst>
              <a:ext uri="{FF2B5EF4-FFF2-40B4-BE49-F238E27FC236}">
                <a16:creationId xmlns:a16="http://schemas.microsoft.com/office/drawing/2014/main" id="{D2A6019B-3459-EBA3-AFCE-1B8BE0E7981D}"/>
              </a:ext>
              <a:ext uri="{C183D7F6-B498-43B3-948B-1728B52AA6E4}">
                <adec:decorative xmlns:adec="http://schemas.microsoft.com/office/drawing/2017/decorative" val="1"/>
              </a:ext>
            </a:extLst>
          </p:cNvPr>
          <p:cNvSpPr>
            <a:spLocks noGrp="1" noChangeAspect="1"/>
          </p:cNvSpPr>
          <p:nvPr>
            <p:ph type="pic" sz="quarter" idx="41" hasCustomPrompt="1"/>
          </p:nvPr>
        </p:nvSpPr>
        <p:spPr>
          <a:xfrm>
            <a:off x="4690872" y="685801"/>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2" name="Text Placeholder 1">
            <a:extLst>
              <a:ext uri="{FF2B5EF4-FFF2-40B4-BE49-F238E27FC236}">
                <a16:creationId xmlns:a16="http://schemas.microsoft.com/office/drawing/2014/main" id="{7018F823-B43A-588C-CD48-7C85BD4F6D90}"/>
              </a:ext>
            </a:extLst>
          </p:cNvPr>
          <p:cNvSpPr>
            <a:spLocks noGrp="1"/>
          </p:cNvSpPr>
          <p:nvPr>
            <p:ph type="body" sz="quarter" idx="62" hasCustomPrompt="1"/>
          </p:nvPr>
        </p:nvSpPr>
        <p:spPr>
          <a:xfrm>
            <a:off x="612648" y="1709928"/>
            <a:ext cx="3200400" cy="3769404"/>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a:t>Lorem ipsum dolor sit </a:t>
            </a:r>
            <a:r>
              <a:rPr lang="en-US" err="1"/>
              <a:t>amet</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Lorem ipsum dolor sit </a:t>
            </a:r>
            <a:r>
              <a:rPr lang="en-US" err="1"/>
              <a:t>amet</a:t>
            </a:r>
            <a:r>
              <a:rPr lang="en-US"/>
              <a:t>, Lorem ipsum dolor sit </a:t>
            </a:r>
            <a:r>
              <a:rPr lang="en-US" err="1"/>
              <a:t>amet</a:t>
            </a:r>
            <a:r>
              <a:rPr lang="en-US"/>
              <a:t>.</a:t>
            </a:r>
          </a:p>
        </p:txBody>
      </p:sp>
      <p:sp>
        <p:nvSpPr>
          <p:cNvPr id="32" name="Title Placeholder 3">
            <a:extLst>
              <a:ext uri="{FF2B5EF4-FFF2-40B4-BE49-F238E27FC236}">
                <a16:creationId xmlns:a16="http://schemas.microsoft.com/office/drawing/2014/main" id="{F4DED547-A581-CF8D-2576-BAAB73FBAEEF}"/>
              </a:ext>
            </a:extLst>
          </p:cNvPr>
          <p:cNvSpPr>
            <a:spLocks noGrp="1"/>
          </p:cNvSpPr>
          <p:nvPr>
            <p:ph type="title" hasCustomPrompt="1"/>
          </p:nvPr>
        </p:nvSpPr>
        <p:spPr>
          <a:xfrm>
            <a:off x="612648" y="690360"/>
            <a:ext cx="3200400" cy="861774"/>
          </a:xfrm>
          <a:prstGeom prst="rect">
            <a:avLst/>
          </a:prstGeom>
        </p:spPr>
        <p:txBody>
          <a:bodyPr vert="horz" lIns="0" tIns="0" rIns="0" bIns="0" rtlCol="0" anchor="t" anchorCtr="0">
            <a:noAutofit/>
          </a:bodyPr>
          <a:lstStyle/>
          <a:p>
            <a:r>
              <a:rPr lang="en-US"/>
              <a:t>Team Slide Title –</a:t>
            </a:r>
            <a:br>
              <a:rPr lang="en-US"/>
            </a:br>
            <a:r>
              <a:rPr lang="en-US"/>
              <a:t>3 Vertical</a:t>
            </a:r>
          </a:p>
        </p:txBody>
      </p:sp>
    </p:spTree>
    <p:extLst>
      <p:ext uri="{BB962C8B-B14F-4D97-AF65-F5344CB8AC3E}">
        <p14:creationId xmlns:p14="http://schemas.microsoft.com/office/powerpoint/2010/main" val="4043190119"/>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Team – 6 Vertical">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ED7AF57-57F9-99A2-4D63-334F8BE6CC93}"/>
              </a:ext>
              <a:ext uri="{C183D7F6-B498-43B3-948B-1728B52AA6E4}">
                <adec:decorative xmlns:adec="http://schemas.microsoft.com/office/drawing/2017/decorative" val="1"/>
              </a:ext>
            </a:extLst>
          </p:cNvPr>
          <p:cNvSpPr/>
          <p:nvPr userDrawn="1"/>
        </p:nvSpPr>
        <p:spPr>
          <a:xfrm>
            <a:off x="1" y="0"/>
            <a:ext cx="4281854" cy="6857999"/>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6" name="Copyright">
            <a:extLst>
              <a:ext uri="{FF2B5EF4-FFF2-40B4-BE49-F238E27FC236}">
                <a16:creationId xmlns:a16="http://schemas.microsoft.com/office/drawing/2014/main" id="{40C7CB60-6E19-2A74-1D2B-90AE00C222CD}"/>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2023 </a:t>
            </a:r>
            <a:r>
              <a:rPr lang="en-US" sz="800" b="0" i="0" err="1">
                <a:solidFill>
                  <a:srgbClr val="757575"/>
                </a:solidFill>
                <a:latin typeface="Gibson Book" pitchFamily="2" charset="77"/>
              </a:rPr>
              <a:t>CapTech</a:t>
            </a:r>
            <a:r>
              <a:rPr lang="en-US" sz="800" b="0" i="0">
                <a:solidFill>
                  <a:srgbClr val="757575"/>
                </a:solidFill>
                <a:latin typeface="Gibson Book" pitchFamily="2" charset="77"/>
              </a:rPr>
              <a:t> Ventures, Inc. All Rights Reserved.</a:t>
            </a:r>
          </a:p>
        </p:txBody>
      </p:sp>
      <p:sp>
        <p:nvSpPr>
          <p:cNvPr id="44" name="Text Placeholder 15">
            <a:extLst>
              <a:ext uri="{FF2B5EF4-FFF2-40B4-BE49-F238E27FC236}">
                <a16:creationId xmlns:a16="http://schemas.microsoft.com/office/drawing/2014/main" id="{CFC02E8B-A9D6-CA8F-CF14-70625361760A}"/>
              </a:ext>
            </a:extLst>
          </p:cNvPr>
          <p:cNvSpPr>
            <a:spLocks noGrp="1"/>
          </p:cNvSpPr>
          <p:nvPr>
            <p:ph type="body" sz="quarter" idx="91" hasCustomPrompt="1"/>
          </p:nvPr>
        </p:nvSpPr>
        <p:spPr>
          <a:xfrm>
            <a:off x="9671812" y="5258610"/>
            <a:ext cx="1910588"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43" name="Text Placeholder 1">
            <a:extLst>
              <a:ext uri="{FF2B5EF4-FFF2-40B4-BE49-F238E27FC236}">
                <a16:creationId xmlns:a16="http://schemas.microsoft.com/office/drawing/2014/main" id="{25156996-2CE0-9C95-EF05-807CD765B330}"/>
              </a:ext>
            </a:extLst>
          </p:cNvPr>
          <p:cNvSpPr>
            <a:spLocks noGrp="1"/>
          </p:cNvSpPr>
          <p:nvPr>
            <p:ph type="body" sz="quarter" idx="90" hasCustomPrompt="1"/>
          </p:nvPr>
        </p:nvSpPr>
        <p:spPr>
          <a:xfrm>
            <a:off x="9671812" y="4993066"/>
            <a:ext cx="1910588"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33" name="Picture Placeholder 2">
            <a:extLst>
              <a:ext uri="{FF2B5EF4-FFF2-40B4-BE49-F238E27FC236}">
                <a16:creationId xmlns:a16="http://schemas.microsoft.com/office/drawing/2014/main" id="{7C72CB25-EC19-9AD0-976E-0D58E7FED59B}"/>
              </a:ext>
              <a:ext uri="{C183D7F6-B498-43B3-948B-1728B52AA6E4}">
                <adec:decorative xmlns:adec="http://schemas.microsoft.com/office/drawing/2017/decorative" val="1"/>
              </a:ext>
            </a:extLst>
          </p:cNvPr>
          <p:cNvSpPr>
            <a:spLocks noGrp="1" noChangeAspect="1"/>
          </p:cNvSpPr>
          <p:nvPr>
            <p:ph type="pic" sz="quarter" idx="68" hasCustomPrompt="1"/>
          </p:nvPr>
        </p:nvSpPr>
        <p:spPr>
          <a:xfrm>
            <a:off x="9671812" y="3434862"/>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42" name="Text Placeholder 15">
            <a:extLst>
              <a:ext uri="{FF2B5EF4-FFF2-40B4-BE49-F238E27FC236}">
                <a16:creationId xmlns:a16="http://schemas.microsoft.com/office/drawing/2014/main" id="{517EE15B-3E28-0D71-C7CD-A8B9D9A1E04D}"/>
              </a:ext>
            </a:extLst>
          </p:cNvPr>
          <p:cNvSpPr>
            <a:spLocks noGrp="1"/>
          </p:cNvSpPr>
          <p:nvPr>
            <p:ph type="body" sz="quarter" idx="89" hasCustomPrompt="1"/>
          </p:nvPr>
        </p:nvSpPr>
        <p:spPr>
          <a:xfrm>
            <a:off x="7181342" y="5258610"/>
            <a:ext cx="19110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41" name="Text Placeholder 1">
            <a:extLst>
              <a:ext uri="{FF2B5EF4-FFF2-40B4-BE49-F238E27FC236}">
                <a16:creationId xmlns:a16="http://schemas.microsoft.com/office/drawing/2014/main" id="{5827DF22-DC83-592F-8E5C-F156AC9C6A9E}"/>
              </a:ext>
            </a:extLst>
          </p:cNvPr>
          <p:cNvSpPr>
            <a:spLocks noGrp="1"/>
          </p:cNvSpPr>
          <p:nvPr>
            <p:ph type="body" sz="quarter" idx="88" hasCustomPrompt="1"/>
          </p:nvPr>
        </p:nvSpPr>
        <p:spPr>
          <a:xfrm>
            <a:off x="7181342" y="4993066"/>
            <a:ext cx="19110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30" name="Picture Placeholder 2">
            <a:extLst>
              <a:ext uri="{FF2B5EF4-FFF2-40B4-BE49-F238E27FC236}">
                <a16:creationId xmlns:a16="http://schemas.microsoft.com/office/drawing/2014/main" id="{DC49924A-725F-C8A7-8D8C-3AF3770C8A84}"/>
              </a:ext>
              <a:ext uri="{C183D7F6-B498-43B3-948B-1728B52AA6E4}">
                <adec:decorative xmlns:adec="http://schemas.microsoft.com/office/drawing/2017/decorative" val="1"/>
              </a:ext>
            </a:extLst>
          </p:cNvPr>
          <p:cNvSpPr>
            <a:spLocks noGrp="1" noChangeAspect="1"/>
          </p:cNvSpPr>
          <p:nvPr>
            <p:ph type="pic" sz="quarter" idx="65" hasCustomPrompt="1"/>
          </p:nvPr>
        </p:nvSpPr>
        <p:spPr>
          <a:xfrm>
            <a:off x="7181342" y="3434862"/>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40" name="Text Placeholder 15">
            <a:extLst>
              <a:ext uri="{FF2B5EF4-FFF2-40B4-BE49-F238E27FC236}">
                <a16:creationId xmlns:a16="http://schemas.microsoft.com/office/drawing/2014/main" id="{4AE9FEB2-5148-49A8-21D9-0E06288C1457}"/>
              </a:ext>
            </a:extLst>
          </p:cNvPr>
          <p:cNvSpPr>
            <a:spLocks noGrp="1"/>
          </p:cNvSpPr>
          <p:nvPr>
            <p:ph type="body" sz="quarter" idx="87" hasCustomPrompt="1"/>
          </p:nvPr>
        </p:nvSpPr>
        <p:spPr>
          <a:xfrm>
            <a:off x="4690872" y="5258610"/>
            <a:ext cx="19110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39" name="Text Placeholder 1">
            <a:extLst>
              <a:ext uri="{FF2B5EF4-FFF2-40B4-BE49-F238E27FC236}">
                <a16:creationId xmlns:a16="http://schemas.microsoft.com/office/drawing/2014/main" id="{FDC84870-5BF1-0C92-F0A8-BD1EEDAD79C1}"/>
              </a:ext>
            </a:extLst>
          </p:cNvPr>
          <p:cNvSpPr>
            <a:spLocks noGrp="1"/>
          </p:cNvSpPr>
          <p:nvPr>
            <p:ph type="body" sz="quarter" idx="86" hasCustomPrompt="1"/>
          </p:nvPr>
        </p:nvSpPr>
        <p:spPr>
          <a:xfrm>
            <a:off x="4690872" y="4993066"/>
            <a:ext cx="19110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9" name="Picture Placeholder 2">
            <a:extLst>
              <a:ext uri="{FF2B5EF4-FFF2-40B4-BE49-F238E27FC236}">
                <a16:creationId xmlns:a16="http://schemas.microsoft.com/office/drawing/2014/main" id="{F57CE0F1-5A69-4095-1BC1-AC141C9F97CC}"/>
              </a:ext>
              <a:ext uri="{C183D7F6-B498-43B3-948B-1728B52AA6E4}">
                <adec:decorative xmlns:adec="http://schemas.microsoft.com/office/drawing/2017/decorative" val="1"/>
              </a:ext>
            </a:extLst>
          </p:cNvPr>
          <p:cNvSpPr>
            <a:spLocks noGrp="1" noChangeAspect="1"/>
          </p:cNvSpPr>
          <p:nvPr>
            <p:ph type="pic" sz="quarter" idx="64" hasCustomPrompt="1"/>
          </p:nvPr>
        </p:nvSpPr>
        <p:spPr>
          <a:xfrm>
            <a:off x="4690872" y="3434862"/>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26" name="Text Placeholder 15">
            <a:extLst>
              <a:ext uri="{FF2B5EF4-FFF2-40B4-BE49-F238E27FC236}">
                <a16:creationId xmlns:a16="http://schemas.microsoft.com/office/drawing/2014/main" id="{0C7F0B5D-610D-D982-472E-012B2BBBBA9B}"/>
              </a:ext>
            </a:extLst>
          </p:cNvPr>
          <p:cNvSpPr>
            <a:spLocks noGrp="1"/>
          </p:cNvSpPr>
          <p:nvPr>
            <p:ph type="body" sz="quarter" idx="85" hasCustomPrompt="1"/>
          </p:nvPr>
        </p:nvSpPr>
        <p:spPr>
          <a:xfrm>
            <a:off x="9671812" y="2509548"/>
            <a:ext cx="1910588"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25" name="Text Placeholder 1">
            <a:extLst>
              <a:ext uri="{FF2B5EF4-FFF2-40B4-BE49-F238E27FC236}">
                <a16:creationId xmlns:a16="http://schemas.microsoft.com/office/drawing/2014/main" id="{83A951F3-2CF0-C9A6-5A57-08F26D1EE1C9}"/>
              </a:ext>
            </a:extLst>
          </p:cNvPr>
          <p:cNvSpPr>
            <a:spLocks noGrp="1"/>
          </p:cNvSpPr>
          <p:nvPr>
            <p:ph type="body" sz="quarter" idx="84" hasCustomPrompt="1"/>
          </p:nvPr>
        </p:nvSpPr>
        <p:spPr>
          <a:xfrm>
            <a:off x="9671812" y="2244004"/>
            <a:ext cx="1910588"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18" name="Picture Placeholder 2">
            <a:extLst>
              <a:ext uri="{FF2B5EF4-FFF2-40B4-BE49-F238E27FC236}">
                <a16:creationId xmlns:a16="http://schemas.microsoft.com/office/drawing/2014/main" id="{EDEA31C8-2516-65EF-FA4B-E50EB70078E7}"/>
              </a:ext>
              <a:ext uri="{C183D7F6-B498-43B3-948B-1728B52AA6E4}">
                <adec:decorative xmlns:adec="http://schemas.microsoft.com/office/drawing/2017/decorative" val="1"/>
              </a:ext>
            </a:extLst>
          </p:cNvPr>
          <p:cNvSpPr>
            <a:spLocks noGrp="1" noChangeAspect="1"/>
          </p:cNvSpPr>
          <p:nvPr>
            <p:ph type="pic" sz="quarter" idx="59" hasCustomPrompt="1"/>
          </p:nvPr>
        </p:nvSpPr>
        <p:spPr>
          <a:xfrm>
            <a:off x="9671812" y="685800"/>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16" name="Text Placeholder 15">
            <a:extLst>
              <a:ext uri="{FF2B5EF4-FFF2-40B4-BE49-F238E27FC236}">
                <a16:creationId xmlns:a16="http://schemas.microsoft.com/office/drawing/2014/main" id="{BA274666-1E4E-14B0-DE80-CC1EA70083CD}"/>
              </a:ext>
            </a:extLst>
          </p:cNvPr>
          <p:cNvSpPr>
            <a:spLocks noGrp="1"/>
          </p:cNvSpPr>
          <p:nvPr>
            <p:ph type="body" sz="quarter" idx="83" hasCustomPrompt="1"/>
          </p:nvPr>
        </p:nvSpPr>
        <p:spPr>
          <a:xfrm>
            <a:off x="7181342" y="2509548"/>
            <a:ext cx="19110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15" name="Text Placeholder 1">
            <a:extLst>
              <a:ext uri="{FF2B5EF4-FFF2-40B4-BE49-F238E27FC236}">
                <a16:creationId xmlns:a16="http://schemas.microsoft.com/office/drawing/2014/main" id="{42787C17-73F6-CCFE-5C1A-55AFC526C38C}"/>
              </a:ext>
            </a:extLst>
          </p:cNvPr>
          <p:cNvSpPr>
            <a:spLocks noGrp="1"/>
          </p:cNvSpPr>
          <p:nvPr>
            <p:ph type="body" sz="quarter" idx="82" hasCustomPrompt="1"/>
          </p:nvPr>
        </p:nvSpPr>
        <p:spPr>
          <a:xfrm>
            <a:off x="7181342" y="2244004"/>
            <a:ext cx="19110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3" name="Picture Placeholder 2">
            <a:extLst>
              <a:ext uri="{FF2B5EF4-FFF2-40B4-BE49-F238E27FC236}">
                <a16:creationId xmlns:a16="http://schemas.microsoft.com/office/drawing/2014/main" id="{ACF87057-E934-AEA6-563A-A824CB71B47D}"/>
              </a:ext>
              <a:ext uri="{C183D7F6-B498-43B3-948B-1728B52AA6E4}">
                <adec:decorative xmlns:adec="http://schemas.microsoft.com/office/drawing/2017/decorative" val="1"/>
              </a:ext>
            </a:extLst>
          </p:cNvPr>
          <p:cNvSpPr>
            <a:spLocks noGrp="1" noChangeAspect="1"/>
          </p:cNvSpPr>
          <p:nvPr>
            <p:ph type="pic" sz="quarter" idx="45" hasCustomPrompt="1"/>
          </p:nvPr>
        </p:nvSpPr>
        <p:spPr>
          <a:xfrm>
            <a:off x="7181342" y="685800"/>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12" name="Text Placeholder 15">
            <a:extLst>
              <a:ext uri="{FF2B5EF4-FFF2-40B4-BE49-F238E27FC236}">
                <a16:creationId xmlns:a16="http://schemas.microsoft.com/office/drawing/2014/main" id="{76655845-2AEF-E1DE-1D26-F24B031ED572}"/>
              </a:ext>
            </a:extLst>
          </p:cNvPr>
          <p:cNvSpPr>
            <a:spLocks noGrp="1"/>
          </p:cNvSpPr>
          <p:nvPr>
            <p:ph type="body" sz="quarter" idx="60" hasCustomPrompt="1"/>
          </p:nvPr>
        </p:nvSpPr>
        <p:spPr>
          <a:xfrm>
            <a:off x="4690872" y="2509548"/>
            <a:ext cx="19110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10" name="Text Placeholder 1">
            <a:extLst>
              <a:ext uri="{FF2B5EF4-FFF2-40B4-BE49-F238E27FC236}">
                <a16:creationId xmlns:a16="http://schemas.microsoft.com/office/drawing/2014/main" id="{271C0E84-4397-F768-E97A-EF97127FE116}"/>
              </a:ext>
            </a:extLst>
          </p:cNvPr>
          <p:cNvSpPr>
            <a:spLocks noGrp="1"/>
          </p:cNvSpPr>
          <p:nvPr>
            <p:ph type="body" sz="quarter" idx="58" hasCustomPrompt="1"/>
          </p:nvPr>
        </p:nvSpPr>
        <p:spPr>
          <a:xfrm>
            <a:off x="4690872" y="2244004"/>
            <a:ext cx="19110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2" name="Picture Placeholder 2">
            <a:extLst>
              <a:ext uri="{FF2B5EF4-FFF2-40B4-BE49-F238E27FC236}">
                <a16:creationId xmlns:a16="http://schemas.microsoft.com/office/drawing/2014/main" id="{6585816E-BDB8-B779-66E4-0716B5CC5721}"/>
              </a:ext>
              <a:ext uri="{C183D7F6-B498-43B3-948B-1728B52AA6E4}">
                <adec:decorative xmlns:adec="http://schemas.microsoft.com/office/drawing/2017/decorative" val="1"/>
              </a:ext>
            </a:extLst>
          </p:cNvPr>
          <p:cNvSpPr>
            <a:spLocks noGrp="1" noChangeAspect="1"/>
          </p:cNvSpPr>
          <p:nvPr>
            <p:ph type="pic" sz="quarter" idx="41" hasCustomPrompt="1"/>
          </p:nvPr>
        </p:nvSpPr>
        <p:spPr>
          <a:xfrm>
            <a:off x="4690872" y="685800"/>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9" name="Text Placeholder 1">
            <a:extLst>
              <a:ext uri="{FF2B5EF4-FFF2-40B4-BE49-F238E27FC236}">
                <a16:creationId xmlns:a16="http://schemas.microsoft.com/office/drawing/2014/main" id="{069D87DD-FDC6-5A5C-0D81-71F302088863}"/>
              </a:ext>
            </a:extLst>
          </p:cNvPr>
          <p:cNvSpPr>
            <a:spLocks noGrp="1"/>
          </p:cNvSpPr>
          <p:nvPr>
            <p:ph type="body" sz="quarter" idx="81" hasCustomPrompt="1"/>
          </p:nvPr>
        </p:nvSpPr>
        <p:spPr>
          <a:xfrm>
            <a:off x="612648" y="1709928"/>
            <a:ext cx="3200400" cy="3769404"/>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a:t>Lorem ipsum dolor sit </a:t>
            </a:r>
            <a:r>
              <a:rPr lang="en-US" err="1"/>
              <a:t>amet</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Lorem ipsum dolor sit </a:t>
            </a:r>
            <a:r>
              <a:rPr lang="en-US" err="1"/>
              <a:t>amet</a:t>
            </a:r>
            <a:r>
              <a:rPr lang="en-US"/>
              <a:t>, Lorem ipsum dolor sit </a:t>
            </a:r>
            <a:r>
              <a:rPr lang="en-US" err="1"/>
              <a:t>amet</a:t>
            </a:r>
            <a:r>
              <a:rPr lang="en-US"/>
              <a:t>.</a:t>
            </a:r>
          </a:p>
        </p:txBody>
      </p:sp>
      <p:sp>
        <p:nvSpPr>
          <p:cNvPr id="46" name="Title Placeholder 3">
            <a:extLst>
              <a:ext uri="{FF2B5EF4-FFF2-40B4-BE49-F238E27FC236}">
                <a16:creationId xmlns:a16="http://schemas.microsoft.com/office/drawing/2014/main" id="{0855B5B2-D2C3-5C18-B2E0-9F47BBB4338F}"/>
              </a:ext>
            </a:extLst>
          </p:cNvPr>
          <p:cNvSpPr>
            <a:spLocks noGrp="1"/>
          </p:cNvSpPr>
          <p:nvPr>
            <p:ph type="title" hasCustomPrompt="1"/>
          </p:nvPr>
        </p:nvSpPr>
        <p:spPr>
          <a:xfrm>
            <a:off x="612648" y="690360"/>
            <a:ext cx="3200400" cy="861774"/>
          </a:xfrm>
          <a:prstGeom prst="rect">
            <a:avLst/>
          </a:prstGeom>
        </p:spPr>
        <p:txBody>
          <a:bodyPr vert="horz" lIns="0" tIns="0" rIns="0" bIns="0" rtlCol="0" anchor="t" anchorCtr="0">
            <a:noAutofit/>
          </a:bodyPr>
          <a:lstStyle/>
          <a:p>
            <a:r>
              <a:rPr lang="en-US"/>
              <a:t>Team Slide Title –</a:t>
            </a:r>
            <a:br>
              <a:rPr lang="en-US"/>
            </a:br>
            <a:r>
              <a:rPr lang="en-US"/>
              <a:t>6 Vertical</a:t>
            </a:r>
          </a:p>
        </p:txBody>
      </p:sp>
    </p:spTree>
    <p:extLst>
      <p:ext uri="{BB962C8B-B14F-4D97-AF65-F5344CB8AC3E}">
        <p14:creationId xmlns:p14="http://schemas.microsoft.com/office/powerpoint/2010/main" val="3705735913"/>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eam – Full Team">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ED7AF57-57F9-99A2-4D63-334F8BE6CC93}"/>
              </a:ext>
              <a:ext uri="{C183D7F6-B498-43B3-948B-1728B52AA6E4}">
                <adec:decorative xmlns:adec="http://schemas.microsoft.com/office/drawing/2017/decorative" val="1"/>
              </a:ext>
            </a:extLst>
          </p:cNvPr>
          <p:cNvSpPr/>
          <p:nvPr userDrawn="1"/>
        </p:nvSpPr>
        <p:spPr>
          <a:xfrm>
            <a:off x="1" y="0"/>
            <a:ext cx="4281854" cy="6857999"/>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4" name="Copyright">
            <a:extLst>
              <a:ext uri="{FF2B5EF4-FFF2-40B4-BE49-F238E27FC236}">
                <a16:creationId xmlns:a16="http://schemas.microsoft.com/office/drawing/2014/main" id="{3ECDFBFD-666C-D98C-96CA-F7E9B9103A62}"/>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2023 </a:t>
            </a:r>
            <a:r>
              <a:rPr lang="en-US" sz="800" b="0" i="0" err="1">
                <a:solidFill>
                  <a:srgbClr val="757575"/>
                </a:solidFill>
                <a:latin typeface="Gibson Book" pitchFamily="2" charset="77"/>
              </a:rPr>
              <a:t>CapTech</a:t>
            </a:r>
            <a:r>
              <a:rPr lang="en-US" sz="800" b="0" i="0">
                <a:solidFill>
                  <a:srgbClr val="757575"/>
                </a:solidFill>
                <a:latin typeface="Gibson Book" pitchFamily="2" charset="77"/>
              </a:rPr>
              <a:t> Ventures, Inc. All Rights Reserved.</a:t>
            </a:r>
          </a:p>
        </p:txBody>
      </p:sp>
      <p:sp>
        <p:nvSpPr>
          <p:cNvPr id="83" name="Picture Placeholder 2">
            <a:extLst>
              <a:ext uri="{FF2B5EF4-FFF2-40B4-BE49-F238E27FC236}">
                <a16:creationId xmlns:a16="http://schemas.microsoft.com/office/drawing/2014/main" id="{4765AD04-49E0-1809-C1DA-2B10B9439909}"/>
              </a:ext>
              <a:ext uri="{C183D7F6-B498-43B3-948B-1728B52AA6E4}">
                <adec:decorative xmlns:adec="http://schemas.microsoft.com/office/drawing/2017/decorative" val="1"/>
              </a:ext>
            </a:extLst>
          </p:cNvPr>
          <p:cNvSpPr>
            <a:spLocks noGrp="1" noChangeAspect="1"/>
          </p:cNvSpPr>
          <p:nvPr>
            <p:ph type="pic" sz="quarter" idx="101" hasCustomPrompt="1"/>
          </p:nvPr>
        </p:nvSpPr>
        <p:spPr>
          <a:xfrm>
            <a:off x="10841255" y="5435137"/>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82" name="Picture Placeholder 2">
            <a:extLst>
              <a:ext uri="{FF2B5EF4-FFF2-40B4-BE49-F238E27FC236}">
                <a16:creationId xmlns:a16="http://schemas.microsoft.com/office/drawing/2014/main" id="{04404629-DCE2-7500-A37A-230AA9108B8B}"/>
              </a:ext>
              <a:ext uri="{C183D7F6-B498-43B3-948B-1728B52AA6E4}">
                <adec:decorative xmlns:adec="http://schemas.microsoft.com/office/drawing/2017/decorative" val="1"/>
              </a:ext>
            </a:extLst>
          </p:cNvPr>
          <p:cNvSpPr>
            <a:spLocks noGrp="1" noChangeAspect="1"/>
          </p:cNvSpPr>
          <p:nvPr>
            <p:ph type="pic" sz="quarter" idx="100" hasCustomPrompt="1"/>
          </p:nvPr>
        </p:nvSpPr>
        <p:spPr>
          <a:xfrm>
            <a:off x="9509602" y="5435137"/>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84" name="Picture Placeholder 2">
            <a:extLst>
              <a:ext uri="{FF2B5EF4-FFF2-40B4-BE49-F238E27FC236}">
                <a16:creationId xmlns:a16="http://schemas.microsoft.com/office/drawing/2014/main" id="{9E6EC305-E2CB-6362-694C-EC1911ECE8B7}"/>
              </a:ext>
              <a:ext uri="{C183D7F6-B498-43B3-948B-1728B52AA6E4}">
                <adec:decorative xmlns:adec="http://schemas.microsoft.com/office/drawing/2017/decorative" val="1"/>
              </a:ext>
            </a:extLst>
          </p:cNvPr>
          <p:cNvSpPr>
            <a:spLocks noGrp="1" noChangeAspect="1"/>
          </p:cNvSpPr>
          <p:nvPr>
            <p:ph type="pic" sz="quarter" idx="102" hasCustomPrompt="1"/>
          </p:nvPr>
        </p:nvSpPr>
        <p:spPr>
          <a:xfrm>
            <a:off x="8177950" y="5435137"/>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81" name="Picture Placeholder 2">
            <a:extLst>
              <a:ext uri="{FF2B5EF4-FFF2-40B4-BE49-F238E27FC236}">
                <a16:creationId xmlns:a16="http://schemas.microsoft.com/office/drawing/2014/main" id="{C0F1A146-7C7F-4BF2-26D2-E8BC55CDF9AC}"/>
              </a:ext>
              <a:ext uri="{C183D7F6-B498-43B3-948B-1728B52AA6E4}">
                <adec:decorative xmlns:adec="http://schemas.microsoft.com/office/drawing/2017/decorative" val="1"/>
              </a:ext>
            </a:extLst>
          </p:cNvPr>
          <p:cNvSpPr>
            <a:spLocks noGrp="1" noChangeAspect="1"/>
          </p:cNvSpPr>
          <p:nvPr>
            <p:ph type="pic" sz="quarter" idx="99" hasCustomPrompt="1"/>
          </p:nvPr>
        </p:nvSpPr>
        <p:spPr>
          <a:xfrm>
            <a:off x="6846298" y="5435137"/>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63" name="Text Placeholder 1">
            <a:extLst>
              <a:ext uri="{FF2B5EF4-FFF2-40B4-BE49-F238E27FC236}">
                <a16:creationId xmlns:a16="http://schemas.microsoft.com/office/drawing/2014/main" id="{3D650434-0FC1-5BDE-E92F-710343E4A1D2}"/>
              </a:ext>
            </a:extLst>
          </p:cNvPr>
          <p:cNvSpPr>
            <a:spLocks noGrp="1"/>
          </p:cNvSpPr>
          <p:nvPr>
            <p:ph type="body" sz="quarter" idx="81" hasCustomPrompt="1"/>
          </p:nvPr>
        </p:nvSpPr>
        <p:spPr>
          <a:xfrm>
            <a:off x="4965539" y="5367648"/>
            <a:ext cx="1559321" cy="234922"/>
          </a:xfrm>
        </p:spPr>
        <p:txBody>
          <a:bodyPr anchor="ctr">
            <a:noAutofit/>
          </a:bodyPr>
          <a:lstStyle>
            <a:lvl1pPr marL="0" indent="0" algn="l">
              <a:lnSpc>
                <a:spcPct val="120000"/>
              </a:lnSpc>
              <a:buNone/>
              <a:defRPr sz="1200" b="0" i="0" spc="20" baseline="0">
                <a:solidFill>
                  <a:schemeClr val="tx1"/>
                </a:solidFill>
                <a:latin typeface="Gibson Medium" panose="02000000000000000000" pitchFamily="2" charset="77"/>
              </a:defRPr>
            </a:lvl1pPr>
          </a:lstStyle>
          <a:p>
            <a:pPr lvl="0"/>
            <a:r>
              <a:rPr lang="en-US"/>
              <a:t>Title</a:t>
            </a:r>
          </a:p>
        </p:txBody>
      </p:sp>
      <p:sp>
        <p:nvSpPr>
          <p:cNvPr id="79" name="Picture Placeholder 2">
            <a:extLst>
              <a:ext uri="{FF2B5EF4-FFF2-40B4-BE49-F238E27FC236}">
                <a16:creationId xmlns:a16="http://schemas.microsoft.com/office/drawing/2014/main" id="{698D1118-2F1B-790E-955A-A65B39CC49CF}"/>
              </a:ext>
              <a:ext uri="{C183D7F6-B498-43B3-948B-1728B52AA6E4}">
                <adec:decorative xmlns:adec="http://schemas.microsoft.com/office/drawing/2017/decorative" val="1"/>
              </a:ext>
            </a:extLst>
          </p:cNvPr>
          <p:cNvSpPr>
            <a:spLocks noGrp="1" noChangeAspect="1"/>
          </p:cNvSpPr>
          <p:nvPr>
            <p:ph type="pic" sz="quarter" idx="97" hasCustomPrompt="1"/>
          </p:nvPr>
        </p:nvSpPr>
        <p:spPr>
          <a:xfrm>
            <a:off x="10841255" y="4268051"/>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78" name="Picture Placeholder 2">
            <a:extLst>
              <a:ext uri="{FF2B5EF4-FFF2-40B4-BE49-F238E27FC236}">
                <a16:creationId xmlns:a16="http://schemas.microsoft.com/office/drawing/2014/main" id="{F844117D-0C6D-8C1D-02EB-C67C539C0EE3}"/>
              </a:ext>
              <a:ext uri="{C183D7F6-B498-43B3-948B-1728B52AA6E4}">
                <adec:decorative xmlns:adec="http://schemas.microsoft.com/office/drawing/2017/decorative" val="1"/>
              </a:ext>
            </a:extLst>
          </p:cNvPr>
          <p:cNvSpPr>
            <a:spLocks noGrp="1" noChangeAspect="1"/>
          </p:cNvSpPr>
          <p:nvPr>
            <p:ph type="pic" sz="quarter" idx="96" hasCustomPrompt="1"/>
          </p:nvPr>
        </p:nvSpPr>
        <p:spPr>
          <a:xfrm>
            <a:off x="9509602" y="4268051"/>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80" name="Picture Placeholder 2">
            <a:extLst>
              <a:ext uri="{FF2B5EF4-FFF2-40B4-BE49-F238E27FC236}">
                <a16:creationId xmlns:a16="http://schemas.microsoft.com/office/drawing/2014/main" id="{876AD797-5229-114D-A105-9E3F8C199FAB}"/>
              </a:ext>
              <a:ext uri="{C183D7F6-B498-43B3-948B-1728B52AA6E4}">
                <adec:decorative xmlns:adec="http://schemas.microsoft.com/office/drawing/2017/decorative" val="1"/>
              </a:ext>
            </a:extLst>
          </p:cNvPr>
          <p:cNvSpPr>
            <a:spLocks noGrp="1" noChangeAspect="1"/>
          </p:cNvSpPr>
          <p:nvPr>
            <p:ph type="pic" sz="quarter" idx="98" hasCustomPrompt="1"/>
          </p:nvPr>
        </p:nvSpPr>
        <p:spPr>
          <a:xfrm>
            <a:off x="8177950" y="4268051"/>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77" name="Picture Placeholder 2">
            <a:extLst>
              <a:ext uri="{FF2B5EF4-FFF2-40B4-BE49-F238E27FC236}">
                <a16:creationId xmlns:a16="http://schemas.microsoft.com/office/drawing/2014/main" id="{4CB2CFD8-17AF-DD80-019F-4EC42B60B2B7}"/>
              </a:ext>
              <a:ext uri="{C183D7F6-B498-43B3-948B-1728B52AA6E4}">
                <adec:decorative xmlns:adec="http://schemas.microsoft.com/office/drawing/2017/decorative" val="1"/>
              </a:ext>
            </a:extLst>
          </p:cNvPr>
          <p:cNvSpPr>
            <a:spLocks noGrp="1" noChangeAspect="1"/>
          </p:cNvSpPr>
          <p:nvPr>
            <p:ph type="pic" sz="quarter" idx="95" hasCustomPrompt="1"/>
          </p:nvPr>
        </p:nvSpPr>
        <p:spPr>
          <a:xfrm>
            <a:off x="6846298" y="4268051"/>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75" name="Picture Placeholder 2">
            <a:extLst>
              <a:ext uri="{FF2B5EF4-FFF2-40B4-BE49-F238E27FC236}">
                <a16:creationId xmlns:a16="http://schemas.microsoft.com/office/drawing/2014/main" id="{E30C5259-CDA5-8530-EEAB-A58C3682D706}"/>
              </a:ext>
              <a:ext uri="{C183D7F6-B498-43B3-948B-1728B52AA6E4}">
                <adec:decorative xmlns:adec="http://schemas.microsoft.com/office/drawing/2017/decorative" val="1"/>
              </a:ext>
            </a:extLst>
          </p:cNvPr>
          <p:cNvSpPr>
            <a:spLocks noGrp="1" noChangeAspect="1"/>
          </p:cNvSpPr>
          <p:nvPr>
            <p:ph type="pic" sz="quarter" idx="93" hasCustomPrompt="1"/>
          </p:nvPr>
        </p:nvSpPr>
        <p:spPr>
          <a:xfrm>
            <a:off x="10841255" y="3401075"/>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74" name="Picture Placeholder 2">
            <a:extLst>
              <a:ext uri="{FF2B5EF4-FFF2-40B4-BE49-F238E27FC236}">
                <a16:creationId xmlns:a16="http://schemas.microsoft.com/office/drawing/2014/main" id="{EDA3F8B5-40E1-9943-7C0E-582593FA38CD}"/>
              </a:ext>
              <a:ext uri="{C183D7F6-B498-43B3-948B-1728B52AA6E4}">
                <adec:decorative xmlns:adec="http://schemas.microsoft.com/office/drawing/2017/decorative" val="1"/>
              </a:ext>
            </a:extLst>
          </p:cNvPr>
          <p:cNvSpPr>
            <a:spLocks noGrp="1" noChangeAspect="1"/>
          </p:cNvSpPr>
          <p:nvPr>
            <p:ph type="pic" sz="quarter" idx="92" hasCustomPrompt="1"/>
          </p:nvPr>
        </p:nvSpPr>
        <p:spPr>
          <a:xfrm>
            <a:off x="9509602" y="3401075"/>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76" name="Picture Placeholder 2">
            <a:extLst>
              <a:ext uri="{FF2B5EF4-FFF2-40B4-BE49-F238E27FC236}">
                <a16:creationId xmlns:a16="http://schemas.microsoft.com/office/drawing/2014/main" id="{5E390074-6850-4411-8EAB-3E7D188EAC81}"/>
              </a:ext>
              <a:ext uri="{C183D7F6-B498-43B3-948B-1728B52AA6E4}">
                <adec:decorative xmlns:adec="http://schemas.microsoft.com/office/drawing/2017/decorative" val="1"/>
              </a:ext>
            </a:extLst>
          </p:cNvPr>
          <p:cNvSpPr>
            <a:spLocks noGrp="1" noChangeAspect="1"/>
          </p:cNvSpPr>
          <p:nvPr>
            <p:ph type="pic" sz="quarter" idx="94" hasCustomPrompt="1"/>
          </p:nvPr>
        </p:nvSpPr>
        <p:spPr>
          <a:xfrm>
            <a:off x="8177950" y="3401075"/>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73" name="Picture Placeholder 2">
            <a:extLst>
              <a:ext uri="{FF2B5EF4-FFF2-40B4-BE49-F238E27FC236}">
                <a16:creationId xmlns:a16="http://schemas.microsoft.com/office/drawing/2014/main" id="{6DC4D27F-AEF1-8E2D-41FA-64A47F14F5D7}"/>
              </a:ext>
              <a:ext uri="{C183D7F6-B498-43B3-948B-1728B52AA6E4}">
                <adec:decorative xmlns:adec="http://schemas.microsoft.com/office/drawing/2017/decorative" val="1"/>
              </a:ext>
            </a:extLst>
          </p:cNvPr>
          <p:cNvSpPr>
            <a:spLocks noGrp="1" noChangeAspect="1"/>
          </p:cNvSpPr>
          <p:nvPr>
            <p:ph type="pic" sz="quarter" idx="91" hasCustomPrompt="1"/>
          </p:nvPr>
        </p:nvSpPr>
        <p:spPr>
          <a:xfrm>
            <a:off x="6846298" y="3401075"/>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62" name="Text Placeholder 1">
            <a:extLst>
              <a:ext uri="{FF2B5EF4-FFF2-40B4-BE49-F238E27FC236}">
                <a16:creationId xmlns:a16="http://schemas.microsoft.com/office/drawing/2014/main" id="{6413E314-337F-28B9-86E7-8FB96A81EE97}"/>
              </a:ext>
            </a:extLst>
          </p:cNvPr>
          <p:cNvSpPr>
            <a:spLocks noGrp="1"/>
          </p:cNvSpPr>
          <p:nvPr>
            <p:ph type="body" sz="quarter" idx="80" hasCustomPrompt="1"/>
          </p:nvPr>
        </p:nvSpPr>
        <p:spPr>
          <a:xfrm>
            <a:off x="4965538" y="3336783"/>
            <a:ext cx="1559321" cy="234922"/>
          </a:xfrm>
        </p:spPr>
        <p:txBody>
          <a:bodyPr anchor="ctr">
            <a:noAutofit/>
          </a:bodyPr>
          <a:lstStyle>
            <a:lvl1pPr marL="0" indent="0" algn="l">
              <a:lnSpc>
                <a:spcPct val="120000"/>
              </a:lnSpc>
              <a:buNone/>
              <a:defRPr sz="1200" b="0" i="0" spc="20" baseline="0">
                <a:solidFill>
                  <a:schemeClr val="tx1"/>
                </a:solidFill>
                <a:latin typeface="Gibson Medium" panose="02000000000000000000" pitchFamily="2" charset="77"/>
              </a:defRPr>
            </a:lvl1pPr>
          </a:lstStyle>
          <a:p>
            <a:pPr lvl="0"/>
            <a:r>
              <a:rPr lang="en-US"/>
              <a:t>Title</a:t>
            </a:r>
          </a:p>
        </p:txBody>
      </p:sp>
      <p:sp>
        <p:nvSpPr>
          <p:cNvPr id="71" name="Picture Placeholder 2">
            <a:extLst>
              <a:ext uri="{FF2B5EF4-FFF2-40B4-BE49-F238E27FC236}">
                <a16:creationId xmlns:a16="http://schemas.microsoft.com/office/drawing/2014/main" id="{DD14B8E7-6A29-C89E-1D24-3649F8704A6C}"/>
              </a:ext>
              <a:ext uri="{C183D7F6-B498-43B3-948B-1728B52AA6E4}">
                <adec:decorative xmlns:adec="http://schemas.microsoft.com/office/drawing/2017/decorative" val="1"/>
              </a:ext>
            </a:extLst>
          </p:cNvPr>
          <p:cNvSpPr>
            <a:spLocks noGrp="1" noChangeAspect="1"/>
          </p:cNvSpPr>
          <p:nvPr>
            <p:ph type="pic" sz="quarter" idx="89" hasCustomPrompt="1"/>
          </p:nvPr>
        </p:nvSpPr>
        <p:spPr>
          <a:xfrm>
            <a:off x="10841255" y="2214904"/>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70" name="Picture Placeholder 2">
            <a:extLst>
              <a:ext uri="{FF2B5EF4-FFF2-40B4-BE49-F238E27FC236}">
                <a16:creationId xmlns:a16="http://schemas.microsoft.com/office/drawing/2014/main" id="{75975E6F-ED37-92DE-C4C8-E6F41C57E746}"/>
              </a:ext>
              <a:ext uri="{C183D7F6-B498-43B3-948B-1728B52AA6E4}">
                <adec:decorative xmlns:adec="http://schemas.microsoft.com/office/drawing/2017/decorative" val="1"/>
              </a:ext>
            </a:extLst>
          </p:cNvPr>
          <p:cNvSpPr>
            <a:spLocks noGrp="1" noChangeAspect="1"/>
          </p:cNvSpPr>
          <p:nvPr>
            <p:ph type="pic" sz="quarter" idx="88" hasCustomPrompt="1"/>
          </p:nvPr>
        </p:nvSpPr>
        <p:spPr>
          <a:xfrm>
            <a:off x="9509602" y="2214904"/>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72" name="Picture Placeholder 2">
            <a:extLst>
              <a:ext uri="{FF2B5EF4-FFF2-40B4-BE49-F238E27FC236}">
                <a16:creationId xmlns:a16="http://schemas.microsoft.com/office/drawing/2014/main" id="{A6120B03-F53E-2F17-DF15-9A32DA26AF70}"/>
              </a:ext>
              <a:ext uri="{C183D7F6-B498-43B3-948B-1728B52AA6E4}">
                <adec:decorative xmlns:adec="http://schemas.microsoft.com/office/drawing/2017/decorative" val="1"/>
              </a:ext>
            </a:extLst>
          </p:cNvPr>
          <p:cNvSpPr>
            <a:spLocks noGrp="1" noChangeAspect="1"/>
          </p:cNvSpPr>
          <p:nvPr>
            <p:ph type="pic" sz="quarter" idx="90" hasCustomPrompt="1"/>
          </p:nvPr>
        </p:nvSpPr>
        <p:spPr>
          <a:xfrm>
            <a:off x="8177950" y="2214904"/>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69" name="Picture Placeholder 2">
            <a:extLst>
              <a:ext uri="{FF2B5EF4-FFF2-40B4-BE49-F238E27FC236}">
                <a16:creationId xmlns:a16="http://schemas.microsoft.com/office/drawing/2014/main" id="{1FCF7F16-8EB1-8EFD-D1CF-25BE79AC2C3D}"/>
              </a:ext>
              <a:ext uri="{C183D7F6-B498-43B3-948B-1728B52AA6E4}">
                <adec:decorative xmlns:adec="http://schemas.microsoft.com/office/drawing/2017/decorative" val="1"/>
              </a:ext>
            </a:extLst>
          </p:cNvPr>
          <p:cNvSpPr>
            <a:spLocks noGrp="1" noChangeAspect="1"/>
          </p:cNvSpPr>
          <p:nvPr>
            <p:ph type="pic" sz="quarter" idx="87" hasCustomPrompt="1"/>
          </p:nvPr>
        </p:nvSpPr>
        <p:spPr>
          <a:xfrm>
            <a:off x="6846298" y="2214904"/>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61" name="Text Placeholder 1">
            <a:extLst>
              <a:ext uri="{FF2B5EF4-FFF2-40B4-BE49-F238E27FC236}">
                <a16:creationId xmlns:a16="http://schemas.microsoft.com/office/drawing/2014/main" id="{8295E8D9-E8FB-45DC-6B9D-CC3437C431B1}"/>
              </a:ext>
            </a:extLst>
          </p:cNvPr>
          <p:cNvSpPr>
            <a:spLocks noGrp="1"/>
          </p:cNvSpPr>
          <p:nvPr>
            <p:ph type="body" sz="quarter" idx="79" hasCustomPrompt="1"/>
          </p:nvPr>
        </p:nvSpPr>
        <p:spPr>
          <a:xfrm>
            <a:off x="4965539" y="2154196"/>
            <a:ext cx="1559321" cy="234922"/>
          </a:xfrm>
        </p:spPr>
        <p:txBody>
          <a:bodyPr anchor="ctr">
            <a:noAutofit/>
          </a:bodyPr>
          <a:lstStyle>
            <a:lvl1pPr marL="0" indent="0" algn="l">
              <a:lnSpc>
                <a:spcPct val="120000"/>
              </a:lnSpc>
              <a:buNone/>
              <a:defRPr sz="1200" b="0" i="0" spc="20" baseline="0">
                <a:solidFill>
                  <a:schemeClr val="tx1"/>
                </a:solidFill>
                <a:latin typeface="Gibson Medium" panose="02000000000000000000" pitchFamily="2" charset="77"/>
              </a:defRPr>
            </a:lvl1pPr>
          </a:lstStyle>
          <a:p>
            <a:pPr lvl="0"/>
            <a:r>
              <a:rPr lang="en-US"/>
              <a:t>Title</a:t>
            </a:r>
          </a:p>
        </p:txBody>
      </p:sp>
      <p:sp>
        <p:nvSpPr>
          <p:cNvPr id="67" name="Picture Placeholder 2">
            <a:extLst>
              <a:ext uri="{FF2B5EF4-FFF2-40B4-BE49-F238E27FC236}">
                <a16:creationId xmlns:a16="http://schemas.microsoft.com/office/drawing/2014/main" id="{81CD8E6D-A0F6-91C8-E3ED-163FFBE28C9C}"/>
              </a:ext>
              <a:ext uri="{C183D7F6-B498-43B3-948B-1728B52AA6E4}">
                <adec:decorative xmlns:adec="http://schemas.microsoft.com/office/drawing/2017/decorative" val="1"/>
              </a:ext>
            </a:extLst>
          </p:cNvPr>
          <p:cNvSpPr>
            <a:spLocks noGrp="1" noChangeAspect="1"/>
          </p:cNvSpPr>
          <p:nvPr>
            <p:ph type="pic" sz="quarter" idx="85" hasCustomPrompt="1"/>
          </p:nvPr>
        </p:nvSpPr>
        <p:spPr>
          <a:xfrm>
            <a:off x="10841255" y="1019978"/>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66" name="Picture Placeholder 2">
            <a:extLst>
              <a:ext uri="{FF2B5EF4-FFF2-40B4-BE49-F238E27FC236}">
                <a16:creationId xmlns:a16="http://schemas.microsoft.com/office/drawing/2014/main" id="{B80BD72F-E2C0-BF0A-BFD6-F064F5B2E615}"/>
              </a:ext>
              <a:ext uri="{C183D7F6-B498-43B3-948B-1728B52AA6E4}">
                <adec:decorative xmlns:adec="http://schemas.microsoft.com/office/drawing/2017/decorative" val="1"/>
              </a:ext>
            </a:extLst>
          </p:cNvPr>
          <p:cNvSpPr>
            <a:spLocks noGrp="1" noChangeAspect="1"/>
          </p:cNvSpPr>
          <p:nvPr>
            <p:ph type="pic" sz="quarter" idx="84" hasCustomPrompt="1"/>
          </p:nvPr>
        </p:nvSpPr>
        <p:spPr>
          <a:xfrm>
            <a:off x="9509602" y="1019978"/>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68" name="Picture Placeholder 2">
            <a:extLst>
              <a:ext uri="{FF2B5EF4-FFF2-40B4-BE49-F238E27FC236}">
                <a16:creationId xmlns:a16="http://schemas.microsoft.com/office/drawing/2014/main" id="{54EB9B10-6DDB-F795-212F-BBE68DCB0073}"/>
              </a:ext>
              <a:ext uri="{C183D7F6-B498-43B3-948B-1728B52AA6E4}">
                <adec:decorative xmlns:adec="http://schemas.microsoft.com/office/drawing/2017/decorative" val="1"/>
              </a:ext>
            </a:extLst>
          </p:cNvPr>
          <p:cNvSpPr>
            <a:spLocks noGrp="1" noChangeAspect="1"/>
          </p:cNvSpPr>
          <p:nvPr>
            <p:ph type="pic" sz="quarter" idx="86" hasCustomPrompt="1"/>
          </p:nvPr>
        </p:nvSpPr>
        <p:spPr>
          <a:xfrm>
            <a:off x="8177950" y="1019978"/>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65" name="Picture Placeholder 2">
            <a:extLst>
              <a:ext uri="{FF2B5EF4-FFF2-40B4-BE49-F238E27FC236}">
                <a16:creationId xmlns:a16="http://schemas.microsoft.com/office/drawing/2014/main" id="{12640641-03BD-69AC-DA8B-B6F1E63C05F7}"/>
              </a:ext>
              <a:ext uri="{C183D7F6-B498-43B3-948B-1728B52AA6E4}">
                <adec:decorative xmlns:adec="http://schemas.microsoft.com/office/drawing/2017/decorative" val="1"/>
              </a:ext>
            </a:extLst>
          </p:cNvPr>
          <p:cNvSpPr>
            <a:spLocks noGrp="1" noChangeAspect="1"/>
          </p:cNvSpPr>
          <p:nvPr>
            <p:ph type="pic" sz="quarter" idx="83" hasCustomPrompt="1"/>
          </p:nvPr>
        </p:nvSpPr>
        <p:spPr>
          <a:xfrm>
            <a:off x="6846298" y="1019978"/>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17" name="Text Placeholder 1">
            <a:extLst>
              <a:ext uri="{FF2B5EF4-FFF2-40B4-BE49-F238E27FC236}">
                <a16:creationId xmlns:a16="http://schemas.microsoft.com/office/drawing/2014/main" id="{3A89B3B6-76E7-61F4-D72D-C3A74568A652}"/>
              </a:ext>
            </a:extLst>
          </p:cNvPr>
          <p:cNvSpPr>
            <a:spLocks noGrp="1"/>
          </p:cNvSpPr>
          <p:nvPr>
            <p:ph type="body" sz="quarter" idx="74" hasCustomPrompt="1"/>
          </p:nvPr>
        </p:nvSpPr>
        <p:spPr>
          <a:xfrm>
            <a:off x="4965539" y="959375"/>
            <a:ext cx="1559321" cy="234922"/>
          </a:xfrm>
        </p:spPr>
        <p:txBody>
          <a:bodyPr anchor="ctr">
            <a:noAutofit/>
          </a:bodyPr>
          <a:lstStyle>
            <a:lvl1pPr marL="0" indent="0" algn="l">
              <a:lnSpc>
                <a:spcPct val="120000"/>
              </a:lnSpc>
              <a:buNone/>
              <a:defRPr sz="1200" b="0" i="0" spc="20" baseline="0">
                <a:solidFill>
                  <a:schemeClr val="tx1"/>
                </a:solidFill>
                <a:latin typeface="Gibson Medium" panose="02000000000000000000" pitchFamily="2" charset="77"/>
              </a:defRPr>
            </a:lvl1pPr>
          </a:lstStyle>
          <a:p>
            <a:pPr lvl="0"/>
            <a:r>
              <a:rPr lang="en-US"/>
              <a:t>Title</a:t>
            </a:r>
          </a:p>
        </p:txBody>
      </p:sp>
      <p:sp>
        <p:nvSpPr>
          <p:cNvPr id="13" name="Text Placeholder 1">
            <a:extLst>
              <a:ext uri="{FF2B5EF4-FFF2-40B4-BE49-F238E27FC236}">
                <a16:creationId xmlns:a16="http://schemas.microsoft.com/office/drawing/2014/main" id="{EE44815E-46C9-4826-CDCA-0FA5F9EE4F3C}"/>
              </a:ext>
            </a:extLst>
          </p:cNvPr>
          <p:cNvSpPr>
            <a:spLocks noGrp="1"/>
          </p:cNvSpPr>
          <p:nvPr>
            <p:ph type="body" sz="quarter" idx="73" hasCustomPrompt="1"/>
          </p:nvPr>
        </p:nvSpPr>
        <p:spPr>
          <a:xfrm>
            <a:off x="4965539" y="461311"/>
            <a:ext cx="6616861" cy="271675"/>
          </a:xfrm>
        </p:spPr>
        <p:txBody>
          <a:bodyPr anchor="ctr">
            <a:noAutofit/>
          </a:bodyPr>
          <a:lstStyle>
            <a:lvl1pPr marL="0" indent="0" algn="l">
              <a:lnSpc>
                <a:spcPct val="100000"/>
              </a:lnSpc>
              <a:buNone/>
              <a:defRPr sz="1000" b="1" i="0" cap="all" spc="150" baseline="0">
                <a:solidFill>
                  <a:schemeClr val="tx2"/>
                </a:solidFill>
                <a:latin typeface="Gibson SemiBold" pitchFamily="2" charset="77"/>
              </a:defRPr>
            </a:lvl1pPr>
          </a:lstStyle>
          <a:p>
            <a:pPr lvl="0"/>
            <a:r>
              <a:rPr lang="en-US"/>
              <a:t>SUBTITLE</a:t>
            </a:r>
          </a:p>
        </p:txBody>
      </p:sp>
      <p:sp>
        <p:nvSpPr>
          <p:cNvPr id="2" name="Text Placeholder 1">
            <a:extLst>
              <a:ext uri="{FF2B5EF4-FFF2-40B4-BE49-F238E27FC236}">
                <a16:creationId xmlns:a16="http://schemas.microsoft.com/office/drawing/2014/main" id="{2D1B96FF-48AA-3766-55B2-222A5C6B4907}"/>
              </a:ext>
            </a:extLst>
          </p:cNvPr>
          <p:cNvSpPr>
            <a:spLocks noGrp="1"/>
          </p:cNvSpPr>
          <p:nvPr>
            <p:ph type="body" sz="quarter" idx="103" hasCustomPrompt="1"/>
          </p:nvPr>
        </p:nvSpPr>
        <p:spPr>
          <a:xfrm>
            <a:off x="612648" y="1709928"/>
            <a:ext cx="3200400" cy="3769404"/>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a:t>Lorem ipsum dolor sit </a:t>
            </a:r>
            <a:r>
              <a:rPr lang="en-US" err="1"/>
              <a:t>amet</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Lorem ipsum dolor sit </a:t>
            </a:r>
            <a:r>
              <a:rPr lang="en-US" err="1"/>
              <a:t>amet</a:t>
            </a:r>
            <a:r>
              <a:rPr lang="en-US"/>
              <a:t>, Lorem ipsum dolor sit </a:t>
            </a:r>
            <a:r>
              <a:rPr lang="en-US" err="1"/>
              <a:t>amet</a:t>
            </a:r>
            <a:r>
              <a:rPr lang="en-US"/>
              <a:t>.</a:t>
            </a:r>
          </a:p>
        </p:txBody>
      </p:sp>
      <p:sp>
        <p:nvSpPr>
          <p:cNvPr id="5" name="Title Placeholder 3">
            <a:extLst>
              <a:ext uri="{FF2B5EF4-FFF2-40B4-BE49-F238E27FC236}">
                <a16:creationId xmlns:a16="http://schemas.microsoft.com/office/drawing/2014/main" id="{0D1A9C4F-F299-2C9E-6374-7032B903351A}"/>
              </a:ext>
            </a:extLst>
          </p:cNvPr>
          <p:cNvSpPr>
            <a:spLocks noGrp="1"/>
          </p:cNvSpPr>
          <p:nvPr>
            <p:ph type="title" hasCustomPrompt="1"/>
          </p:nvPr>
        </p:nvSpPr>
        <p:spPr>
          <a:xfrm>
            <a:off x="612648" y="690360"/>
            <a:ext cx="3200400" cy="861774"/>
          </a:xfrm>
          <a:prstGeom prst="rect">
            <a:avLst/>
          </a:prstGeom>
        </p:spPr>
        <p:txBody>
          <a:bodyPr vert="horz" lIns="0" tIns="0" rIns="0" bIns="0" rtlCol="0" anchor="t" anchorCtr="0">
            <a:noAutofit/>
          </a:bodyPr>
          <a:lstStyle/>
          <a:p>
            <a:r>
              <a:rPr lang="en-US"/>
              <a:t>Team Slide Title –</a:t>
            </a:r>
            <a:br>
              <a:rPr lang="en-US"/>
            </a:br>
            <a:r>
              <a:rPr lang="en-US"/>
              <a:t>Full Team</a:t>
            </a:r>
          </a:p>
        </p:txBody>
      </p:sp>
    </p:spTree>
    <p:extLst>
      <p:ext uri="{BB962C8B-B14F-4D97-AF65-F5344CB8AC3E}">
        <p14:creationId xmlns:p14="http://schemas.microsoft.com/office/powerpoint/2010/main" val="401013781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Team – Spotligh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4D5F866-F61F-21FC-7160-811E8F510FFB}"/>
              </a:ext>
              <a:ext uri="{C183D7F6-B498-43B3-948B-1728B52AA6E4}">
                <adec:decorative xmlns:adec="http://schemas.microsoft.com/office/drawing/2017/decorative" val="1"/>
              </a:ext>
            </a:extLst>
          </p:cNvPr>
          <p:cNvSpPr/>
          <p:nvPr userDrawn="1"/>
        </p:nvSpPr>
        <p:spPr>
          <a:xfrm>
            <a:off x="5609968" y="2125362"/>
            <a:ext cx="6582032" cy="4732638"/>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Gibson" pitchFamily="2" charset="77"/>
              <a:ea typeface="+mn-ea"/>
              <a:cs typeface="+mn-cs"/>
            </a:endParaRPr>
          </a:p>
        </p:txBody>
      </p:sp>
      <p:sp>
        <p:nvSpPr>
          <p:cNvPr id="10" name="Text Placeholder 1">
            <a:extLst>
              <a:ext uri="{FF2B5EF4-FFF2-40B4-BE49-F238E27FC236}">
                <a16:creationId xmlns:a16="http://schemas.microsoft.com/office/drawing/2014/main" id="{13783DE5-45B0-F077-4C81-323155B581CB}"/>
              </a:ext>
            </a:extLst>
          </p:cNvPr>
          <p:cNvSpPr>
            <a:spLocks noGrp="1"/>
          </p:cNvSpPr>
          <p:nvPr>
            <p:ph type="body" sz="quarter" idx="55" hasCustomPrompt="1"/>
          </p:nvPr>
        </p:nvSpPr>
        <p:spPr>
          <a:xfrm>
            <a:off x="6409814" y="3429000"/>
            <a:ext cx="5172586" cy="2743200"/>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a:t>Lorem ipsum dolor sit </a:t>
            </a:r>
            <a:r>
              <a:rPr lang="en-US" err="1"/>
              <a:t>amet</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Lorem ipsum dolor sit </a:t>
            </a:r>
            <a:r>
              <a:rPr lang="en-US" err="1"/>
              <a:t>amet</a:t>
            </a:r>
            <a:r>
              <a:rPr lang="en-US"/>
              <a:t>. </a:t>
            </a:r>
          </a:p>
          <a:p>
            <a:pPr lvl="0"/>
            <a:endParaRPr lang="en-US"/>
          </a:p>
          <a:p>
            <a:pPr marL="0" marR="0" lvl="0" indent="0" algn="l" defTabSz="914377" rtl="0" eaLnBrk="1" fontAlgn="auto" latinLnBrk="0" hangingPunct="1">
              <a:lnSpc>
                <a:spcPts val="2000"/>
              </a:lnSpc>
              <a:spcBef>
                <a:spcPts val="0"/>
              </a:spcBef>
              <a:spcAft>
                <a:spcPts val="600"/>
              </a:spcAft>
              <a:buClr>
                <a:schemeClr val="tx1"/>
              </a:buClr>
              <a:buSzTx/>
              <a:buFont typeface="Arial" panose="020B0604020202020204" pitchFamily="34" charset="0"/>
              <a:buNone/>
              <a:tabLst/>
              <a:defRPr/>
            </a:pPr>
            <a:r>
              <a:rPr lang="en-US"/>
              <a:t>Lorem ipsum dolor sit </a:t>
            </a:r>
            <a:r>
              <a:rPr lang="en-US" err="1"/>
              <a:t>amet</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Lorem ipsum dolor sit </a:t>
            </a:r>
            <a:r>
              <a:rPr lang="en-US" err="1"/>
              <a:t>amet</a:t>
            </a:r>
            <a:r>
              <a:rPr lang="en-US"/>
              <a:t>.</a:t>
            </a:r>
          </a:p>
        </p:txBody>
      </p:sp>
      <p:sp>
        <p:nvSpPr>
          <p:cNvPr id="5" name="Text Placeholder 15">
            <a:extLst>
              <a:ext uri="{FF2B5EF4-FFF2-40B4-BE49-F238E27FC236}">
                <a16:creationId xmlns:a16="http://schemas.microsoft.com/office/drawing/2014/main" id="{377507D8-9818-44ED-B070-BA02C8D503D1}"/>
              </a:ext>
            </a:extLst>
          </p:cNvPr>
          <p:cNvSpPr>
            <a:spLocks noGrp="1"/>
          </p:cNvSpPr>
          <p:nvPr>
            <p:ph type="body" sz="quarter" idx="60" hasCustomPrompt="1"/>
          </p:nvPr>
        </p:nvSpPr>
        <p:spPr>
          <a:xfrm>
            <a:off x="1405180" y="3892811"/>
            <a:ext cx="3732841"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2" name="Title 1">
            <a:extLst>
              <a:ext uri="{FF2B5EF4-FFF2-40B4-BE49-F238E27FC236}">
                <a16:creationId xmlns:a16="http://schemas.microsoft.com/office/drawing/2014/main" id="{A9CECA2F-9EBF-624B-3803-878C7A70FF2F}"/>
              </a:ext>
            </a:extLst>
          </p:cNvPr>
          <p:cNvSpPr>
            <a:spLocks noGrp="1"/>
          </p:cNvSpPr>
          <p:nvPr>
            <p:ph type="title" hasCustomPrompt="1"/>
          </p:nvPr>
        </p:nvSpPr>
        <p:spPr>
          <a:xfrm>
            <a:off x="1405181" y="3311134"/>
            <a:ext cx="3732841" cy="430887"/>
          </a:xfrm>
        </p:spPr>
        <p:txBody>
          <a:bodyPr>
            <a:noAutofit/>
          </a:bodyPr>
          <a:lstStyle>
            <a:lvl1pPr>
              <a:defRPr>
                <a:solidFill>
                  <a:schemeClr val="tx1"/>
                </a:solidFill>
              </a:defRPr>
            </a:lvl1pPr>
          </a:lstStyle>
          <a:p>
            <a:r>
              <a:rPr lang="en-US"/>
              <a:t>FirstName </a:t>
            </a:r>
            <a:r>
              <a:rPr lang="en-US" err="1"/>
              <a:t>LastName</a:t>
            </a:r>
            <a:endParaRPr lang="en-US"/>
          </a:p>
        </p:txBody>
      </p:sp>
      <p:sp>
        <p:nvSpPr>
          <p:cNvPr id="12" name="Picture Placeholder 2">
            <a:extLst>
              <a:ext uri="{FF2B5EF4-FFF2-40B4-BE49-F238E27FC236}">
                <a16:creationId xmlns:a16="http://schemas.microsoft.com/office/drawing/2014/main" id="{12A875E5-DD72-081B-BB4A-2EE9715E5D3E}"/>
              </a:ext>
              <a:ext uri="{C183D7F6-B498-43B3-948B-1728B52AA6E4}">
                <adec:decorative xmlns:adec="http://schemas.microsoft.com/office/drawing/2017/decorative" val="1"/>
              </a:ext>
            </a:extLst>
          </p:cNvPr>
          <p:cNvSpPr>
            <a:spLocks noGrp="1" noChangeAspect="1"/>
          </p:cNvSpPr>
          <p:nvPr>
            <p:ph type="pic" sz="quarter" idx="41" hasCustomPrompt="1"/>
          </p:nvPr>
        </p:nvSpPr>
        <p:spPr>
          <a:xfrm>
            <a:off x="1405181" y="1278740"/>
            <a:ext cx="1600200" cy="160020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pic>
        <p:nvPicPr>
          <p:cNvPr id="4" name="Logo">
            <a:extLst>
              <a:ext uri="{FF2B5EF4-FFF2-40B4-BE49-F238E27FC236}">
                <a16:creationId xmlns:a16="http://schemas.microsoft.com/office/drawing/2014/main" id="{81F28B22-04DF-35BB-9FD4-CF1F9FD4AD06}"/>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spTree>
    <p:extLst>
      <p:ext uri="{BB962C8B-B14F-4D97-AF65-F5344CB8AC3E}">
        <p14:creationId xmlns:p14="http://schemas.microsoft.com/office/powerpoint/2010/main" val="2529723554"/>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eam – Executive Welcom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C180AEC-BD6B-69F2-D873-00D918AC9432}"/>
              </a:ext>
              <a:ext uri="{C183D7F6-B498-43B3-948B-1728B52AA6E4}">
                <adec:decorative xmlns:adec="http://schemas.microsoft.com/office/drawing/2017/decorative" val="1"/>
              </a:ext>
            </a:extLst>
          </p:cNvPr>
          <p:cNvSpPr/>
          <p:nvPr userDrawn="1"/>
        </p:nvSpPr>
        <p:spPr>
          <a:xfrm>
            <a:off x="7842059" y="0"/>
            <a:ext cx="4349940" cy="6858000"/>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pic>
        <p:nvPicPr>
          <p:cNvPr id="13" name="Logo">
            <a:extLst>
              <a:ext uri="{FF2B5EF4-FFF2-40B4-BE49-F238E27FC236}">
                <a16:creationId xmlns:a16="http://schemas.microsoft.com/office/drawing/2014/main" id="{C6A8A3EE-1806-F5C2-9FFB-BF4C0DAAB43F}"/>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sp>
        <p:nvSpPr>
          <p:cNvPr id="15" name="Text Placeholder 2">
            <a:extLst>
              <a:ext uri="{FF2B5EF4-FFF2-40B4-BE49-F238E27FC236}">
                <a16:creationId xmlns:a16="http://schemas.microsoft.com/office/drawing/2014/main" id="{850C3CEA-7941-C5A4-7F4A-FDFE1EFC15DE}"/>
              </a:ext>
            </a:extLst>
          </p:cNvPr>
          <p:cNvSpPr>
            <a:spLocks noGrp="1"/>
          </p:cNvSpPr>
          <p:nvPr>
            <p:ph type="body" sz="quarter" idx="84" hasCustomPrompt="1"/>
          </p:nvPr>
        </p:nvSpPr>
        <p:spPr>
          <a:xfrm>
            <a:off x="8746548" y="5341064"/>
            <a:ext cx="2583310" cy="169277"/>
          </a:xfrm>
        </p:spPr>
        <p:txBody>
          <a:bodyPr>
            <a:noAutofit/>
          </a:bodyPr>
          <a:lstStyle>
            <a:lvl1pPr marL="0" indent="0" algn="l">
              <a:lnSpc>
                <a:spcPct val="120000"/>
              </a:lnSpc>
              <a:spcBef>
                <a:spcPts val="0"/>
              </a:spcBef>
              <a:spcAft>
                <a:spcPts val="800"/>
              </a:spcAft>
              <a:buFont typeface="Arial" panose="020B0604020202020204" pitchFamily="34" charset="0"/>
              <a:buNone/>
              <a:tabLst/>
              <a:defRPr sz="1000" b="1" i="0" cap="all" spc="150" baseline="0">
                <a:solidFill>
                  <a:schemeClr val="tx2"/>
                </a:solidFill>
                <a:latin typeface="Gibson SemiBold" pitchFamily="2" charset="77"/>
              </a:defRPr>
            </a:lvl1pPr>
          </a:lstStyle>
          <a:p>
            <a:pPr lvl="0"/>
            <a:r>
              <a:rPr lang="en-US">
                <a:effectLst/>
              </a:rPr>
              <a:t>TITLE</a:t>
            </a:r>
          </a:p>
        </p:txBody>
      </p:sp>
      <p:sp>
        <p:nvSpPr>
          <p:cNvPr id="14" name="Text Placeholder 1">
            <a:extLst>
              <a:ext uri="{FF2B5EF4-FFF2-40B4-BE49-F238E27FC236}">
                <a16:creationId xmlns:a16="http://schemas.microsoft.com/office/drawing/2014/main" id="{CF172A2C-D800-8B6F-954A-0C4FA4033F7E}"/>
              </a:ext>
            </a:extLst>
          </p:cNvPr>
          <p:cNvSpPr>
            <a:spLocks noGrp="1"/>
          </p:cNvSpPr>
          <p:nvPr>
            <p:ph type="body" sz="quarter" idx="83" hasCustomPrompt="1"/>
          </p:nvPr>
        </p:nvSpPr>
        <p:spPr>
          <a:xfrm>
            <a:off x="8746548" y="4925621"/>
            <a:ext cx="2583310" cy="338554"/>
          </a:xfrm>
        </p:spPr>
        <p:txBody>
          <a:bodyPr anchor="b" anchorCtr="0">
            <a:noAutofit/>
          </a:bodyPr>
          <a:lstStyle>
            <a:lvl1pPr marL="0" indent="0" algn="l">
              <a:lnSpc>
                <a:spcPct val="120000"/>
              </a:lnSpc>
              <a:buNone/>
              <a:defRPr sz="20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9" name="Picture Placeholder 2">
            <a:extLst>
              <a:ext uri="{FF2B5EF4-FFF2-40B4-BE49-F238E27FC236}">
                <a16:creationId xmlns:a16="http://schemas.microsoft.com/office/drawing/2014/main" id="{779F5EE8-6658-2330-FB44-CC7FAEA226E6}"/>
              </a:ext>
              <a:ext uri="{C183D7F6-B498-43B3-948B-1728B52AA6E4}">
                <adec:decorative xmlns:adec="http://schemas.microsoft.com/office/drawing/2017/decorative" val="1"/>
              </a:ext>
            </a:extLst>
          </p:cNvPr>
          <p:cNvSpPr>
            <a:spLocks noGrp="1" noChangeAspect="1"/>
          </p:cNvSpPr>
          <p:nvPr>
            <p:ph type="pic" sz="quarter" idx="41" hasCustomPrompt="1"/>
          </p:nvPr>
        </p:nvSpPr>
        <p:spPr>
          <a:xfrm>
            <a:off x="8746548" y="3429000"/>
            <a:ext cx="1280160" cy="128016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cxnSp>
        <p:nvCxnSpPr>
          <p:cNvPr id="16" name="Straight Arrow Connector 15">
            <a:extLst>
              <a:ext uri="{FF2B5EF4-FFF2-40B4-BE49-F238E27FC236}">
                <a16:creationId xmlns:a16="http://schemas.microsoft.com/office/drawing/2014/main" id="{5AF2218D-7002-1D63-03B7-D3F12649E183}"/>
              </a:ext>
              <a:ext uri="{C183D7F6-B498-43B3-948B-1728B52AA6E4}">
                <adec:decorative xmlns:adec="http://schemas.microsoft.com/office/drawing/2017/decorative" val="1"/>
              </a:ext>
            </a:extLst>
          </p:cNvPr>
          <p:cNvCxnSpPr>
            <a:cxnSpLocks/>
          </p:cNvCxnSpPr>
          <p:nvPr userDrawn="1"/>
        </p:nvCxnSpPr>
        <p:spPr>
          <a:xfrm>
            <a:off x="7181331" y="5127198"/>
            <a:ext cx="1256986" cy="0"/>
          </a:xfrm>
          <a:prstGeom prst="straightConnector1">
            <a:avLst/>
          </a:prstGeom>
          <a:ln w="15875">
            <a:solidFill>
              <a:schemeClr val="bg1">
                <a:lumMod val="75000"/>
              </a:schemeClr>
            </a:solidFill>
            <a:tailEnd type="arrow" w="med" len="sm"/>
          </a:ln>
        </p:spPr>
        <p:style>
          <a:lnRef idx="1">
            <a:schemeClr val="accent1"/>
          </a:lnRef>
          <a:fillRef idx="0">
            <a:schemeClr val="accent1"/>
          </a:fillRef>
          <a:effectRef idx="0">
            <a:schemeClr val="accent1"/>
          </a:effectRef>
          <a:fontRef idx="minor">
            <a:schemeClr val="tx1"/>
          </a:fontRef>
        </p:style>
      </p:cxnSp>
      <p:sp>
        <p:nvSpPr>
          <p:cNvPr id="4" name="Text Placeholder 26">
            <a:extLst>
              <a:ext uri="{FF2B5EF4-FFF2-40B4-BE49-F238E27FC236}">
                <a16:creationId xmlns:a16="http://schemas.microsoft.com/office/drawing/2014/main" id="{AD04ADC8-12A9-E7D7-83C2-DCA2CA64B2B7}"/>
              </a:ext>
            </a:extLst>
          </p:cNvPr>
          <p:cNvSpPr>
            <a:spLocks noGrp="1"/>
          </p:cNvSpPr>
          <p:nvPr>
            <p:ph type="body" sz="quarter" idx="70" hasCustomPrompt="1"/>
          </p:nvPr>
        </p:nvSpPr>
        <p:spPr>
          <a:xfrm>
            <a:off x="609600" y="1737360"/>
            <a:ext cx="6366934" cy="4459222"/>
          </a:xfrm>
        </p:spPr>
        <p:txBody>
          <a:bodyPr/>
          <a:lstStyle>
            <a:lvl1pPr marL="0" indent="0" algn="l">
              <a:lnSpc>
                <a:spcPct val="120000"/>
              </a:lnSpc>
              <a:spcAft>
                <a:spcPts val="0"/>
              </a:spcAft>
              <a:buNone/>
              <a:defRPr sz="12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a:p>
            <a:pPr lvl="0"/>
            <a:endParaRPr lang="en-US"/>
          </a:p>
        </p:txBody>
      </p:sp>
      <p:sp>
        <p:nvSpPr>
          <p:cNvPr id="3" name="Title Placeholder 3">
            <a:extLst>
              <a:ext uri="{FF2B5EF4-FFF2-40B4-BE49-F238E27FC236}">
                <a16:creationId xmlns:a16="http://schemas.microsoft.com/office/drawing/2014/main" id="{C621562D-22CE-588D-631E-C9CD1E60C678}"/>
              </a:ext>
            </a:extLst>
          </p:cNvPr>
          <p:cNvSpPr>
            <a:spLocks noGrp="1"/>
          </p:cNvSpPr>
          <p:nvPr>
            <p:ph type="title" hasCustomPrompt="1"/>
          </p:nvPr>
        </p:nvSpPr>
        <p:spPr>
          <a:xfrm>
            <a:off x="609600" y="1097280"/>
            <a:ext cx="6366934" cy="468560"/>
          </a:xfrm>
          <a:prstGeom prst="rect">
            <a:avLst/>
          </a:prstGeom>
        </p:spPr>
        <p:txBody>
          <a:bodyPr vert="horz" lIns="0" tIns="0" rIns="0" bIns="0" rtlCol="0" anchor="t" anchorCtr="0">
            <a:noAutofit/>
          </a:bodyPr>
          <a:lstStyle/>
          <a:p>
            <a:r>
              <a:rPr lang="en-US"/>
              <a:t>Team Slide Title – Executive Welcome</a:t>
            </a:r>
          </a:p>
        </p:txBody>
      </p:sp>
      <p:sp>
        <p:nvSpPr>
          <p:cNvPr id="5" name="Rectangle 4">
            <a:extLst>
              <a:ext uri="{FF2B5EF4-FFF2-40B4-BE49-F238E27FC236}">
                <a16:creationId xmlns:a16="http://schemas.microsoft.com/office/drawing/2014/main" id="{FFF25662-E12C-0127-FE96-83436853BFE5}"/>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94917060"/>
      </p:ext>
    </p:extLst>
  </p:cSld>
  <p:clrMapOvr>
    <a:masterClrMapping/>
  </p:clrMapOvr>
  <p:extLst>
    <p:ext uri="{DCECCB84-F9BA-43D5-87BE-67443E8EF086}">
      <p15:sldGuideLst xmlns:p15="http://schemas.microsoft.com/office/powerpoint/2012/main">
        <p15:guide id="1" orient="horz" pos="1872">
          <p15:clr>
            <a:srgbClr val="FBAE40"/>
          </p15:clr>
        </p15:guide>
        <p15:guide id="2" pos="2352">
          <p15:clr>
            <a:srgbClr val="FBAE4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Client Story">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9F566588-020F-E796-0942-E2FB03DE9631}"/>
              </a:ext>
              <a:ext uri="{C183D7F6-B498-43B3-948B-1728B52AA6E4}">
                <adec:decorative xmlns:adec="http://schemas.microsoft.com/office/drawing/2017/decorative" val="1"/>
              </a:ext>
            </a:extLst>
          </p:cNvPr>
          <p:cNvSpPr/>
          <p:nvPr userDrawn="1"/>
        </p:nvSpPr>
        <p:spPr>
          <a:xfrm>
            <a:off x="6096000" y="0"/>
            <a:ext cx="6096000" cy="6858000"/>
          </a:xfrm>
          <a:prstGeom prst="rect">
            <a:avLst/>
          </a:prstGeom>
          <a:solidFill>
            <a:schemeClr val="bg2"/>
          </a:solidFill>
          <a:ln w="12700">
            <a:noFill/>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3" name="Text Placeholder 2">
            <a:extLst>
              <a:ext uri="{FF2B5EF4-FFF2-40B4-BE49-F238E27FC236}">
                <a16:creationId xmlns:a16="http://schemas.microsoft.com/office/drawing/2014/main" id="{887E61D2-23C4-1DBE-0B9E-13152DBA4551}"/>
              </a:ext>
            </a:extLst>
          </p:cNvPr>
          <p:cNvSpPr>
            <a:spLocks noGrp="1"/>
          </p:cNvSpPr>
          <p:nvPr>
            <p:ph type="body" sz="quarter" idx="83" hasCustomPrompt="1"/>
          </p:nvPr>
        </p:nvSpPr>
        <p:spPr>
          <a:xfrm>
            <a:off x="609600" y="4086225"/>
            <a:ext cx="4953000" cy="2085975"/>
          </a:xfrm>
        </p:spPr>
        <p:txBody>
          <a:bodyPr/>
          <a:lstStyle>
            <a:lvl1pPr marL="171450" indent="-171450">
              <a:lnSpc>
                <a:spcPct val="120000"/>
              </a:lnSpc>
              <a:buFont typeface="Arial" panose="020B0604020202020204" pitchFamily="34" charset="0"/>
              <a:buChar char="•"/>
              <a:defRPr sz="1000"/>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endParaRPr lang="en-US"/>
          </a:p>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endParaRPr lang="en-US"/>
          </a:p>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endParaRPr lang="en-US"/>
          </a:p>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endParaRPr lang="en-US"/>
          </a:p>
        </p:txBody>
      </p:sp>
      <p:sp>
        <p:nvSpPr>
          <p:cNvPr id="27" name="Text Placeholder 2">
            <a:extLst>
              <a:ext uri="{FF2B5EF4-FFF2-40B4-BE49-F238E27FC236}">
                <a16:creationId xmlns:a16="http://schemas.microsoft.com/office/drawing/2014/main" id="{18109FC2-A268-6B05-1E61-3D6F24E9A031}"/>
              </a:ext>
            </a:extLst>
          </p:cNvPr>
          <p:cNvSpPr>
            <a:spLocks noGrp="1"/>
          </p:cNvSpPr>
          <p:nvPr>
            <p:ph type="body" sz="quarter" idx="82" hasCustomPrompt="1"/>
          </p:nvPr>
        </p:nvSpPr>
        <p:spPr>
          <a:xfrm>
            <a:off x="609600" y="3687293"/>
            <a:ext cx="4952999"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200" b="0" i="0" spc="0">
                <a:solidFill>
                  <a:schemeClr val="tx1"/>
                </a:solidFill>
                <a:latin typeface="Gibson Medium" panose="02000000000000000000" pitchFamily="2" charset="77"/>
              </a:defRPr>
            </a:lvl1pPr>
          </a:lstStyle>
          <a:p>
            <a:pPr lvl="0"/>
            <a:r>
              <a:rPr lang="en-US"/>
              <a:t>The Details</a:t>
            </a:r>
          </a:p>
        </p:txBody>
      </p:sp>
      <p:sp>
        <p:nvSpPr>
          <p:cNvPr id="5" name="Text Placeholder 2">
            <a:extLst>
              <a:ext uri="{FF2B5EF4-FFF2-40B4-BE49-F238E27FC236}">
                <a16:creationId xmlns:a16="http://schemas.microsoft.com/office/drawing/2014/main" id="{FF98EFD0-DCCD-DF97-DC20-0B4A8E0056A2}"/>
              </a:ext>
            </a:extLst>
          </p:cNvPr>
          <p:cNvSpPr>
            <a:spLocks noGrp="1"/>
          </p:cNvSpPr>
          <p:nvPr>
            <p:ph type="body" sz="quarter" idx="84" hasCustomPrompt="1"/>
          </p:nvPr>
        </p:nvSpPr>
        <p:spPr>
          <a:xfrm>
            <a:off x="609600" y="2358075"/>
            <a:ext cx="4953000" cy="932357"/>
          </a:xfrm>
        </p:spPr>
        <p:txBody>
          <a:bodyPr/>
          <a:lstStyle>
            <a:lvl1pPr marL="0" indent="0">
              <a:lnSpc>
                <a:spcPct val="120000"/>
              </a:lnSpc>
              <a:buFont typeface="Arial" panose="020B0604020202020204" pitchFamily="34" charset="0"/>
              <a:buNone/>
              <a:defRPr sz="1200"/>
            </a:lvl1pPr>
          </a:lstStyle>
          <a:p>
            <a:pPr lvl="0"/>
            <a:r>
              <a:rPr lang="en-US"/>
              <a:t>Summary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Justo </a:t>
            </a:r>
            <a:r>
              <a:rPr lang="en-US" err="1"/>
              <a:t>donec</a:t>
            </a:r>
            <a:r>
              <a:rPr lang="en-US"/>
              <a:t> </a:t>
            </a:r>
            <a:r>
              <a:rPr lang="en-US" err="1"/>
              <a:t>enim</a:t>
            </a:r>
            <a:r>
              <a:rPr lang="en-US"/>
              <a:t> diam </a:t>
            </a:r>
            <a:r>
              <a:rPr lang="en-US" err="1"/>
              <a:t>vulputate</a:t>
            </a:r>
            <a:r>
              <a:rPr lang="en-US"/>
              <a:t> </a:t>
            </a:r>
            <a:r>
              <a:rPr lang="en-US" err="1"/>
              <a:t>ut</a:t>
            </a:r>
            <a:r>
              <a:rPr lang="en-US"/>
              <a:t> pharetra sit </a:t>
            </a:r>
            <a:r>
              <a:rPr lang="en-US" err="1"/>
              <a:t>amet</a:t>
            </a:r>
            <a:r>
              <a:rPr lang="en-US"/>
              <a:t>. Nunc pulvinar </a:t>
            </a:r>
            <a:r>
              <a:rPr lang="en-US" err="1"/>
              <a:t>sapien</a:t>
            </a:r>
            <a:r>
              <a:rPr lang="en-US"/>
              <a:t> et ligula. Justo </a:t>
            </a:r>
            <a:r>
              <a:rPr lang="en-US" err="1"/>
              <a:t>donec</a:t>
            </a:r>
            <a:r>
              <a:rPr lang="en-US"/>
              <a:t> </a:t>
            </a:r>
            <a:r>
              <a:rPr lang="en-US" err="1"/>
              <a:t>enim</a:t>
            </a:r>
            <a:r>
              <a:rPr lang="en-US"/>
              <a:t> diam </a:t>
            </a:r>
            <a:r>
              <a:rPr lang="en-US" err="1"/>
              <a:t>vulputate</a:t>
            </a:r>
            <a:r>
              <a:rPr lang="en-US"/>
              <a:t> </a:t>
            </a:r>
            <a:r>
              <a:rPr lang="en-US" err="1"/>
              <a:t>ut</a:t>
            </a:r>
            <a:r>
              <a:rPr lang="en-US"/>
              <a:t> pharetra sit </a:t>
            </a:r>
            <a:r>
              <a:rPr lang="en-US" err="1"/>
              <a:t>amet</a:t>
            </a:r>
            <a:r>
              <a:rPr lang="en-US"/>
              <a:t>. </a:t>
            </a:r>
          </a:p>
        </p:txBody>
      </p:sp>
      <p:sp>
        <p:nvSpPr>
          <p:cNvPr id="25" name="Title 7">
            <a:extLst>
              <a:ext uri="{FF2B5EF4-FFF2-40B4-BE49-F238E27FC236}">
                <a16:creationId xmlns:a16="http://schemas.microsoft.com/office/drawing/2014/main" id="{E8CC3046-B0AA-250E-169D-D52DB927272F}"/>
              </a:ext>
            </a:extLst>
          </p:cNvPr>
          <p:cNvSpPr>
            <a:spLocks noGrp="1"/>
          </p:cNvSpPr>
          <p:nvPr>
            <p:ph type="title" hasCustomPrompt="1"/>
          </p:nvPr>
        </p:nvSpPr>
        <p:spPr>
          <a:xfrm>
            <a:off x="609600" y="1359599"/>
            <a:ext cx="4951888" cy="821041"/>
          </a:xfrm>
        </p:spPr>
        <p:txBody>
          <a:bodyPr/>
          <a:lstStyle/>
          <a:p>
            <a:r>
              <a:rPr lang="en-US"/>
              <a:t>Client Story – Example with a Longer Title</a:t>
            </a:r>
          </a:p>
        </p:txBody>
      </p:sp>
      <p:sp>
        <p:nvSpPr>
          <p:cNvPr id="19" name="Text Placeholder 15">
            <a:extLst>
              <a:ext uri="{FF2B5EF4-FFF2-40B4-BE49-F238E27FC236}">
                <a16:creationId xmlns:a16="http://schemas.microsoft.com/office/drawing/2014/main" id="{7331B92E-D804-682B-5034-AD2F9A60697C}"/>
              </a:ext>
            </a:extLst>
          </p:cNvPr>
          <p:cNvSpPr>
            <a:spLocks noGrp="1"/>
          </p:cNvSpPr>
          <p:nvPr>
            <p:ph type="body" sz="quarter" idx="17" hasCustomPrompt="1"/>
          </p:nvPr>
        </p:nvSpPr>
        <p:spPr>
          <a:xfrm>
            <a:off x="609600" y="943614"/>
            <a:ext cx="4951888" cy="278561"/>
          </a:xfrm>
        </p:spPr>
        <p:txBody>
          <a:bodyPr anchor="t"/>
          <a:lstStyle>
            <a:lvl1pPr marL="0" indent="0">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Client Name or Alias</a:t>
            </a:r>
          </a:p>
        </p:txBody>
      </p:sp>
      <p:grpSp>
        <p:nvGrpSpPr>
          <p:cNvPr id="22" name="Group 21" descr="CapTech client story">
            <a:extLst>
              <a:ext uri="{FF2B5EF4-FFF2-40B4-BE49-F238E27FC236}">
                <a16:creationId xmlns:a16="http://schemas.microsoft.com/office/drawing/2014/main" id="{BCEA5D6F-BD40-06FB-6C50-CD1CA8E5657E}"/>
              </a:ext>
            </a:extLst>
          </p:cNvPr>
          <p:cNvGrpSpPr/>
          <p:nvPr userDrawn="1"/>
        </p:nvGrpSpPr>
        <p:grpSpPr>
          <a:xfrm>
            <a:off x="0" y="0"/>
            <a:ext cx="2218765" cy="595223"/>
            <a:chOff x="0" y="0"/>
            <a:chExt cx="2218765" cy="595223"/>
          </a:xfrm>
        </p:grpSpPr>
        <p:sp>
          <p:nvSpPr>
            <p:cNvPr id="11" name="Rectangle 10">
              <a:extLst>
                <a:ext uri="{FF2B5EF4-FFF2-40B4-BE49-F238E27FC236}">
                  <a16:creationId xmlns:a16="http://schemas.microsoft.com/office/drawing/2014/main" id="{65E89973-2CC9-F5FD-646E-F6C7A07447F8}"/>
                </a:ext>
              </a:extLst>
            </p:cNvPr>
            <p:cNvSpPr/>
            <p:nvPr userDrawn="1"/>
          </p:nvSpPr>
          <p:spPr>
            <a:xfrm>
              <a:off x="0" y="0"/>
              <a:ext cx="2218765" cy="595223"/>
            </a:xfrm>
            <a:prstGeom prst="rect">
              <a:avLst/>
            </a:prstGeom>
            <a:solidFill>
              <a:schemeClr val="tx1"/>
            </a:solidFill>
            <a:ln w="12700">
              <a:noFill/>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15" name="Text Placeholder 3">
              <a:extLst>
                <a:ext uri="{FF2B5EF4-FFF2-40B4-BE49-F238E27FC236}">
                  <a16:creationId xmlns:a16="http://schemas.microsoft.com/office/drawing/2014/main" id="{75F470E3-82BB-AA81-C572-72C14BD98E19}"/>
                </a:ext>
              </a:extLst>
            </p:cNvPr>
            <p:cNvSpPr txBox="1">
              <a:spLocks/>
            </p:cNvSpPr>
            <p:nvPr userDrawn="1"/>
          </p:nvSpPr>
          <p:spPr>
            <a:xfrm>
              <a:off x="1115213" y="252351"/>
              <a:ext cx="838903" cy="99505"/>
            </a:xfrm>
            <a:prstGeom prst="rect">
              <a:avLst/>
            </a:prstGeom>
          </p:spPr>
          <p:txBody>
            <a:bodyPr lIns="0" tIns="0" rIns="0" bIns="0"/>
            <a:lstStyle>
              <a:lvl1pPr marL="0" indent="0" algn="l" defTabSz="914377" rtl="0" eaLnBrk="1" latinLnBrk="0" hangingPunct="1">
                <a:lnSpc>
                  <a:spcPct val="100000"/>
                </a:lnSpc>
                <a:spcBef>
                  <a:spcPts val="1000"/>
                </a:spcBef>
                <a:buFont typeface="Arial" panose="020B0604020202020204" pitchFamily="34" charset="0"/>
                <a:buNone/>
                <a:defRPr sz="1400" b="0" i="0" kern="900" spc="20" baseline="0">
                  <a:solidFill>
                    <a:schemeClr val="tx1"/>
                  </a:solidFill>
                  <a:latin typeface="Gibson" panose="02000000000000000000" pitchFamily="2" charset="77"/>
                  <a:ea typeface="+mn-ea"/>
                  <a:cs typeface="+mn-cs"/>
                </a:defRPr>
              </a:lvl1pPr>
              <a:lvl2pPr marL="457189" indent="0" algn="l" defTabSz="914377" rtl="0" eaLnBrk="1" latinLnBrk="0" hangingPunct="1">
                <a:lnSpc>
                  <a:spcPct val="100000"/>
                </a:lnSpc>
                <a:spcBef>
                  <a:spcPts val="500"/>
                </a:spcBef>
                <a:buFont typeface="Arial" panose="020B0604020202020204" pitchFamily="34" charset="0"/>
                <a:buNone/>
                <a:defRPr sz="2000" b="1" i="0" kern="1200">
                  <a:solidFill>
                    <a:schemeClr val="tx2"/>
                  </a:solidFill>
                  <a:latin typeface="Gibson" panose="02000000000000000000" pitchFamily="2" charset="77"/>
                  <a:ea typeface="+mn-ea"/>
                  <a:cs typeface="+mn-cs"/>
                </a:defRPr>
              </a:lvl2pPr>
              <a:lvl3pPr marL="914377" indent="0" algn="l" defTabSz="914377" rtl="0" eaLnBrk="1" latinLnBrk="0" hangingPunct="1">
                <a:lnSpc>
                  <a:spcPts val="2000"/>
                </a:lnSpc>
                <a:spcBef>
                  <a:spcPts val="500"/>
                </a:spcBef>
                <a:buFont typeface="Arial" panose="020B0604020202020204" pitchFamily="34" charset="0"/>
                <a:buNone/>
                <a:defRPr sz="2000" b="0" i="0" kern="1200">
                  <a:solidFill>
                    <a:schemeClr val="tx1"/>
                  </a:solidFill>
                  <a:latin typeface="Gibson" panose="02000000000000000000" pitchFamily="2" charset="77"/>
                  <a:ea typeface="+mn-ea"/>
                  <a:cs typeface="+mn-cs"/>
                </a:defRPr>
              </a:lvl3pPr>
              <a:lvl4pPr marL="1371566" indent="0" algn="l" defTabSz="914377" rtl="0" eaLnBrk="1" latinLnBrk="0" hangingPunct="1">
                <a:lnSpc>
                  <a:spcPts val="2000"/>
                </a:lnSpc>
                <a:spcBef>
                  <a:spcPts val="500"/>
                </a:spcBef>
                <a:buFont typeface="Arial" panose="020B0604020202020204" pitchFamily="34" charset="0"/>
                <a:buNone/>
                <a:defRPr sz="1400" b="0" i="0" kern="1200">
                  <a:solidFill>
                    <a:schemeClr val="tx1"/>
                  </a:solidFill>
                  <a:latin typeface="Gibson" panose="02000000000000000000" pitchFamily="2" charset="77"/>
                  <a:ea typeface="+mn-ea"/>
                  <a:cs typeface="+mn-cs"/>
                </a:defRPr>
              </a:lvl4pPr>
              <a:lvl5pPr marL="1828754" indent="0" algn="l" defTabSz="914377" rtl="0" eaLnBrk="1" latinLnBrk="0" hangingPunct="1">
                <a:lnSpc>
                  <a:spcPts val="2000"/>
                </a:lnSpc>
                <a:spcBef>
                  <a:spcPts val="500"/>
                </a:spcBef>
                <a:buFont typeface="Arial" panose="020B0604020202020204" pitchFamily="34" charset="0"/>
                <a:buNone/>
                <a:defRPr sz="1400" b="0" i="0" kern="1200" spc="80" baseline="0">
                  <a:solidFill>
                    <a:schemeClr val="tx1"/>
                  </a:solidFill>
                  <a:latin typeface="Bebas Neue Regular" panose="020B0606020202050201" pitchFamily="34"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pPr>
              <a:r>
                <a:rPr lang="en-US" sz="700" b="1" i="0" spc="150">
                  <a:solidFill>
                    <a:schemeClr val="bg1"/>
                  </a:solidFill>
                  <a:latin typeface="Gibson SemiBold" pitchFamily="2" charset="77"/>
                </a:rPr>
                <a:t>CLIENT STORY</a:t>
              </a:r>
            </a:p>
          </p:txBody>
        </p:sp>
        <p:cxnSp>
          <p:nvCxnSpPr>
            <p:cNvPr id="16" name="Straight Connector 15">
              <a:extLst>
                <a:ext uri="{FF2B5EF4-FFF2-40B4-BE49-F238E27FC236}">
                  <a16:creationId xmlns:a16="http://schemas.microsoft.com/office/drawing/2014/main" id="{A0B5CC65-F158-F2BC-81EA-00C0EFDB4FF9}"/>
                </a:ext>
                <a:ext uri="{C183D7F6-B498-43B3-948B-1728B52AA6E4}">
                  <adec:decorative xmlns:adec="http://schemas.microsoft.com/office/drawing/2017/decorative" val="1"/>
                </a:ext>
              </a:extLst>
            </p:cNvPr>
            <p:cNvCxnSpPr>
              <a:cxnSpLocks/>
            </p:cNvCxnSpPr>
            <p:nvPr userDrawn="1"/>
          </p:nvCxnSpPr>
          <p:spPr>
            <a:xfrm>
              <a:off x="1011838" y="213863"/>
              <a:ext cx="0" cy="17648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1" name="Logo" descr="CapTech">
              <a:extLst>
                <a:ext uri="{FF2B5EF4-FFF2-40B4-BE49-F238E27FC236}">
                  <a16:creationId xmlns:a16="http://schemas.microsoft.com/office/drawing/2014/main" id="{1944E023-044F-346C-3249-16907D17786E}"/>
                </a:ext>
              </a:extLst>
            </p:cNvPr>
            <p:cNvPicPr>
              <a:picLocks noChangeAspect="1"/>
            </p:cNvPicPr>
            <p:nvPr userDrawn="1"/>
          </p:nvPicPr>
          <p:blipFill>
            <a:blip r:embed="rId2">
              <a:biLevel thresh="25000"/>
            </a:blip>
            <a:srcRect/>
            <a:stretch/>
          </p:blipFill>
          <p:spPr>
            <a:xfrm>
              <a:off x="313928" y="244378"/>
              <a:ext cx="593568" cy="143895"/>
            </a:xfrm>
            <a:prstGeom prst="rect">
              <a:avLst/>
            </a:prstGeom>
          </p:spPr>
        </p:pic>
      </p:grpSp>
      <p:sp>
        <p:nvSpPr>
          <p:cNvPr id="4" name="Picture Placeholder 3">
            <a:extLst>
              <a:ext uri="{FF2B5EF4-FFF2-40B4-BE49-F238E27FC236}">
                <a16:creationId xmlns:a16="http://schemas.microsoft.com/office/drawing/2014/main" id="{562C1E79-D1CB-8A7E-A6C7-82530769B862}"/>
              </a:ext>
            </a:extLst>
          </p:cNvPr>
          <p:cNvSpPr>
            <a:spLocks noGrp="1"/>
          </p:cNvSpPr>
          <p:nvPr>
            <p:ph type="pic" sz="quarter" idx="85" hasCustomPrompt="1"/>
          </p:nvPr>
        </p:nvSpPr>
        <p:spPr>
          <a:xfrm>
            <a:off x="6096000" y="0"/>
            <a:ext cx="6096000" cy="6858000"/>
          </a:xfrm>
          <a:pattFill prst="pct5">
            <a:fgClr>
              <a:schemeClr val="tx1"/>
            </a:fgClr>
            <a:bgClr>
              <a:schemeClr val="bg1"/>
            </a:bgClr>
          </a:pattFill>
        </p:spPr>
        <p:txBody>
          <a:bodyPr anchor="ctr"/>
          <a:lstStyle>
            <a:lvl1pPr marL="0" indent="0" algn="ctr">
              <a:buNone/>
              <a:defRPr sz="2800" b="0" i="0">
                <a:latin typeface="Gibson" pitchFamily="2" charset="77"/>
              </a:defRPr>
            </a:lvl1pPr>
          </a:lstStyle>
          <a:p>
            <a:r>
              <a:rPr lang="en-US"/>
              <a:t>Click to insert image</a:t>
            </a:r>
          </a:p>
        </p:txBody>
      </p:sp>
    </p:spTree>
    <p:extLst>
      <p:ext uri="{BB962C8B-B14F-4D97-AF65-F5344CB8AC3E}">
        <p14:creationId xmlns:p14="http://schemas.microsoft.com/office/powerpoint/2010/main" val="34247999"/>
      </p:ext>
    </p:extLst>
  </p:cSld>
  <p:clrMapOvr>
    <a:masterClrMapping/>
  </p:clrMapOvr>
  <p:extLst>
    <p:ext uri="{DCECCB84-F9BA-43D5-87BE-67443E8EF086}">
      <p15:sldGuideLst xmlns:p15="http://schemas.microsoft.com/office/powerpoint/2012/main">
        <p15:guide id="1" pos="3504">
          <p15:clr>
            <a:srgbClr val="FBAE4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Closing – Tagline">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E80117F-9ABA-36B6-3193-112E356FA41F}"/>
              </a:ext>
              <a:ext uri="{C183D7F6-B498-43B3-948B-1728B52AA6E4}">
                <adec:decorative xmlns:adec="http://schemas.microsoft.com/office/drawing/2017/decorative" val="1"/>
              </a:ext>
            </a:extLst>
          </p:cNvPr>
          <p:cNvSpPr/>
          <p:nvPr userDrawn="1"/>
        </p:nvSpPr>
        <p:spPr>
          <a:xfrm>
            <a:off x="304800" y="320040"/>
            <a:ext cx="11544300" cy="6217920"/>
          </a:xfrm>
          <a:prstGeom prst="rect">
            <a:avLst/>
          </a:prstGeom>
          <a:solidFill>
            <a:schemeClr val="bg2"/>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6" name="Rectangle 5">
            <a:extLst>
              <a:ext uri="{FF2B5EF4-FFF2-40B4-BE49-F238E27FC236}">
                <a16:creationId xmlns:a16="http://schemas.microsoft.com/office/drawing/2014/main" id="{8906EFF6-D3BA-A52F-314B-1A7DD29EC4F7}"/>
              </a:ext>
              <a:ext uri="{C183D7F6-B498-43B3-948B-1728B52AA6E4}">
                <adec:decorative xmlns:adec="http://schemas.microsoft.com/office/drawing/2017/decorative" val="1"/>
              </a:ext>
            </a:extLst>
          </p:cNvPr>
          <p:cNvSpPr/>
          <p:nvPr userDrawn="1"/>
        </p:nvSpPr>
        <p:spPr>
          <a:xfrm>
            <a:off x="270933" y="6537960"/>
            <a:ext cx="11921067" cy="274320"/>
          </a:xfrm>
          <a:prstGeom prst="rect">
            <a:avLst/>
          </a:prstGeom>
          <a:solidFill>
            <a:schemeClr val="bg1"/>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pic>
        <p:nvPicPr>
          <p:cNvPr id="2" name="Picture 1" descr="CapTech">
            <a:extLst>
              <a:ext uri="{FF2B5EF4-FFF2-40B4-BE49-F238E27FC236}">
                <a16:creationId xmlns:a16="http://schemas.microsoft.com/office/drawing/2014/main" id="{4DAA607A-61CD-155B-99B6-687B9E5FAEF2}"/>
              </a:ext>
            </a:extLst>
          </p:cNvPr>
          <p:cNvPicPr>
            <a:picLocks noChangeAspect="1"/>
          </p:cNvPicPr>
          <p:nvPr userDrawn="1"/>
        </p:nvPicPr>
        <p:blipFill>
          <a:blip r:embed="rId2"/>
          <a:stretch>
            <a:fillRect/>
          </a:stretch>
        </p:blipFill>
        <p:spPr>
          <a:xfrm>
            <a:off x="5506134" y="4730781"/>
            <a:ext cx="1155653" cy="274321"/>
          </a:xfrm>
          <a:prstGeom prst="rect">
            <a:avLst/>
          </a:prstGeom>
        </p:spPr>
      </p:pic>
      <p:pic>
        <p:nvPicPr>
          <p:cNvPr id="4" name="Graphic 3" descr="Let's do next together.">
            <a:extLst>
              <a:ext uri="{FF2B5EF4-FFF2-40B4-BE49-F238E27FC236}">
                <a16:creationId xmlns:a16="http://schemas.microsoft.com/office/drawing/2014/main" id="{0F16BC6F-860A-13C4-1051-AB74B16BAE3B}"/>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2209800" y="3025074"/>
            <a:ext cx="7772400" cy="780958"/>
          </a:xfrm>
          <a:prstGeom prst="rect">
            <a:avLst/>
          </a:prstGeom>
        </p:spPr>
      </p:pic>
    </p:spTree>
    <p:extLst>
      <p:ext uri="{BB962C8B-B14F-4D97-AF65-F5344CB8AC3E}">
        <p14:creationId xmlns:p14="http://schemas.microsoft.com/office/powerpoint/2010/main" val="219489415"/>
      </p:ext>
    </p:extLst>
  </p:cSld>
  <p:clrMapOvr>
    <a:masterClrMapping/>
  </p:clrMapOvr>
  <p:extLst>
    <p:ext uri="{DCECCB84-F9BA-43D5-87BE-67443E8EF086}">
      <p15:sldGuideLst xmlns:p15="http://schemas.microsoft.com/office/powerpoint/2012/main">
        <p15:guide id="2" pos="7680">
          <p15:clr>
            <a:srgbClr val="FBAE40"/>
          </p15:clr>
        </p15:guide>
        <p15:guide id="3" orient="horz" pos="2640">
          <p15:clr>
            <a:srgbClr val="FBAE40"/>
          </p15:clr>
        </p15:guide>
      </p15:sldGuideLst>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Closing – Tagline + Contacts 2 (Light Gray)">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1CE6497-E66C-768D-5336-4CDF23C25D1B}"/>
              </a:ext>
              <a:ext uri="{C183D7F6-B498-43B3-948B-1728B52AA6E4}">
                <adec:decorative xmlns:adec="http://schemas.microsoft.com/office/drawing/2017/decorative" val="1"/>
              </a:ext>
            </a:extLst>
          </p:cNvPr>
          <p:cNvSpPr/>
          <p:nvPr userDrawn="1"/>
        </p:nvSpPr>
        <p:spPr>
          <a:xfrm>
            <a:off x="0" y="1"/>
            <a:ext cx="5303520" cy="6858000"/>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3" name="Text Placeholder 16">
            <a:extLst>
              <a:ext uri="{FF2B5EF4-FFF2-40B4-BE49-F238E27FC236}">
                <a16:creationId xmlns:a16="http://schemas.microsoft.com/office/drawing/2014/main" id="{ECA19DC5-90E7-3885-1105-2FFA61BF869B}"/>
              </a:ext>
            </a:extLst>
          </p:cNvPr>
          <p:cNvSpPr txBox="1">
            <a:spLocks/>
          </p:cNvSpPr>
          <p:nvPr userDrawn="1"/>
        </p:nvSpPr>
        <p:spPr>
          <a:xfrm>
            <a:off x="2072090" y="5951089"/>
            <a:ext cx="2638569" cy="411643"/>
          </a:xfrm>
          <a:prstGeom prst="rect">
            <a:avLst/>
          </a:prstGeom>
        </p:spPr>
        <p:txBody>
          <a:bodyPr lIns="0"/>
          <a:lstStyle>
            <a:lvl1pPr marL="283464"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1pPr>
            <a:lvl2pPr marL="7524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2pPr>
            <a:lvl3pPr marL="11969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3pPr>
            <a:lvl4pPr marL="16541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4pPr>
            <a:lvl5pPr marL="21113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solidFill>
                  <a:schemeClr val="accent2">
                    <a:lumMod val="75000"/>
                  </a:schemeClr>
                </a:solidFill>
                <a:hlinkClick r:id="rId2">
                  <a:extLst>
                    <a:ext uri="{A12FA001-AC4F-418D-AE19-62706E023703}">
                      <ahyp:hlinkClr xmlns:ahyp="http://schemas.microsoft.com/office/drawing/2018/hyperlinkcolor" val="tx"/>
                    </a:ext>
                  </a:extLst>
                </a:hlinkClick>
              </a:rPr>
              <a:t>captechconsulting.com</a:t>
            </a:r>
          </a:p>
        </p:txBody>
      </p:sp>
      <p:cxnSp>
        <p:nvCxnSpPr>
          <p:cNvPr id="4" name="Straight Connector 3">
            <a:extLst>
              <a:ext uri="{FF2B5EF4-FFF2-40B4-BE49-F238E27FC236}">
                <a16:creationId xmlns:a16="http://schemas.microsoft.com/office/drawing/2014/main" id="{C6DBBF9C-4994-9B71-7B1A-B8646AE8962D}"/>
              </a:ext>
              <a:ext uri="{C183D7F6-B498-43B3-948B-1728B52AA6E4}">
                <adec:decorative xmlns:adec="http://schemas.microsoft.com/office/drawing/2017/decorative" val="1"/>
              </a:ext>
            </a:extLst>
          </p:cNvPr>
          <p:cNvCxnSpPr/>
          <p:nvPr userDrawn="1"/>
        </p:nvCxnSpPr>
        <p:spPr>
          <a:xfrm>
            <a:off x="1839868" y="5981504"/>
            <a:ext cx="0" cy="307337"/>
          </a:xfrm>
          <a:prstGeom prst="line">
            <a:avLst/>
          </a:prstGeom>
          <a:ln w="19050">
            <a:solidFill>
              <a:schemeClr val="bg1">
                <a:lumMod val="75000"/>
                <a:alpha val="50000"/>
              </a:schemeClr>
            </a:solidFill>
          </a:ln>
        </p:spPr>
        <p:style>
          <a:lnRef idx="1">
            <a:schemeClr val="accent1"/>
          </a:lnRef>
          <a:fillRef idx="0">
            <a:schemeClr val="accent1"/>
          </a:fillRef>
          <a:effectRef idx="0">
            <a:schemeClr val="accent1"/>
          </a:effectRef>
          <a:fontRef idx="minor">
            <a:schemeClr val="tx1"/>
          </a:fontRef>
        </p:style>
      </p:cxnSp>
      <p:pic>
        <p:nvPicPr>
          <p:cNvPr id="6" name="Logo" descr="CapTech">
            <a:extLst>
              <a:ext uri="{FF2B5EF4-FFF2-40B4-BE49-F238E27FC236}">
                <a16:creationId xmlns:a16="http://schemas.microsoft.com/office/drawing/2014/main" id="{AC6A8111-5E41-5BA7-CA48-134C3A5CB3A2}"/>
              </a:ext>
            </a:extLst>
          </p:cNvPr>
          <p:cNvPicPr>
            <a:picLocks noChangeAspect="1"/>
          </p:cNvPicPr>
          <p:nvPr userDrawn="1"/>
        </p:nvPicPr>
        <p:blipFill>
          <a:blip r:embed="rId3">
            <a:duotone>
              <a:prstClr val="black"/>
              <a:schemeClr val="accent2">
                <a:tint val="45000"/>
                <a:satMod val="400000"/>
              </a:schemeClr>
            </a:duotone>
            <a:alphaModFix amt="70000"/>
          </a:blip>
          <a:srcRect/>
          <a:stretch/>
        </p:blipFill>
        <p:spPr>
          <a:xfrm>
            <a:off x="609600" y="6020074"/>
            <a:ext cx="1049215" cy="254354"/>
          </a:xfrm>
          <a:prstGeom prst="rect">
            <a:avLst/>
          </a:prstGeom>
        </p:spPr>
      </p:pic>
      <p:sp>
        <p:nvSpPr>
          <p:cNvPr id="35" name="Rectangle 34">
            <a:extLst>
              <a:ext uri="{FF2B5EF4-FFF2-40B4-BE49-F238E27FC236}">
                <a16:creationId xmlns:a16="http://schemas.microsoft.com/office/drawing/2014/main" id="{6BD0D30B-1D69-9868-7132-B552A82BA3A1}"/>
              </a:ext>
              <a:ext uri="{C183D7F6-B498-43B3-948B-1728B52AA6E4}">
                <adec:decorative xmlns:adec="http://schemas.microsoft.com/office/drawing/2017/decorative" val="1"/>
              </a:ext>
            </a:extLst>
          </p:cNvPr>
          <p:cNvSpPr/>
          <p:nvPr userDrawn="1"/>
        </p:nvSpPr>
        <p:spPr>
          <a:xfrm>
            <a:off x="10415588" y="6020074"/>
            <a:ext cx="1776412" cy="837926"/>
          </a:xfrm>
          <a:prstGeom prst="rect">
            <a:avLst/>
          </a:prstGeom>
          <a:solidFill>
            <a:schemeClr val="bg1"/>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45" name="Picture Placeholder 2">
            <a:extLst>
              <a:ext uri="{FF2B5EF4-FFF2-40B4-BE49-F238E27FC236}">
                <a16:creationId xmlns:a16="http://schemas.microsoft.com/office/drawing/2014/main" id="{AD6E2A9C-B273-717B-2A44-BCDEDC135C98}"/>
              </a:ext>
              <a:ext uri="{C183D7F6-B498-43B3-948B-1728B52AA6E4}">
                <adec:decorative xmlns:adec="http://schemas.microsoft.com/office/drawing/2017/decorative" val="1"/>
              </a:ext>
            </a:extLst>
          </p:cNvPr>
          <p:cNvSpPr>
            <a:spLocks noGrp="1" noChangeAspect="1"/>
          </p:cNvSpPr>
          <p:nvPr>
            <p:ph type="pic" sz="quarter" idx="74" hasCustomPrompt="1"/>
          </p:nvPr>
        </p:nvSpPr>
        <p:spPr>
          <a:xfrm>
            <a:off x="6105769" y="4597563"/>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51" name="Picture Placeholder 2">
            <a:extLst>
              <a:ext uri="{FF2B5EF4-FFF2-40B4-BE49-F238E27FC236}">
                <a16:creationId xmlns:a16="http://schemas.microsoft.com/office/drawing/2014/main" id="{46C58A43-0143-7341-0731-6D52F1F21B83}"/>
              </a:ext>
              <a:ext uri="{C183D7F6-B498-43B3-948B-1728B52AA6E4}">
                <adec:decorative xmlns:adec="http://schemas.microsoft.com/office/drawing/2017/decorative" val="1"/>
              </a:ext>
            </a:extLst>
          </p:cNvPr>
          <p:cNvSpPr>
            <a:spLocks noGrp="1" noChangeAspect="1"/>
          </p:cNvSpPr>
          <p:nvPr>
            <p:ph type="pic" sz="quarter" idx="79" hasCustomPrompt="1"/>
          </p:nvPr>
        </p:nvSpPr>
        <p:spPr>
          <a:xfrm>
            <a:off x="6105769" y="2724869"/>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27" name="Picture Placeholder 2">
            <a:extLst>
              <a:ext uri="{FF2B5EF4-FFF2-40B4-BE49-F238E27FC236}">
                <a16:creationId xmlns:a16="http://schemas.microsoft.com/office/drawing/2014/main" id="{D2A6019B-3459-EBA3-AFCE-1B8BE0E7981D}"/>
              </a:ext>
              <a:ext uri="{C183D7F6-B498-43B3-948B-1728B52AA6E4}">
                <adec:decorative xmlns:adec="http://schemas.microsoft.com/office/drawing/2017/decorative" val="1"/>
              </a:ext>
            </a:extLst>
          </p:cNvPr>
          <p:cNvSpPr>
            <a:spLocks noGrp="1" noChangeAspect="1"/>
          </p:cNvSpPr>
          <p:nvPr>
            <p:ph type="pic" sz="quarter" idx="41" hasCustomPrompt="1"/>
          </p:nvPr>
        </p:nvSpPr>
        <p:spPr>
          <a:xfrm>
            <a:off x="6105769" y="849091"/>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pic>
        <p:nvPicPr>
          <p:cNvPr id="7" name="Graphic 6" descr="Let's do next together.">
            <a:extLst>
              <a:ext uri="{FF2B5EF4-FFF2-40B4-BE49-F238E27FC236}">
                <a16:creationId xmlns:a16="http://schemas.microsoft.com/office/drawing/2014/main" id="{63E01565-0842-6DD7-CFCE-EDB256758B2C}"/>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609600" y="994178"/>
            <a:ext cx="2975275" cy="3131411"/>
          </a:xfrm>
          <a:prstGeom prst="rect">
            <a:avLst/>
          </a:prstGeom>
        </p:spPr>
      </p:pic>
      <p:sp>
        <p:nvSpPr>
          <p:cNvPr id="10" name="Text Placeholder 1">
            <a:extLst>
              <a:ext uri="{FF2B5EF4-FFF2-40B4-BE49-F238E27FC236}">
                <a16:creationId xmlns:a16="http://schemas.microsoft.com/office/drawing/2014/main" id="{64311C96-58CE-7C1C-E5E6-EB2FE2D77968}"/>
              </a:ext>
            </a:extLst>
          </p:cNvPr>
          <p:cNvSpPr>
            <a:spLocks noGrp="1"/>
          </p:cNvSpPr>
          <p:nvPr>
            <p:ph type="body" sz="quarter" idx="75" hasCustomPrompt="1"/>
          </p:nvPr>
        </p:nvSpPr>
        <p:spPr>
          <a:xfrm>
            <a:off x="7833875" y="5547612"/>
            <a:ext cx="3748523" cy="240384"/>
          </a:xfrm>
        </p:spPr>
        <p:txBody>
          <a:bodyPr anchor="t">
            <a:noAutofit/>
          </a:bodyPr>
          <a:lstStyle>
            <a:lvl1pPr marL="0" indent="0" algn="l">
              <a:lnSpc>
                <a:spcPct val="120000"/>
              </a:lnSpc>
              <a:buNone/>
              <a:defRPr sz="1200" b="0" i="0" spc="20" baseline="0">
                <a:solidFill>
                  <a:schemeClr val="tx1"/>
                </a:solidFill>
                <a:latin typeface="Gibson" panose="02000000000000000000" pitchFamily="2" charset="77"/>
              </a:defRPr>
            </a:lvl1pPr>
          </a:lstStyle>
          <a:p>
            <a:pPr marL="0" marR="0" lvl="0" indent="0" algn="l" defTabSz="914377" rtl="0" eaLnBrk="1" fontAlgn="auto" latinLnBrk="0" hangingPunct="1">
              <a:lnSpc>
                <a:spcPts val="1800"/>
              </a:lnSpc>
              <a:spcBef>
                <a:spcPts val="0"/>
              </a:spcBef>
              <a:spcAft>
                <a:spcPts val="0"/>
              </a:spcAft>
              <a:buClrTx/>
              <a:buSzTx/>
              <a:buFont typeface="Arial" panose="020B0604020202020204" pitchFamily="34" charset="0"/>
              <a:buNone/>
              <a:tabLst/>
              <a:defRPr/>
            </a:pPr>
            <a:r>
              <a:rPr kumimoji="0" lang="en-US" sz="1200" b="0" i="0" u="none" strike="noStrike" kern="900" cap="none" spc="20" normalizeH="0" baseline="0" noProof="0" err="1">
                <a:ln>
                  <a:noFill/>
                </a:ln>
                <a:effectLst/>
                <a:uLnTx/>
                <a:uFillTx/>
                <a:latin typeface="Gibson" panose="02000000000000000000" pitchFamily="2" charset="77"/>
                <a:ea typeface="+mn-ea"/>
                <a:cs typeface="+mn-cs"/>
              </a:rPr>
              <a:t>email@captechconsulting.com</a:t>
            </a:r>
            <a:endParaRPr kumimoji="0" lang="en-US" sz="1200" b="0" i="0" u="none" strike="noStrike" kern="900" cap="none" spc="20" normalizeH="0" baseline="0" noProof="0">
              <a:ln>
                <a:noFill/>
              </a:ln>
              <a:effectLst/>
              <a:uLnTx/>
              <a:uFillTx/>
              <a:latin typeface="Gibson" panose="02000000000000000000" pitchFamily="2" charset="77"/>
              <a:ea typeface="+mn-ea"/>
              <a:cs typeface="+mn-cs"/>
            </a:endParaRPr>
          </a:p>
        </p:txBody>
      </p:sp>
      <p:sp>
        <p:nvSpPr>
          <p:cNvPr id="11" name="Text Placeholder 1">
            <a:extLst>
              <a:ext uri="{FF2B5EF4-FFF2-40B4-BE49-F238E27FC236}">
                <a16:creationId xmlns:a16="http://schemas.microsoft.com/office/drawing/2014/main" id="{CB9BE977-BF1B-2C80-4C56-193477F0556E}"/>
              </a:ext>
            </a:extLst>
          </p:cNvPr>
          <p:cNvSpPr>
            <a:spLocks noGrp="1"/>
          </p:cNvSpPr>
          <p:nvPr>
            <p:ph type="body" sz="quarter" idx="71" hasCustomPrompt="1"/>
          </p:nvPr>
        </p:nvSpPr>
        <p:spPr>
          <a:xfrm>
            <a:off x="7833875" y="5293979"/>
            <a:ext cx="3748523" cy="240384"/>
          </a:xfrm>
        </p:spPr>
        <p:txBody>
          <a:bodyPr anchor="t">
            <a:noAutofit/>
          </a:bodyPr>
          <a:lstStyle>
            <a:lvl1pPr marL="0" indent="0" algn="l">
              <a:lnSpc>
                <a:spcPct val="120000"/>
              </a:lnSpc>
              <a:buNone/>
              <a:defRPr sz="1200" b="0" i="0" spc="20" baseline="0">
                <a:solidFill>
                  <a:schemeClr val="tx1"/>
                </a:solidFill>
                <a:latin typeface="Gibson" panose="02000000000000000000" pitchFamily="2" charset="77"/>
              </a:defRPr>
            </a:lvl1pPr>
          </a:lstStyle>
          <a:p>
            <a:pPr lvl="0"/>
            <a:r>
              <a:rPr lang="en-US"/>
              <a:t>XXX.XXX.XXXX</a:t>
            </a:r>
          </a:p>
        </p:txBody>
      </p:sp>
      <p:sp>
        <p:nvSpPr>
          <p:cNvPr id="12" name="Text Placeholder 15">
            <a:extLst>
              <a:ext uri="{FF2B5EF4-FFF2-40B4-BE49-F238E27FC236}">
                <a16:creationId xmlns:a16="http://schemas.microsoft.com/office/drawing/2014/main" id="{88F834B4-A460-E81F-E12B-ECEABEDFFA30}"/>
              </a:ext>
            </a:extLst>
          </p:cNvPr>
          <p:cNvSpPr>
            <a:spLocks noGrp="1"/>
          </p:cNvSpPr>
          <p:nvPr>
            <p:ph type="body" sz="quarter" idx="72" hasCustomPrompt="1"/>
          </p:nvPr>
        </p:nvSpPr>
        <p:spPr>
          <a:xfrm>
            <a:off x="7833877" y="4993739"/>
            <a:ext cx="3748523"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13" name="Text Placeholder 1">
            <a:extLst>
              <a:ext uri="{FF2B5EF4-FFF2-40B4-BE49-F238E27FC236}">
                <a16:creationId xmlns:a16="http://schemas.microsoft.com/office/drawing/2014/main" id="{1AFCB421-D8DA-16E8-F47A-5A27CC20D4E8}"/>
              </a:ext>
            </a:extLst>
          </p:cNvPr>
          <p:cNvSpPr>
            <a:spLocks noGrp="1"/>
          </p:cNvSpPr>
          <p:nvPr>
            <p:ph type="body" sz="quarter" idx="73" hasCustomPrompt="1"/>
          </p:nvPr>
        </p:nvSpPr>
        <p:spPr>
          <a:xfrm>
            <a:off x="7833877" y="4728195"/>
            <a:ext cx="3748523"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14" name="Text Placeholder 1">
            <a:extLst>
              <a:ext uri="{FF2B5EF4-FFF2-40B4-BE49-F238E27FC236}">
                <a16:creationId xmlns:a16="http://schemas.microsoft.com/office/drawing/2014/main" id="{E97AB35D-B0D0-4FBD-0AAD-FEB8A8AF6B9F}"/>
              </a:ext>
            </a:extLst>
          </p:cNvPr>
          <p:cNvSpPr>
            <a:spLocks noGrp="1"/>
          </p:cNvSpPr>
          <p:nvPr>
            <p:ph type="body" sz="quarter" idx="80" hasCustomPrompt="1"/>
          </p:nvPr>
        </p:nvSpPr>
        <p:spPr>
          <a:xfrm>
            <a:off x="7833875" y="3674918"/>
            <a:ext cx="3748523" cy="240384"/>
          </a:xfrm>
        </p:spPr>
        <p:txBody>
          <a:bodyPr anchor="t">
            <a:noAutofit/>
          </a:bodyPr>
          <a:lstStyle>
            <a:lvl1pPr marL="0" indent="0" algn="l">
              <a:lnSpc>
                <a:spcPct val="120000"/>
              </a:lnSpc>
              <a:buNone/>
              <a:defRPr sz="1200" b="0" i="0" spc="20" baseline="0">
                <a:solidFill>
                  <a:schemeClr val="tx1"/>
                </a:solidFill>
                <a:latin typeface="Gibson" panose="02000000000000000000" pitchFamily="2" charset="77"/>
              </a:defRPr>
            </a:lvl1pPr>
          </a:lstStyle>
          <a:p>
            <a:pPr marL="0" marR="0" lvl="0" indent="0" algn="l" defTabSz="914377" rtl="0" eaLnBrk="1" fontAlgn="auto" latinLnBrk="0" hangingPunct="1">
              <a:lnSpc>
                <a:spcPts val="1800"/>
              </a:lnSpc>
              <a:spcBef>
                <a:spcPts val="0"/>
              </a:spcBef>
              <a:spcAft>
                <a:spcPts val="0"/>
              </a:spcAft>
              <a:buClrTx/>
              <a:buSzTx/>
              <a:buFont typeface="Arial" panose="020B0604020202020204" pitchFamily="34" charset="0"/>
              <a:buNone/>
              <a:tabLst/>
              <a:defRPr/>
            </a:pPr>
            <a:r>
              <a:rPr kumimoji="0" lang="en-US" sz="1200" b="0" i="0" u="none" strike="noStrike" kern="900" cap="none" spc="20" normalizeH="0" baseline="0" noProof="0" err="1">
                <a:ln>
                  <a:noFill/>
                </a:ln>
                <a:effectLst/>
                <a:uLnTx/>
                <a:uFillTx/>
                <a:latin typeface="Gibson" panose="02000000000000000000" pitchFamily="2" charset="77"/>
                <a:ea typeface="+mn-ea"/>
                <a:cs typeface="+mn-cs"/>
              </a:rPr>
              <a:t>email@captechconsulting.com</a:t>
            </a:r>
            <a:endParaRPr kumimoji="0" lang="en-US" sz="1200" b="0" i="0" u="none" strike="noStrike" kern="900" cap="none" spc="20" normalizeH="0" baseline="0" noProof="0">
              <a:ln>
                <a:noFill/>
              </a:ln>
              <a:effectLst/>
              <a:uLnTx/>
              <a:uFillTx/>
              <a:latin typeface="Gibson" panose="02000000000000000000" pitchFamily="2" charset="77"/>
              <a:ea typeface="+mn-ea"/>
              <a:cs typeface="+mn-cs"/>
            </a:endParaRPr>
          </a:p>
        </p:txBody>
      </p:sp>
      <p:sp>
        <p:nvSpPr>
          <p:cNvPr id="15" name="Text Placeholder 1">
            <a:extLst>
              <a:ext uri="{FF2B5EF4-FFF2-40B4-BE49-F238E27FC236}">
                <a16:creationId xmlns:a16="http://schemas.microsoft.com/office/drawing/2014/main" id="{F464454F-5A9A-9FB4-B0C5-2452B321F98C}"/>
              </a:ext>
            </a:extLst>
          </p:cNvPr>
          <p:cNvSpPr>
            <a:spLocks noGrp="1"/>
          </p:cNvSpPr>
          <p:nvPr>
            <p:ph type="body" sz="quarter" idx="76" hasCustomPrompt="1"/>
          </p:nvPr>
        </p:nvSpPr>
        <p:spPr>
          <a:xfrm>
            <a:off x="7833875" y="3421285"/>
            <a:ext cx="3748523" cy="240384"/>
          </a:xfrm>
        </p:spPr>
        <p:txBody>
          <a:bodyPr anchor="t">
            <a:noAutofit/>
          </a:bodyPr>
          <a:lstStyle>
            <a:lvl1pPr marL="0" indent="0" algn="l">
              <a:lnSpc>
                <a:spcPct val="120000"/>
              </a:lnSpc>
              <a:buNone/>
              <a:defRPr sz="1200" b="0" i="0" spc="20" baseline="0">
                <a:solidFill>
                  <a:schemeClr val="tx1"/>
                </a:solidFill>
                <a:latin typeface="Gibson" panose="02000000000000000000" pitchFamily="2" charset="77"/>
              </a:defRPr>
            </a:lvl1pPr>
          </a:lstStyle>
          <a:p>
            <a:pPr lvl="0"/>
            <a:r>
              <a:rPr lang="en-US"/>
              <a:t>XXX.XXX.XXXX</a:t>
            </a:r>
          </a:p>
        </p:txBody>
      </p:sp>
      <p:sp>
        <p:nvSpPr>
          <p:cNvPr id="16" name="Text Placeholder 15">
            <a:extLst>
              <a:ext uri="{FF2B5EF4-FFF2-40B4-BE49-F238E27FC236}">
                <a16:creationId xmlns:a16="http://schemas.microsoft.com/office/drawing/2014/main" id="{8ADC4AB3-6C57-04DC-D42E-00A7151210B0}"/>
              </a:ext>
            </a:extLst>
          </p:cNvPr>
          <p:cNvSpPr>
            <a:spLocks noGrp="1"/>
          </p:cNvSpPr>
          <p:nvPr>
            <p:ph type="body" sz="quarter" idx="77" hasCustomPrompt="1"/>
          </p:nvPr>
        </p:nvSpPr>
        <p:spPr>
          <a:xfrm>
            <a:off x="7833877" y="3121045"/>
            <a:ext cx="3748523"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17" name="Text Placeholder 1">
            <a:extLst>
              <a:ext uri="{FF2B5EF4-FFF2-40B4-BE49-F238E27FC236}">
                <a16:creationId xmlns:a16="http://schemas.microsoft.com/office/drawing/2014/main" id="{732EA618-03B8-0A34-BB67-A60C708ECAA3}"/>
              </a:ext>
            </a:extLst>
          </p:cNvPr>
          <p:cNvSpPr>
            <a:spLocks noGrp="1"/>
          </p:cNvSpPr>
          <p:nvPr>
            <p:ph type="body" sz="quarter" idx="78" hasCustomPrompt="1"/>
          </p:nvPr>
        </p:nvSpPr>
        <p:spPr>
          <a:xfrm>
            <a:off x="7833877" y="2855501"/>
            <a:ext cx="3748523"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18" name="Text Placeholder 1">
            <a:extLst>
              <a:ext uri="{FF2B5EF4-FFF2-40B4-BE49-F238E27FC236}">
                <a16:creationId xmlns:a16="http://schemas.microsoft.com/office/drawing/2014/main" id="{AE226E07-0163-FBD8-B6A1-3C4F0200283B}"/>
              </a:ext>
            </a:extLst>
          </p:cNvPr>
          <p:cNvSpPr>
            <a:spLocks noGrp="1"/>
          </p:cNvSpPr>
          <p:nvPr>
            <p:ph type="body" sz="quarter" idx="70" hasCustomPrompt="1"/>
          </p:nvPr>
        </p:nvSpPr>
        <p:spPr>
          <a:xfrm>
            <a:off x="7833875" y="1794073"/>
            <a:ext cx="3748523" cy="240384"/>
          </a:xfrm>
        </p:spPr>
        <p:txBody>
          <a:bodyPr anchor="t">
            <a:noAutofit/>
          </a:bodyPr>
          <a:lstStyle>
            <a:lvl1pPr marL="0" indent="0" algn="l">
              <a:lnSpc>
                <a:spcPct val="120000"/>
              </a:lnSpc>
              <a:buNone/>
              <a:defRPr sz="1200" b="0" i="0" spc="20" baseline="0">
                <a:solidFill>
                  <a:schemeClr val="tx1"/>
                </a:solidFill>
                <a:latin typeface="Gibson" panose="02000000000000000000" pitchFamily="2" charset="77"/>
              </a:defRPr>
            </a:lvl1pPr>
          </a:lstStyle>
          <a:p>
            <a:pPr marL="0" marR="0" lvl="0" indent="0" algn="l" defTabSz="914377" rtl="0" eaLnBrk="1" fontAlgn="auto" latinLnBrk="0" hangingPunct="1">
              <a:lnSpc>
                <a:spcPts val="1800"/>
              </a:lnSpc>
              <a:spcBef>
                <a:spcPts val="0"/>
              </a:spcBef>
              <a:spcAft>
                <a:spcPts val="0"/>
              </a:spcAft>
              <a:buClrTx/>
              <a:buSzTx/>
              <a:buFont typeface="Arial" panose="020B0604020202020204" pitchFamily="34" charset="0"/>
              <a:buNone/>
              <a:tabLst/>
              <a:defRPr/>
            </a:pPr>
            <a:r>
              <a:rPr kumimoji="0" lang="en-US" sz="1200" b="0" i="0" u="none" strike="noStrike" kern="900" cap="none" spc="20" normalizeH="0" baseline="0" noProof="0" err="1">
                <a:ln>
                  <a:noFill/>
                </a:ln>
                <a:effectLst/>
                <a:uLnTx/>
                <a:uFillTx/>
                <a:latin typeface="Gibson" panose="02000000000000000000" pitchFamily="2" charset="77"/>
                <a:ea typeface="+mn-ea"/>
                <a:cs typeface="+mn-cs"/>
              </a:rPr>
              <a:t>email@captechconsulting.com</a:t>
            </a:r>
            <a:endParaRPr kumimoji="0" lang="en-US" sz="1200" b="0" i="0" u="none" strike="noStrike" kern="900" cap="none" spc="20" normalizeH="0" baseline="0" noProof="0">
              <a:ln>
                <a:noFill/>
              </a:ln>
              <a:effectLst/>
              <a:uLnTx/>
              <a:uFillTx/>
              <a:latin typeface="Gibson" panose="02000000000000000000" pitchFamily="2" charset="77"/>
              <a:ea typeface="+mn-ea"/>
              <a:cs typeface="+mn-cs"/>
            </a:endParaRPr>
          </a:p>
        </p:txBody>
      </p:sp>
      <p:sp>
        <p:nvSpPr>
          <p:cNvPr id="19" name="Text Placeholder 1">
            <a:extLst>
              <a:ext uri="{FF2B5EF4-FFF2-40B4-BE49-F238E27FC236}">
                <a16:creationId xmlns:a16="http://schemas.microsoft.com/office/drawing/2014/main" id="{87CD6002-A44C-6A8B-1874-F7FF292757D6}"/>
              </a:ext>
            </a:extLst>
          </p:cNvPr>
          <p:cNvSpPr>
            <a:spLocks noGrp="1"/>
          </p:cNvSpPr>
          <p:nvPr>
            <p:ph type="body" sz="quarter" idx="63" hasCustomPrompt="1"/>
          </p:nvPr>
        </p:nvSpPr>
        <p:spPr>
          <a:xfrm>
            <a:off x="7833875" y="1545507"/>
            <a:ext cx="3748523" cy="240384"/>
          </a:xfrm>
        </p:spPr>
        <p:txBody>
          <a:bodyPr anchor="t">
            <a:noAutofit/>
          </a:bodyPr>
          <a:lstStyle>
            <a:lvl1pPr marL="0" indent="0" algn="l">
              <a:lnSpc>
                <a:spcPct val="120000"/>
              </a:lnSpc>
              <a:buNone/>
              <a:defRPr sz="1200" b="0" i="0" spc="20" baseline="0">
                <a:solidFill>
                  <a:schemeClr val="tx1"/>
                </a:solidFill>
                <a:latin typeface="Gibson" panose="02000000000000000000" pitchFamily="2" charset="77"/>
              </a:defRPr>
            </a:lvl1pPr>
          </a:lstStyle>
          <a:p>
            <a:pPr lvl="0"/>
            <a:r>
              <a:rPr lang="en-US"/>
              <a:t>XXX.XXX.XXXX</a:t>
            </a:r>
          </a:p>
        </p:txBody>
      </p:sp>
      <p:sp>
        <p:nvSpPr>
          <p:cNvPr id="20" name="Text Placeholder 15">
            <a:extLst>
              <a:ext uri="{FF2B5EF4-FFF2-40B4-BE49-F238E27FC236}">
                <a16:creationId xmlns:a16="http://schemas.microsoft.com/office/drawing/2014/main" id="{BDEBB2AC-4F0B-101C-D4FC-D96B1BF0AEF1}"/>
              </a:ext>
            </a:extLst>
          </p:cNvPr>
          <p:cNvSpPr>
            <a:spLocks noGrp="1"/>
          </p:cNvSpPr>
          <p:nvPr>
            <p:ph type="body" sz="quarter" idx="19" hasCustomPrompt="1"/>
          </p:nvPr>
        </p:nvSpPr>
        <p:spPr>
          <a:xfrm>
            <a:off x="7833877" y="1245267"/>
            <a:ext cx="3748523"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21" name="Text Placeholder 1">
            <a:extLst>
              <a:ext uri="{FF2B5EF4-FFF2-40B4-BE49-F238E27FC236}">
                <a16:creationId xmlns:a16="http://schemas.microsoft.com/office/drawing/2014/main" id="{7D8CF263-3485-F7A0-663A-BA0FF245AF44}"/>
              </a:ext>
            </a:extLst>
          </p:cNvPr>
          <p:cNvSpPr>
            <a:spLocks noGrp="1"/>
          </p:cNvSpPr>
          <p:nvPr>
            <p:ph type="body" sz="quarter" idx="43" hasCustomPrompt="1"/>
          </p:nvPr>
        </p:nvSpPr>
        <p:spPr>
          <a:xfrm>
            <a:off x="7833877" y="979723"/>
            <a:ext cx="3748523"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Tree>
    <p:extLst>
      <p:ext uri="{BB962C8B-B14F-4D97-AF65-F5344CB8AC3E}">
        <p14:creationId xmlns:p14="http://schemas.microsoft.com/office/powerpoint/2010/main" val="2525474937"/>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Closing – Tagline + Contacts 1 (CapTech Blue)">
    <p:spTree>
      <p:nvGrpSpPr>
        <p:cNvPr id="1" name=""/>
        <p:cNvGrpSpPr/>
        <p:nvPr/>
      </p:nvGrpSpPr>
      <p:grpSpPr>
        <a:xfrm>
          <a:off x="0" y="0"/>
          <a:ext cx="0" cy="0"/>
          <a:chOff x="0" y="0"/>
          <a:chExt cx="0" cy="0"/>
        </a:xfrm>
      </p:grpSpPr>
      <p:sp>
        <p:nvSpPr>
          <p:cNvPr id="36" name="Rectangle 35">
            <a:extLst>
              <a:ext uri="{FF2B5EF4-FFF2-40B4-BE49-F238E27FC236}">
                <a16:creationId xmlns:a16="http://schemas.microsoft.com/office/drawing/2014/main" id="{3A668EDC-7FD9-4827-ED03-B1BFF2C322C0}"/>
              </a:ext>
              <a:ext uri="{C183D7F6-B498-43B3-948B-1728B52AA6E4}">
                <adec:decorative xmlns:adec="http://schemas.microsoft.com/office/drawing/2017/decorative" val="1"/>
              </a:ext>
            </a:extLst>
          </p:cNvPr>
          <p:cNvSpPr/>
          <p:nvPr userDrawn="1"/>
        </p:nvSpPr>
        <p:spPr>
          <a:xfrm>
            <a:off x="0" y="0"/>
            <a:ext cx="5303520" cy="6858000"/>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33" name="Text Placeholder 16">
            <a:extLst>
              <a:ext uri="{FF2B5EF4-FFF2-40B4-BE49-F238E27FC236}">
                <a16:creationId xmlns:a16="http://schemas.microsoft.com/office/drawing/2014/main" id="{3BB0BBA8-DAC7-122F-FB4B-51DDDE6492B1}"/>
              </a:ext>
            </a:extLst>
          </p:cNvPr>
          <p:cNvSpPr txBox="1">
            <a:spLocks/>
          </p:cNvSpPr>
          <p:nvPr userDrawn="1"/>
        </p:nvSpPr>
        <p:spPr>
          <a:xfrm>
            <a:off x="2072090" y="5951088"/>
            <a:ext cx="2638569" cy="411643"/>
          </a:xfrm>
          <a:prstGeom prst="rect">
            <a:avLst/>
          </a:prstGeom>
        </p:spPr>
        <p:txBody>
          <a:bodyPr lIns="0"/>
          <a:lstStyle>
            <a:lvl1pPr marL="283464"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1pPr>
            <a:lvl2pPr marL="7524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2pPr>
            <a:lvl3pPr marL="11969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3pPr>
            <a:lvl4pPr marL="16541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4pPr>
            <a:lvl5pPr marL="21113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solidFill>
                  <a:schemeClr val="bg1"/>
                </a:solidFill>
                <a:hlinkClick r:id="rId2">
                  <a:extLst>
                    <a:ext uri="{A12FA001-AC4F-418D-AE19-62706E023703}">
                      <ahyp:hlinkClr xmlns:ahyp="http://schemas.microsoft.com/office/drawing/2018/hyperlinkcolor" val="tx"/>
                    </a:ext>
                  </a:extLst>
                </a:hlinkClick>
              </a:rPr>
              <a:t>captechconsulting.com</a:t>
            </a:r>
          </a:p>
        </p:txBody>
      </p:sp>
      <p:cxnSp>
        <p:nvCxnSpPr>
          <p:cNvPr id="34" name="Straight Connector 33">
            <a:extLst>
              <a:ext uri="{FF2B5EF4-FFF2-40B4-BE49-F238E27FC236}">
                <a16:creationId xmlns:a16="http://schemas.microsoft.com/office/drawing/2014/main" id="{EFC6F9DB-0FB0-F7D4-05BA-AB8526F3EE3C}"/>
              </a:ext>
              <a:ext uri="{C183D7F6-B498-43B3-948B-1728B52AA6E4}">
                <adec:decorative xmlns:adec="http://schemas.microsoft.com/office/drawing/2017/decorative" val="1"/>
              </a:ext>
            </a:extLst>
          </p:cNvPr>
          <p:cNvCxnSpPr/>
          <p:nvPr userDrawn="1"/>
        </p:nvCxnSpPr>
        <p:spPr>
          <a:xfrm>
            <a:off x="1839868" y="5981503"/>
            <a:ext cx="0" cy="307337"/>
          </a:xfrm>
          <a:prstGeom prst="line">
            <a:avLst/>
          </a:prstGeom>
          <a:ln w="19050">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pic>
        <p:nvPicPr>
          <p:cNvPr id="37" name="Logo" descr="CapTech">
            <a:extLst>
              <a:ext uri="{FF2B5EF4-FFF2-40B4-BE49-F238E27FC236}">
                <a16:creationId xmlns:a16="http://schemas.microsoft.com/office/drawing/2014/main" id="{D6AF81B6-DA2B-8828-EE5E-527D38527FE8}"/>
              </a:ext>
              <a:ext uri="{C183D7F6-B498-43B3-948B-1728B52AA6E4}">
                <adec:decorative xmlns:adec="http://schemas.microsoft.com/office/drawing/2017/decorative" val="0"/>
              </a:ext>
            </a:extLst>
          </p:cNvPr>
          <p:cNvPicPr>
            <a:picLocks noChangeAspect="1"/>
          </p:cNvPicPr>
          <p:nvPr userDrawn="1"/>
        </p:nvPicPr>
        <p:blipFill>
          <a:blip r:embed="rId3">
            <a:biLevel thresh="25000"/>
          </a:blip>
          <a:srcRect/>
          <a:stretch/>
        </p:blipFill>
        <p:spPr>
          <a:xfrm>
            <a:off x="609600" y="6020073"/>
            <a:ext cx="1049215" cy="254354"/>
          </a:xfrm>
          <a:prstGeom prst="rect">
            <a:avLst/>
          </a:prstGeom>
        </p:spPr>
      </p:pic>
      <p:sp>
        <p:nvSpPr>
          <p:cNvPr id="35" name="Rectangle 34">
            <a:extLst>
              <a:ext uri="{FF2B5EF4-FFF2-40B4-BE49-F238E27FC236}">
                <a16:creationId xmlns:a16="http://schemas.microsoft.com/office/drawing/2014/main" id="{6BD0D30B-1D69-9868-7132-B552A82BA3A1}"/>
              </a:ext>
              <a:ext uri="{C183D7F6-B498-43B3-948B-1728B52AA6E4}">
                <adec:decorative xmlns:adec="http://schemas.microsoft.com/office/drawing/2017/decorative" val="1"/>
              </a:ext>
            </a:extLst>
          </p:cNvPr>
          <p:cNvSpPr/>
          <p:nvPr userDrawn="1"/>
        </p:nvSpPr>
        <p:spPr>
          <a:xfrm>
            <a:off x="10415588" y="6020074"/>
            <a:ext cx="1776412" cy="837926"/>
          </a:xfrm>
          <a:prstGeom prst="rect">
            <a:avLst/>
          </a:prstGeom>
          <a:solidFill>
            <a:schemeClr val="bg1"/>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47" name="Text Placeholder 1">
            <a:extLst>
              <a:ext uri="{FF2B5EF4-FFF2-40B4-BE49-F238E27FC236}">
                <a16:creationId xmlns:a16="http://schemas.microsoft.com/office/drawing/2014/main" id="{6036E001-DA0E-2BBA-96A7-BA0C0C22664B}"/>
              </a:ext>
            </a:extLst>
          </p:cNvPr>
          <p:cNvSpPr>
            <a:spLocks noGrp="1"/>
          </p:cNvSpPr>
          <p:nvPr>
            <p:ph type="body" sz="quarter" idx="75" hasCustomPrompt="1"/>
          </p:nvPr>
        </p:nvSpPr>
        <p:spPr>
          <a:xfrm>
            <a:off x="7833875" y="5547612"/>
            <a:ext cx="3748523" cy="240384"/>
          </a:xfrm>
        </p:spPr>
        <p:txBody>
          <a:bodyPr anchor="t">
            <a:noAutofit/>
          </a:bodyPr>
          <a:lstStyle>
            <a:lvl1pPr marL="0" indent="0" algn="l">
              <a:lnSpc>
                <a:spcPct val="120000"/>
              </a:lnSpc>
              <a:buNone/>
              <a:defRPr sz="1200" b="0" i="0" spc="20" baseline="0">
                <a:solidFill>
                  <a:schemeClr val="tx1"/>
                </a:solidFill>
                <a:latin typeface="Gibson" panose="02000000000000000000" pitchFamily="2" charset="77"/>
              </a:defRPr>
            </a:lvl1pPr>
          </a:lstStyle>
          <a:p>
            <a:pPr marL="0" marR="0" lvl="0" indent="0" algn="l" defTabSz="914377" rtl="0" eaLnBrk="1" fontAlgn="auto" latinLnBrk="0" hangingPunct="1">
              <a:lnSpc>
                <a:spcPts val="1800"/>
              </a:lnSpc>
              <a:spcBef>
                <a:spcPts val="0"/>
              </a:spcBef>
              <a:spcAft>
                <a:spcPts val="0"/>
              </a:spcAft>
              <a:buClrTx/>
              <a:buSzTx/>
              <a:buFont typeface="Arial" panose="020B0604020202020204" pitchFamily="34" charset="0"/>
              <a:buNone/>
              <a:tabLst/>
              <a:defRPr/>
            </a:pPr>
            <a:r>
              <a:rPr kumimoji="0" lang="en-US" sz="1200" b="0" i="0" u="none" strike="noStrike" kern="900" cap="none" spc="20" normalizeH="0" baseline="0" noProof="0" err="1">
                <a:ln>
                  <a:noFill/>
                </a:ln>
                <a:effectLst/>
                <a:uLnTx/>
                <a:uFillTx/>
                <a:latin typeface="Gibson" panose="02000000000000000000" pitchFamily="2" charset="77"/>
                <a:ea typeface="+mn-ea"/>
                <a:cs typeface="+mn-cs"/>
              </a:rPr>
              <a:t>email@captechconsulting.com</a:t>
            </a:r>
            <a:endParaRPr kumimoji="0" lang="en-US" sz="1200" b="0" i="0" u="none" strike="noStrike" kern="900" cap="none" spc="20" normalizeH="0" baseline="0" noProof="0">
              <a:ln>
                <a:noFill/>
              </a:ln>
              <a:effectLst/>
              <a:uLnTx/>
              <a:uFillTx/>
              <a:latin typeface="Gibson" panose="02000000000000000000" pitchFamily="2" charset="77"/>
              <a:ea typeface="+mn-ea"/>
              <a:cs typeface="+mn-cs"/>
            </a:endParaRPr>
          </a:p>
        </p:txBody>
      </p:sp>
      <p:sp>
        <p:nvSpPr>
          <p:cNvPr id="42" name="Text Placeholder 1">
            <a:extLst>
              <a:ext uri="{FF2B5EF4-FFF2-40B4-BE49-F238E27FC236}">
                <a16:creationId xmlns:a16="http://schemas.microsoft.com/office/drawing/2014/main" id="{A9AF27E1-7837-670E-9727-FAFAFA8079D5}"/>
              </a:ext>
            </a:extLst>
          </p:cNvPr>
          <p:cNvSpPr>
            <a:spLocks noGrp="1"/>
          </p:cNvSpPr>
          <p:nvPr>
            <p:ph type="body" sz="quarter" idx="71" hasCustomPrompt="1"/>
          </p:nvPr>
        </p:nvSpPr>
        <p:spPr>
          <a:xfrm>
            <a:off x="7833875" y="5293979"/>
            <a:ext cx="3748523" cy="240384"/>
          </a:xfrm>
        </p:spPr>
        <p:txBody>
          <a:bodyPr anchor="t">
            <a:noAutofit/>
          </a:bodyPr>
          <a:lstStyle>
            <a:lvl1pPr marL="0" indent="0" algn="l">
              <a:lnSpc>
                <a:spcPct val="120000"/>
              </a:lnSpc>
              <a:buNone/>
              <a:defRPr sz="1200" b="0" i="0" spc="20" baseline="0">
                <a:solidFill>
                  <a:schemeClr val="tx1"/>
                </a:solidFill>
                <a:latin typeface="Gibson" panose="02000000000000000000" pitchFamily="2" charset="77"/>
              </a:defRPr>
            </a:lvl1pPr>
          </a:lstStyle>
          <a:p>
            <a:pPr lvl="0"/>
            <a:r>
              <a:rPr lang="en-US"/>
              <a:t>XXX.XXX.XXXX</a:t>
            </a:r>
          </a:p>
        </p:txBody>
      </p:sp>
      <p:sp>
        <p:nvSpPr>
          <p:cNvPr id="43" name="Text Placeholder 15">
            <a:extLst>
              <a:ext uri="{FF2B5EF4-FFF2-40B4-BE49-F238E27FC236}">
                <a16:creationId xmlns:a16="http://schemas.microsoft.com/office/drawing/2014/main" id="{40BE7BA9-FFC8-2749-1ABE-D1360506BA04}"/>
              </a:ext>
            </a:extLst>
          </p:cNvPr>
          <p:cNvSpPr>
            <a:spLocks noGrp="1"/>
          </p:cNvSpPr>
          <p:nvPr>
            <p:ph type="body" sz="quarter" idx="72" hasCustomPrompt="1"/>
          </p:nvPr>
        </p:nvSpPr>
        <p:spPr>
          <a:xfrm>
            <a:off x="7833877" y="4993739"/>
            <a:ext cx="3748523"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44" name="Text Placeholder 1">
            <a:extLst>
              <a:ext uri="{FF2B5EF4-FFF2-40B4-BE49-F238E27FC236}">
                <a16:creationId xmlns:a16="http://schemas.microsoft.com/office/drawing/2014/main" id="{BB36AD97-2EBA-A037-56F5-31AD85D53041}"/>
              </a:ext>
            </a:extLst>
          </p:cNvPr>
          <p:cNvSpPr>
            <a:spLocks noGrp="1"/>
          </p:cNvSpPr>
          <p:nvPr>
            <p:ph type="body" sz="quarter" idx="73" hasCustomPrompt="1"/>
          </p:nvPr>
        </p:nvSpPr>
        <p:spPr>
          <a:xfrm>
            <a:off x="7833877" y="4728195"/>
            <a:ext cx="3748523"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45" name="Picture Placeholder 2">
            <a:extLst>
              <a:ext uri="{FF2B5EF4-FFF2-40B4-BE49-F238E27FC236}">
                <a16:creationId xmlns:a16="http://schemas.microsoft.com/office/drawing/2014/main" id="{AD6E2A9C-B273-717B-2A44-BCDEDC135C98}"/>
              </a:ext>
              <a:ext uri="{C183D7F6-B498-43B3-948B-1728B52AA6E4}">
                <adec:decorative xmlns:adec="http://schemas.microsoft.com/office/drawing/2017/decorative" val="1"/>
              </a:ext>
            </a:extLst>
          </p:cNvPr>
          <p:cNvSpPr>
            <a:spLocks noGrp="1" noChangeAspect="1"/>
          </p:cNvSpPr>
          <p:nvPr>
            <p:ph type="pic" sz="quarter" idx="74" hasCustomPrompt="1"/>
          </p:nvPr>
        </p:nvSpPr>
        <p:spPr>
          <a:xfrm>
            <a:off x="6105769" y="4597563"/>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53" name="Text Placeholder 1">
            <a:extLst>
              <a:ext uri="{FF2B5EF4-FFF2-40B4-BE49-F238E27FC236}">
                <a16:creationId xmlns:a16="http://schemas.microsoft.com/office/drawing/2014/main" id="{AD6197ED-F82D-976C-E5EE-3E92643EBFE3}"/>
              </a:ext>
            </a:extLst>
          </p:cNvPr>
          <p:cNvSpPr>
            <a:spLocks noGrp="1"/>
          </p:cNvSpPr>
          <p:nvPr>
            <p:ph type="body" sz="quarter" idx="80" hasCustomPrompt="1"/>
          </p:nvPr>
        </p:nvSpPr>
        <p:spPr>
          <a:xfrm>
            <a:off x="7833875" y="3674918"/>
            <a:ext cx="3748523" cy="240384"/>
          </a:xfrm>
        </p:spPr>
        <p:txBody>
          <a:bodyPr anchor="t">
            <a:noAutofit/>
          </a:bodyPr>
          <a:lstStyle>
            <a:lvl1pPr marL="0" indent="0" algn="l">
              <a:lnSpc>
                <a:spcPct val="120000"/>
              </a:lnSpc>
              <a:buNone/>
              <a:defRPr sz="1200" b="0" i="0" spc="20" baseline="0">
                <a:solidFill>
                  <a:schemeClr val="tx1"/>
                </a:solidFill>
                <a:latin typeface="Gibson" panose="02000000000000000000" pitchFamily="2" charset="77"/>
              </a:defRPr>
            </a:lvl1pPr>
          </a:lstStyle>
          <a:p>
            <a:pPr marL="0" marR="0" lvl="0" indent="0" algn="l" defTabSz="914377" rtl="0" eaLnBrk="1" fontAlgn="auto" latinLnBrk="0" hangingPunct="1">
              <a:lnSpc>
                <a:spcPts val="1800"/>
              </a:lnSpc>
              <a:spcBef>
                <a:spcPts val="0"/>
              </a:spcBef>
              <a:spcAft>
                <a:spcPts val="0"/>
              </a:spcAft>
              <a:buClrTx/>
              <a:buSzTx/>
              <a:buFont typeface="Arial" panose="020B0604020202020204" pitchFamily="34" charset="0"/>
              <a:buNone/>
              <a:tabLst/>
              <a:defRPr/>
            </a:pPr>
            <a:r>
              <a:rPr kumimoji="0" lang="en-US" sz="1200" b="0" i="0" u="none" strike="noStrike" kern="900" cap="none" spc="20" normalizeH="0" baseline="0" noProof="0" err="1">
                <a:ln>
                  <a:noFill/>
                </a:ln>
                <a:effectLst/>
                <a:uLnTx/>
                <a:uFillTx/>
                <a:latin typeface="Gibson" panose="02000000000000000000" pitchFamily="2" charset="77"/>
                <a:ea typeface="+mn-ea"/>
                <a:cs typeface="+mn-cs"/>
              </a:rPr>
              <a:t>email@captechconsulting.com</a:t>
            </a:r>
            <a:endParaRPr kumimoji="0" lang="en-US" sz="1200" b="0" i="0" u="none" strike="noStrike" kern="900" cap="none" spc="20" normalizeH="0" baseline="0" noProof="0">
              <a:ln>
                <a:noFill/>
              </a:ln>
              <a:effectLst/>
              <a:uLnTx/>
              <a:uFillTx/>
              <a:latin typeface="Gibson" panose="02000000000000000000" pitchFamily="2" charset="77"/>
              <a:ea typeface="+mn-ea"/>
              <a:cs typeface="+mn-cs"/>
            </a:endParaRPr>
          </a:p>
        </p:txBody>
      </p:sp>
      <p:sp>
        <p:nvSpPr>
          <p:cNvPr id="48" name="Text Placeholder 1">
            <a:extLst>
              <a:ext uri="{FF2B5EF4-FFF2-40B4-BE49-F238E27FC236}">
                <a16:creationId xmlns:a16="http://schemas.microsoft.com/office/drawing/2014/main" id="{25A8902C-13FB-0C92-E9DC-B1DF47864F5D}"/>
              </a:ext>
            </a:extLst>
          </p:cNvPr>
          <p:cNvSpPr>
            <a:spLocks noGrp="1"/>
          </p:cNvSpPr>
          <p:nvPr>
            <p:ph type="body" sz="quarter" idx="76" hasCustomPrompt="1"/>
          </p:nvPr>
        </p:nvSpPr>
        <p:spPr>
          <a:xfrm>
            <a:off x="7833875" y="3421285"/>
            <a:ext cx="3748523" cy="240384"/>
          </a:xfrm>
        </p:spPr>
        <p:txBody>
          <a:bodyPr anchor="t">
            <a:noAutofit/>
          </a:bodyPr>
          <a:lstStyle>
            <a:lvl1pPr marL="0" indent="0" algn="l">
              <a:lnSpc>
                <a:spcPct val="120000"/>
              </a:lnSpc>
              <a:buNone/>
              <a:defRPr sz="1200" b="0" i="0" spc="20" baseline="0">
                <a:solidFill>
                  <a:schemeClr val="tx1"/>
                </a:solidFill>
                <a:latin typeface="Gibson" panose="02000000000000000000" pitchFamily="2" charset="77"/>
              </a:defRPr>
            </a:lvl1pPr>
          </a:lstStyle>
          <a:p>
            <a:pPr lvl="0"/>
            <a:r>
              <a:rPr lang="en-US"/>
              <a:t>XXX.XXX.XXXX</a:t>
            </a:r>
          </a:p>
        </p:txBody>
      </p:sp>
      <p:sp>
        <p:nvSpPr>
          <p:cNvPr id="49" name="Text Placeholder 15">
            <a:extLst>
              <a:ext uri="{FF2B5EF4-FFF2-40B4-BE49-F238E27FC236}">
                <a16:creationId xmlns:a16="http://schemas.microsoft.com/office/drawing/2014/main" id="{44F84648-D648-FEB9-9A67-D81D2E484C3A}"/>
              </a:ext>
            </a:extLst>
          </p:cNvPr>
          <p:cNvSpPr>
            <a:spLocks noGrp="1"/>
          </p:cNvSpPr>
          <p:nvPr>
            <p:ph type="body" sz="quarter" idx="77" hasCustomPrompt="1"/>
          </p:nvPr>
        </p:nvSpPr>
        <p:spPr>
          <a:xfrm>
            <a:off x="7833877" y="3121045"/>
            <a:ext cx="3748523"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50" name="Text Placeholder 1">
            <a:extLst>
              <a:ext uri="{FF2B5EF4-FFF2-40B4-BE49-F238E27FC236}">
                <a16:creationId xmlns:a16="http://schemas.microsoft.com/office/drawing/2014/main" id="{B903C244-CE93-6022-3E72-0D57E25FBD1A}"/>
              </a:ext>
            </a:extLst>
          </p:cNvPr>
          <p:cNvSpPr>
            <a:spLocks noGrp="1"/>
          </p:cNvSpPr>
          <p:nvPr>
            <p:ph type="body" sz="quarter" idx="78" hasCustomPrompt="1"/>
          </p:nvPr>
        </p:nvSpPr>
        <p:spPr>
          <a:xfrm>
            <a:off x="7833877" y="2855501"/>
            <a:ext cx="3748523"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51" name="Picture Placeholder 2">
            <a:extLst>
              <a:ext uri="{FF2B5EF4-FFF2-40B4-BE49-F238E27FC236}">
                <a16:creationId xmlns:a16="http://schemas.microsoft.com/office/drawing/2014/main" id="{46C58A43-0143-7341-0731-6D52F1F21B83}"/>
              </a:ext>
              <a:ext uri="{C183D7F6-B498-43B3-948B-1728B52AA6E4}">
                <adec:decorative xmlns:adec="http://schemas.microsoft.com/office/drawing/2017/decorative" val="1"/>
              </a:ext>
            </a:extLst>
          </p:cNvPr>
          <p:cNvSpPr>
            <a:spLocks noGrp="1" noChangeAspect="1"/>
          </p:cNvSpPr>
          <p:nvPr>
            <p:ph type="pic" sz="quarter" idx="79" hasCustomPrompt="1"/>
          </p:nvPr>
        </p:nvSpPr>
        <p:spPr>
          <a:xfrm>
            <a:off x="6105769" y="2724869"/>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41" name="Text Placeholder 1">
            <a:extLst>
              <a:ext uri="{FF2B5EF4-FFF2-40B4-BE49-F238E27FC236}">
                <a16:creationId xmlns:a16="http://schemas.microsoft.com/office/drawing/2014/main" id="{34F52C89-95B5-F809-DBCF-718683E89967}"/>
              </a:ext>
            </a:extLst>
          </p:cNvPr>
          <p:cNvSpPr>
            <a:spLocks noGrp="1"/>
          </p:cNvSpPr>
          <p:nvPr>
            <p:ph type="body" sz="quarter" idx="70" hasCustomPrompt="1"/>
          </p:nvPr>
        </p:nvSpPr>
        <p:spPr>
          <a:xfrm>
            <a:off x="7833875" y="1794073"/>
            <a:ext cx="3748523" cy="240384"/>
          </a:xfrm>
        </p:spPr>
        <p:txBody>
          <a:bodyPr anchor="t">
            <a:noAutofit/>
          </a:bodyPr>
          <a:lstStyle>
            <a:lvl1pPr marL="0" indent="0" algn="l">
              <a:lnSpc>
                <a:spcPct val="120000"/>
              </a:lnSpc>
              <a:buNone/>
              <a:defRPr sz="1200" b="0" i="0" spc="20" baseline="0">
                <a:solidFill>
                  <a:schemeClr val="tx1"/>
                </a:solidFill>
                <a:latin typeface="Gibson" panose="02000000000000000000" pitchFamily="2" charset="77"/>
              </a:defRPr>
            </a:lvl1pPr>
          </a:lstStyle>
          <a:p>
            <a:pPr marL="0" marR="0" lvl="0" indent="0" algn="l" defTabSz="914377" rtl="0" eaLnBrk="1" fontAlgn="auto" latinLnBrk="0" hangingPunct="1">
              <a:lnSpc>
                <a:spcPts val="1800"/>
              </a:lnSpc>
              <a:spcBef>
                <a:spcPts val="0"/>
              </a:spcBef>
              <a:spcAft>
                <a:spcPts val="0"/>
              </a:spcAft>
              <a:buClrTx/>
              <a:buSzTx/>
              <a:buFont typeface="Arial" panose="020B0604020202020204" pitchFamily="34" charset="0"/>
              <a:buNone/>
              <a:tabLst/>
              <a:defRPr/>
            </a:pPr>
            <a:r>
              <a:rPr kumimoji="0" lang="en-US" sz="1200" b="0" i="0" u="none" strike="noStrike" kern="900" cap="none" spc="20" normalizeH="0" baseline="0" noProof="0" err="1">
                <a:ln>
                  <a:noFill/>
                </a:ln>
                <a:effectLst/>
                <a:uLnTx/>
                <a:uFillTx/>
                <a:latin typeface="Gibson" panose="02000000000000000000" pitchFamily="2" charset="77"/>
                <a:ea typeface="+mn-ea"/>
                <a:cs typeface="+mn-cs"/>
              </a:rPr>
              <a:t>email@captechconsulting.com</a:t>
            </a:r>
            <a:endParaRPr kumimoji="0" lang="en-US" sz="1200" b="0" i="0" u="none" strike="noStrike" kern="900" cap="none" spc="20" normalizeH="0" baseline="0" noProof="0">
              <a:ln>
                <a:noFill/>
              </a:ln>
              <a:effectLst/>
              <a:uLnTx/>
              <a:uFillTx/>
              <a:latin typeface="Gibson" panose="02000000000000000000" pitchFamily="2" charset="77"/>
              <a:ea typeface="+mn-ea"/>
              <a:cs typeface="+mn-cs"/>
            </a:endParaRPr>
          </a:p>
        </p:txBody>
      </p:sp>
      <p:sp>
        <p:nvSpPr>
          <p:cNvPr id="8" name="Text Placeholder 1">
            <a:extLst>
              <a:ext uri="{FF2B5EF4-FFF2-40B4-BE49-F238E27FC236}">
                <a16:creationId xmlns:a16="http://schemas.microsoft.com/office/drawing/2014/main" id="{04319CF1-EE17-ABF4-17D1-DE8350733FC4}"/>
              </a:ext>
            </a:extLst>
          </p:cNvPr>
          <p:cNvSpPr>
            <a:spLocks noGrp="1"/>
          </p:cNvSpPr>
          <p:nvPr>
            <p:ph type="body" sz="quarter" idx="63" hasCustomPrompt="1"/>
          </p:nvPr>
        </p:nvSpPr>
        <p:spPr>
          <a:xfrm>
            <a:off x="7833875" y="1545507"/>
            <a:ext cx="3748523" cy="240384"/>
          </a:xfrm>
        </p:spPr>
        <p:txBody>
          <a:bodyPr anchor="t">
            <a:noAutofit/>
          </a:bodyPr>
          <a:lstStyle>
            <a:lvl1pPr marL="0" indent="0" algn="l">
              <a:lnSpc>
                <a:spcPct val="120000"/>
              </a:lnSpc>
              <a:buNone/>
              <a:defRPr sz="1200" b="0" i="0" spc="20" baseline="0">
                <a:solidFill>
                  <a:schemeClr val="tx1"/>
                </a:solidFill>
                <a:latin typeface="Gibson" panose="02000000000000000000" pitchFamily="2" charset="77"/>
              </a:defRPr>
            </a:lvl1pPr>
          </a:lstStyle>
          <a:p>
            <a:pPr lvl="0"/>
            <a:r>
              <a:rPr lang="en-US"/>
              <a:t>XXX.XXX.XXXX</a:t>
            </a:r>
          </a:p>
        </p:txBody>
      </p:sp>
      <p:sp>
        <p:nvSpPr>
          <p:cNvPr id="9" name="Text Placeholder 15">
            <a:extLst>
              <a:ext uri="{FF2B5EF4-FFF2-40B4-BE49-F238E27FC236}">
                <a16:creationId xmlns:a16="http://schemas.microsoft.com/office/drawing/2014/main" id="{35399B57-A1E5-D9C5-6A1C-45425F2DB7A1}"/>
              </a:ext>
            </a:extLst>
          </p:cNvPr>
          <p:cNvSpPr>
            <a:spLocks noGrp="1"/>
          </p:cNvSpPr>
          <p:nvPr>
            <p:ph type="body" sz="quarter" idx="19" hasCustomPrompt="1"/>
          </p:nvPr>
        </p:nvSpPr>
        <p:spPr>
          <a:xfrm>
            <a:off x="7833877" y="1245267"/>
            <a:ext cx="3748523"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5" name="Text Placeholder 1">
            <a:extLst>
              <a:ext uri="{FF2B5EF4-FFF2-40B4-BE49-F238E27FC236}">
                <a16:creationId xmlns:a16="http://schemas.microsoft.com/office/drawing/2014/main" id="{9D722362-6799-598B-790B-FF03F7B743F7}"/>
              </a:ext>
            </a:extLst>
          </p:cNvPr>
          <p:cNvSpPr>
            <a:spLocks noGrp="1"/>
          </p:cNvSpPr>
          <p:nvPr>
            <p:ph type="body" sz="quarter" idx="43" hasCustomPrompt="1"/>
          </p:nvPr>
        </p:nvSpPr>
        <p:spPr>
          <a:xfrm>
            <a:off x="7833877" y="979723"/>
            <a:ext cx="3748523"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7" name="Picture Placeholder 2">
            <a:extLst>
              <a:ext uri="{FF2B5EF4-FFF2-40B4-BE49-F238E27FC236}">
                <a16:creationId xmlns:a16="http://schemas.microsoft.com/office/drawing/2014/main" id="{D2A6019B-3459-EBA3-AFCE-1B8BE0E7981D}"/>
              </a:ext>
              <a:ext uri="{C183D7F6-B498-43B3-948B-1728B52AA6E4}">
                <adec:decorative xmlns:adec="http://schemas.microsoft.com/office/drawing/2017/decorative" val="1"/>
              </a:ext>
            </a:extLst>
          </p:cNvPr>
          <p:cNvSpPr>
            <a:spLocks noGrp="1" noChangeAspect="1"/>
          </p:cNvSpPr>
          <p:nvPr>
            <p:ph type="pic" sz="quarter" idx="41" hasCustomPrompt="1"/>
          </p:nvPr>
        </p:nvSpPr>
        <p:spPr>
          <a:xfrm>
            <a:off x="6105769" y="849091"/>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pic>
        <p:nvPicPr>
          <p:cNvPr id="38" name="Graphic 37" descr="Let's do next together.">
            <a:extLst>
              <a:ext uri="{FF2B5EF4-FFF2-40B4-BE49-F238E27FC236}">
                <a16:creationId xmlns:a16="http://schemas.microsoft.com/office/drawing/2014/main" id="{37AD1F6B-7694-9939-792D-B4D85F43E96B}"/>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09600" y="994177"/>
            <a:ext cx="2971319" cy="3127248"/>
          </a:xfrm>
          <a:prstGeom prst="rect">
            <a:avLst/>
          </a:prstGeom>
        </p:spPr>
      </p:pic>
    </p:spTree>
    <p:extLst>
      <p:ext uri="{BB962C8B-B14F-4D97-AF65-F5344CB8AC3E}">
        <p14:creationId xmlns:p14="http://schemas.microsoft.com/office/powerpoint/2010/main" val="1153273425"/>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Closing – Centered with Header">
    <p:bg>
      <p:bgPr>
        <a:solidFill>
          <a:schemeClr val="tx2"/>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607190D-BD33-546C-7828-600B5B8865BD}"/>
              </a:ext>
              <a:ext uri="{C183D7F6-B498-43B3-948B-1728B52AA6E4}">
                <adec:decorative xmlns:adec="http://schemas.microsoft.com/office/drawing/2017/decorative" val="1"/>
              </a:ext>
            </a:extLst>
          </p:cNvPr>
          <p:cNvSpPr/>
          <p:nvPr userDrawn="1"/>
        </p:nvSpPr>
        <p:spPr>
          <a:xfrm>
            <a:off x="0" y="0"/>
            <a:ext cx="12192000" cy="6858000"/>
          </a:xfrm>
          <a:prstGeom prst="rect">
            <a:avLst/>
          </a:prstGeom>
          <a:solidFill>
            <a:srgbClr val="333F48"/>
          </a:solidFill>
          <a:ln w="12700">
            <a:noFill/>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cxnSp>
        <p:nvCxnSpPr>
          <p:cNvPr id="9" name="Straight Arrow Connector 8">
            <a:extLst>
              <a:ext uri="{FF2B5EF4-FFF2-40B4-BE49-F238E27FC236}">
                <a16:creationId xmlns:a16="http://schemas.microsoft.com/office/drawing/2014/main" id="{A1C83970-C424-C327-627E-4977198B2DB3}"/>
              </a:ext>
              <a:ext uri="{C183D7F6-B498-43B3-948B-1728B52AA6E4}">
                <adec:decorative xmlns:adec="http://schemas.microsoft.com/office/drawing/2017/decorative" val="1"/>
              </a:ext>
            </a:extLst>
          </p:cNvPr>
          <p:cNvCxnSpPr>
            <a:cxnSpLocks/>
          </p:cNvCxnSpPr>
          <p:nvPr userDrawn="1"/>
        </p:nvCxnSpPr>
        <p:spPr>
          <a:xfrm>
            <a:off x="6096000" y="1657350"/>
            <a:ext cx="0" cy="1031421"/>
          </a:xfrm>
          <a:prstGeom prst="straightConnector1">
            <a:avLst/>
          </a:prstGeom>
          <a:ln w="15875" cap="flat">
            <a:solidFill>
              <a:schemeClr val="accent1"/>
            </a:solidFill>
            <a:tailEnd type="arrow" w="med" len="sm"/>
          </a:ln>
        </p:spPr>
        <p:style>
          <a:lnRef idx="1">
            <a:schemeClr val="accent1"/>
          </a:lnRef>
          <a:fillRef idx="0">
            <a:schemeClr val="accent1"/>
          </a:fillRef>
          <a:effectRef idx="0">
            <a:schemeClr val="accent1"/>
          </a:effectRef>
          <a:fontRef idx="minor">
            <a:schemeClr val="tx1"/>
          </a:fontRef>
        </p:style>
      </p:cxnSp>
      <p:sp>
        <p:nvSpPr>
          <p:cNvPr id="3" name="Text Placeholder 15">
            <a:extLst>
              <a:ext uri="{FF2B5EF4-FFF2-40B4-BE49-F238E27FC236}">
                <a16:creationId xmlns:a16="http://schemas.microsoft.com/office/drawing/2014/main" id="{96309EF4-8F44-5A2E-9039-0B3D44DA791A}"/>
              </a:ext>
            </a:extLst>
          </p:cNvPr>
          <p:cNvSpPr>
            <a:spLocks noGrp="1"/>
          </p:cNvSpPr>
          <p:nvPr>
            <p:ph type="body" sz="quarter" idx="20" hasCustomPrompt="1"/>
          </p:nvPr>
        </p:nvSpPr>
        <p:spPr>
          <a:xfrm>
            <a:off x="609924" y="1209256"/>
            <a:ext cx="10972152" cy="278561"/>
          </a:xfrm>
        </p:spPr>
        <p:txBody>
          <a:bodyPr anchor="t"/>
          <a:lstStyle>
            <a:lvl1pPr marL="0" indent="0" algn="ctr">
              <a:buNone/>
              <a:defRPr sz="1000" b="1" i="0" kern="1200" cap="all" spc="150" baseline="0">
                <a:solidFill>
                  <a:schemeClr val="bg1"/>
                </a:solidFill>
                <a:latin typeface="Gibson SemiBold" pitchFamily="2" charset="77"/>
              </a:defRPr>
            </a:lvl1pPr>
            <a:lvl2pPr>
              <a:defRPr sz="1800"/>
            </a:lvl2pPr>
            <a:lvl3pPr>
              <a:defRPr sz="1800"/>
            </a:lvl3pPr>
            <a:lvl4pPr>
              <a:defRPr sz="1800"/>
            </a:lvl4pPr>
            <a:lvl5pPr>
              <a:defRPr sz="1800"/>
            </a:lvl5pPr>
          </a:lstStyle>
          <a:p>
            <a:pPr lvl="0"/>
            <a:r>
              <a:rPr lang="en-US"/>
              <a:t>SUBHEADER</a:t>
            </a:r>
          </a:p>
        </p:txBody>
      </p:sp>
      <p:sp>
        <p:nvSpPr>
          <p:cNvPr id="6" name="Title 4">
            <a:extLst>
              <a:ext uri="{FF2B5EF4-FFF2-40B4-BE49-F238E27FC236}">
                <a16:creationId xmlns:a16="http://schemas.microsoft.com/office/drawing/2014/main" id="{D7F9DFCB-A3FA-84CB-B099-6EE81F3AA96C}"/>
              </a:ext>
            </a:extLst>
          </p:cNvPr>
          <p:cNvSpPr>
            <a:spLocks noGrp="1"/>
          </p:cNvSpPr>
          <p:nvPr>
            <p:ph type="title" hasCustomPrompt="1"/>
          </p:nvPr>
        </p:nvSpPr>
        <p:spPr>
          <a:xfrm>
            <a:off x="609601" y="2964889"/>
            <a:ext cx="10983440" cy="2214562"/>
          </a:xfrm>
        </p:spPr>
        <p:txBody>
          <a:bodyPr anchor="t" anchorCtr="0">
            <a:noAutofit/>
          </a:bodyPr>
          <a:lstStyle>
            <a:lvl1pPr marL="0" marR="0" indent="0" algn="ctr" defTabSz="914377" rtl="0" eaLnBrk="1" fontAlgn="auto" latinLnBrk="0" hangingPunct="1">
              <a:lnSpc>
                <a:spcPct val="100000"/>
              </a:lnSpc>
              <a:spcBef>
                <a:spcPct val="0"/>
              </a:spcBef>
              <a:spcAft>
                <a:spcPts val="800"/>
              </a:spcAft>
              <a:buClrTx/>
              <a:buSzTx/>
              <a:buFontTx/>
              <a:buNone/>
              <a:tabLst/>
              <a:defRPr sz="4800" b="0" i="0">
                <a:solidFill>
                  <a:schemeClr val="bg1"/>
                </a:solidFill>
                <a:latin typeface="Gibson Book" pitchFamily="2" charset="77"/>
              </a:defRPr>
            </a:lvl1pPr>
          </a:lstStyle>
          <a:p>
            <a:r>
              <a:rPr lang="en-US"/>
              <a:t>Thank you.</a:t>
            </a:r>
          </a:p>
        </p:txBody>
      </p:sp>
      <p:sp>
        <p:nvSpPr>
          <p:cNvPr id="7" name="Text Placeholder 16">
            <a:extLst>
              <a:ext uri="{FF2B5EF4-FFF2-40B4-BE49-F238E27FC236}">
                <a16:creationId xmlns:a16="http://schemas.microsoft.com/office/drawing/2014/main" id="{7CB57C96-54E1-4B50-5A3D-68DCA3318A53}"/>
              </a:ext>
            </a:extLst>
          </p:cNvPr>
          <p:cNvSpPr txBox="1">
            <a:spLocks/>
          </p:cNvSpPr>
          <p:nvPr userDrawn="1"/>
        </p:nvSpPr>
        <p:spPr>
          <a:xfrm>
            <a:off x="4630741" y="5885799"/>
            <a:ext cx="2930517" cy="411643"/>
          </a:xfrm>
          <a:prstGeom prst="rect">
            <a:avLst/>
          </a:prstGeom>
        </p:spPr>
        <p:txBody>
          <a:bodyPr lIns="0" rIns="0"/>
          <a:lstStyle>
            <a:lvl1pPr marL="283464"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1pPr>
            <a:lvl2pPr marL="7524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2pPr>
            <a:lvl3pPr marL="11969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3pPr>
            <a:lvl4pPr marL="16541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4pPr>
            <a:lvl5pPr marL="21113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a:solidFill>
                  <a:schemeClr val="bg1"/>
                </a:solidFill>
                <a:hlinkClick r:id="rId2">
                  <a:extLst>
                    <a:ext uri="{A12FA001-AC4F-418D-AE19-62706E023703}">
                      <ahyp:hlinkClr xmlns:ahyp="http://schemas.microsoft.com/office/drawing/2018/hyperlinkcolor" val="tx"/>
                    </a:ext>
                  </a:extLst>
                </a:hlinkClick>
              </a:rPr>
              <a:t>captechconsulting.com</a:t>
            </a:r>
          </a:p>
        </p:txBody>
      </p:sp>
      <p:pic>
        <p:nvPicPr>
          <p:cNvPr id="8" name="Logo" descr="CapTech">
            <a:extLst>
              <a:ext uri="{FF2B5EF4-FFF2-40B4-BE49-F238E27FC236}">
                <a16:creationId xmlns:a16="http://schemas.microsoft.com/office/drawing/2014/main" id="{1F182468-7B40-0267-9D2A-A6D1DA08CD6D}"/>
              </a:ext>
            </a:extLst>
          </p:cNvPr>
          <p:cNvPicPr>
            <a:picLocks noChangeAspect="1"/>
          </p:cNvPicPr>
          <p:nvPr userDrawn="1"/>
        </p:nvPicPr>
        <p:blipFill>
          <a:blip r:embed="rId3">
            <a:biLevel thresh="25000"/>
          </a:blip>
          <a:srcRect/>
          <a:stretch/>
        </p:blipFill>
        <p:spPr>
          <a:xfrm>
            <a:off x="5530212" y="5574548"/>
            <a:ext cx="1131575" cy="274320"/>
          </a:xfrm>
          <a:prstGeom prst="rect">
            <a:avLst/>
          </a:prstGeom>
        </p:spPr>
      </p:pic>
    </p:spTree>
    <p:extLst>
      <p:ext uri="{BB962C8B-B14F-4D97-AF65-F5344CB8AC3E}">
        <p14:creationId xmlns:p14="http://schemas.microsoft.com/office/powerpoint/2010/main" val="3371343802"/>
      </p:ext>
    </p:extLst>
  </p:cSld>
  <p:clrMapOvr>
    <a:masterClrMapping/>
  </p:clrMapOvr>
  <p:extLst>
    <p:ext uri="{DCECCB84-F9BA-43D5-87BE-67443E8EF086}">
      <p15:sldGuideLst xmlns:p15="http://schemas.microsoft.com/office/powerpoint/2012/main"/>
    </p:ext>
  </p:extLs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Closing – Centered">
    <p:bg>
      <p:bgPr>
        <a:solidFill>
          <a:schemeClr val="tx2"/>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F6C6B00-450A-BA0D-EF91-EAF73D8CE671}"/>
              </a:ext>
              <a:ext uri="{C183D7F6-B498-43B3-948B-1728B52AA6E4}">
                <adec:decorative xmlns:adec="http://schemas.microsoft.com/office/drawing/2017/decorative" val="1"/>
              </a:ext>
            </a:extLst>
          </p:cNvPr>
          <p:cNvSpPr/>
          <p:nvPr userDrawn="1"/>
        </p:nvSpPr>
        <p:spPr>
          <a:xfrm>
            <a:off x="0" y="4643438"/>
            <a:ext cx="12192000" cy="2214562"/>
          </a:xfrm>
          <a:prstGeom prst="rect">
            <a:avLst/>
          </a:prstGeom>
          <a:solidFill>
            <a:schemeClr val="tx2"/>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6" name="Text Placeholder 16">
            <a:extLst>
              <a:ext uri="{FF2B5EF4-FFF2-40B4-BE49-F238E27FC236}">
                <a16:creationId xmlns:a16="http://schemas.microsoft.com/office/drawing/2014/main" id="{94EDE72C-B779-C1FD-F435-B7FA24F5F91B}"/>
              </a:ext>
            </a:extLst>
          </p:cNvPr>
          <p:cNvSpPr txBox="1">
            <a:spLocks/>
          </p:cNvSpPr>
          <p:nvPr userDrawn="1"/>
        </p:nvSpPr>
        <p:spPr>
          <a:xfrm>
            <a:off x="4630741" y="5885799"/>
            <a:ext cx="2930517" cy="411643"/>
          </a:xfrm>
          <a:prstGeom prst="rect">
            <a:avLst/>
          </a:prstGeom>
        </p:spPr>
        <p:txBody>
          <a:bodyPr lIns="0" rIns="0"/>
          <a:lstStyle>
            <a:lvl1pPr marL="283464"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1pPr>
            <a:lvl2pPr marL="7524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2pPr>
            <a:lvl3pPr marL="11969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3pPr>
            <a:lvl4pPr marL="16541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4pPr>
            <a:lvl5pPr marL="21113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a:solidFill>
                  <a:schemeClr val="bg1"/>
                </a:solidFill>
                <a:hlinkClick r:id="rId2">
                  <a:extLst>
                    <a:ext uri="{A12FA001-AC4F-418D-AE19-62706E023703}">
                      <ahyp:hlinkClr xmlns:ahyp="http://schemas.microsoft.com/office/drawing/2018/hyperlinkcolor" val="tx"/>
                    </a:ext>
                  </a:extLst>
                </a:hlinkClick>
              </a:rPr>
              <a:t>captechconsulting.com</a:t>
            </a:r>
          </a:p>
        </p:txBody>
      </p:sp>
      <p:pic>
        <p:nvPicPr>
          <p:cNvPr id="7" name="Logo" descr="CapTech">
            <a:extLst>
              <a:ext uri="{FF2B5EF4-FFF2-40B4-BE49-F238E27FC236}">
                <a16:creationId xmlns:a16="http://schemas.microsoft.com/office/drawing/2014/main" id="{F9287536-3F1F-1DC8-DF17-5EFA8800CA38}"/>
              </a:ext>
            </a:extLst>
          </p:cNvPr>
          <p:cNvPicPr>
            <a:picLocks noChangeAspect="1"/>
          </p:cNvPicPr>
          <p:nvPr userDrawn="1"/>
        </p:nvPicPr>
        <p:blipFill>
          <a:blip r:embed="rId3">
            <a:biLevel thresh="25000"/>
          </a:blip>
          <a:srcRect/>
          <a:stretch/>
        </p:blipFill>
        <p:spPr>
          <a:xfrm>
            <a:off x="5530212" y="5574548"/>
            <a:ext cx="1131575" cy="274320"/>
          </a:xfrm>
          <a:prstGeom prst="rect">
            <a:avLst/>
          </a:prstGeom>
        </p:spPr>
      </p:pic>
      <p:sp>
        <p:nvSpPr>
          <p:cNvPr id="8" name="Title 4">
            <a:extLst>
              <a:ext uri="{FF2B5EF4-FFF2-40B4-BE49-F238E27FC236}">
                <a16:creationId xmlns:a16="http://schemas.microsoft.com/office/drawing/2014/main" id="{40EEB45A-6EF7-F52F-B9E3-D73E24264E43}"/>
              </a:ext>
            </a:extLst>
          </p:cNvPr>
          <p:cNvSpPr>
            <a:spLocks noGrp="1"/>
          </p:cNvSpPr>
          <p:nvPr>
            <p:ph type="title" hasCustomPrompt="1"/>
          </p:nvPr>
        </p:nvSpPr>
        <p:spPr>
          <a:xfrm>
            <a:off x="609601" y="2964889"/>
            <a:ext cx="10983440" cy="2214562"/>
          </a:xfrm>
        </p:spPr>
        <p:txBody>
          <a:bodyPr anchor="t" anchorCtr="0">
            <a:noAutofit/>
          </a:bodyPr>
          <a:lstStyle>
            <a:lvl1pPr marL="0" marR="0" indent="0" algn="ctr" defTabSz="914377" rtl="0" eaLnBrk="1" fontAlgn="auto" latinLnBrk="0" hangingPunct="1">
              <a:lnSpc>
                <a:spcPct val="100000"/>
              </a:lnSpc>
              <a:spcBef>
                <a:spcPct val="0"/>
              </a:spcBef>
              <a:spcAft>
                <a:spcPts val="800"/>
              </a:spcAft>
              <a:buClrTx/>
              <a:buSzTx/>
              <a:buFontTx/>
              <a:buNone/>
              <a:tabLst/>
              <a:defRPr sz="4800" b="0" i="0">
                <a:solidFill>
                  <a:schemeClr val="bg1"/>
                </a:solidFill>
                <a:latin typeface="Gibson Book" pitchFamily="2" charset="77"/>
              </a:defRPr>
            </a:lvl1pPr>
          </a:lstStyle>
          <a:p>
            <a:r>
              <a:rPr lang="en-US"/>
              <a:t>Thank you.</a:t>
            </a:r>
          </a:p>
        </p:txBody>
      </p:sp>
    </p:spTree>
    <p:extLst>
      <p:ext uri="{BB962C8B-B14F-4D97-AF65-F5344CB8AC3E}">
        <p14:creationId xmlns:p14="http://schemas.microsoft.com/office/powerpoint/2010/main" val="2676601714"/>
      </p:ext>
    </p:extLst>
  </p:cSld>
  <p:clrMapOvr>
    <a:masterClrMapping/>
  </p:clrMapOvr>
  <p:extLst>
    <p:ext uri="{DCECCB84-F9BA-43D5-87BE-67443E8EF086}">
      <p15:sldGuideLst xmlns:p15="http://schemas.microsoft.com/office/powerpoint/2012/main">
        <p15:guide id="1" pos="576">
          <p15:clr>
            <a:srgbClr val="FBAE40"/>
          </p15:clr>
        </p15:guide>
        <p15:guide id="2" pos="7104">
          <p15:clr>
            <a:srgbClr val="FBAE40"/>
          </p15:clr>
        </p15:guide>
      </p15:sldGuideLst>
    </p:ext>
  </p:extLs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Closing – Disclaimer">
    <p:bg>
      <p:bgPr>
        <a:solidFill>
          <a:schemeClr val="tx2"/>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F6C6B00-450A-BA0D-EF91-EAF73D8CE671}"/>
              </a:ext>
              <a:ext uri="{C183D7F6-B498-43B3-948B-1728B52AA6E4}">
                <adec:decorative xmlns:adec="http://schemas.microsoft.com/office/drawing/2017/decorative" val="1"/>
              </a:ext>
            </a:extLst>
          </p:cNvPr>
          <p:cNvSpPr/>
          <p:nvPr userDrawn="1"/>
        </p:nvSpPr>
        <p:spPr>
          <a:xfrm>
            <a:off x="0" y="4643438"/>
            <a:ext cx="12192000" cy="2214562"/>
          </a:xfrm>
          <a:prstGeom prst="rect">
            <a:avLst/>
          </a:prstGeom>
          <a:solidFill>
            <a:schemeClr val="tx2"/>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5" name="Text Placeholder 16">
            <a:extLst>
              <a:ext uri="{FF2B5EF4-FFF2-40B4-BE49-F238E27FC236}">
                <a16:creationId xmlns:a16="http://schemas.microsoft.com/office/drawing/2014/main" id="{84C5BBBB-658A-3114-AD97-FA32B95A57CC}"/>
              </a:ext>
            </a:extLst>
          </p:cNvPr>
          <p:cNvSpPr txBox="1">
            <a:spLocks/>
          </p:cNvSpPr>
          <p:nvPr/>
        </p:nvSpPr>
        <p:spPr>
          <a:xfrm>
            <a:off x="2534053" y="5880684"/>
            <a:ext cx="1724602" cy="411643"/>
          </a:xfrm>
          <a:prstGeom prst="rect">
            <a:avLst/>
          </a:prstGeom>
        </p:spPr>
        <p:txBody>
          <a:bodyPr lIns="0"/>
          <a:lstStyle>
            <a:lvl1pPr marL="283464"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1pPr>
            <a:lvl2pPr marL="7524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2pPr>
            <a:lvl3pPr marL="11969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3pPr>
            <a:lvl4pPr marL="16541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4pPr>
            <a:lvl5pPr marL="21113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solidFill>
                  <a:schemeClr val="bg1"/>
                </a:solidFill>
                <a:hlinkClick r:id="rId2">
                  <a:extLst>
                    <a:ext uri="{A12FA001-AC4F-418D-AE19-62706E023703}">
                      <ahyp:hlinkClr xmlns:ahyp="http://schemas.microsoft.com/office/drawing/2018/hyperlinkcolor" val="tx"/>
                    </a:ext>
                  </a:extLst>
                </a:hlinkClick>
              </a:rPr>
              <a:t>captechconsulting.com</a:t>
            </a:r>
          </a:p>
        </p:txBody>
      </p:sp>
      <p:cxnSp>
        <p:nvCxnSpPr>
          <p:cNvPr id="10" name="Straight Connector 9">
            <a:extLst>
              <a:ext uri="{FF2B5EF4-FFF2-40B4-BE49-F238E27FC236}">
                <a16:creationId xmlns:a16="http://schemas.microsoft.com/office/drawing/2014/main" id="{C8A4331E-D26A-BD0D-C32D-59E7EC730DCB}"/>
              </a:ext>
              <a:ext uri="{C183D7F6-B498-43B3-948B-1728B52AA6E4}">
                <adec:decorative xmlns:adec="http://schemas.microsoft.com/office/drawing/2017/decorative" val="1"/>
              </a:ext>
            </a:extLst>
          </p:cNvPr>
          <p:cNvCxnSpPr>
            <a:cxnSpLocks/>
          </p:cNvCxnSpPr>
          <p:nvPr/>
        </p:nvCxnSpPr>
        <p:spPr>
          <a:xfrm>
            <a:off x="2301830" y="5932837"/>
            <a:ext cx="0" cy="307337"/>
          </a:xfrm>
          <a:prstGeom prst="line">
            <a:avLst/>
          </a:prstGeom>
          <a:ln w="19050">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pic>
        <p:nvPicPr>
          <p:cNvPr id="13" name="Logo" descr="CapTech">
            <a:extLst>
              <a:ext uri="{FF2B5EF4-FFF2-40B4-BE49-F238E27FC236}">
                <a16:creationId xmlns:a16="http://schemas.microsoft.com/office/drawing/2014/main" id="{8733DD16-1B2B-2D6E-4488-2AC23232119D}"/>
              </a:ext>
            </a:extLst>
          </p:cNvPr>
          <p:cNvPicPr>
            <a:picLocks noChangeAspect="1"/>
          </p:cNvPicPr>
          <p:nvPr userDrawn="1"/>
        </p:nvPicPr>
        <p:blipFill>
          <a:blip r:embed="rId3">
            <a:biLevel thresh="25000"/>
          </a:blip>
          <a:srcRect/>
          <a:stretch/>
        </p:blipFill>
        <p:spPr>
          <a:xfrm>
            <a:off x="914400" y="5949345"/>
            <a:ext cx="1131575" cy="274320"/>
          </a:xfrm>
          <a:prstGeom prst="rect">
            <a:avLst/>
          </a:prstGeom>
        </p:spPr>
      </p:pic>
      <p:sp>
        <p:nvSpPr>
          <p:cNvPr id="3" name="TextBox 2">
            <a:extLst>
              <a:ext uri="{FF2B5EF4-FFF2-40B4-BE49-F238E27FC236}">
                <a16:creationId xmlns:a16="http://schemas.microsoft.com/office/drawing/2014/main" id="{7635D202-44DC-DAD3-4E44-5EE5D7E1B1AE}"/>
              </a:ext>
            </a:extLst>
          </p:cNvPr>
          <p:cNvSpPr txBox="1"/>
          <p:nvPr userDrawn="1"/>
        </p:nvSpPr>
        <p:spPr>
          <a:xfrm>
            <a:off x="914399" y="3754582"/>
            <a:ext cx="5921297" cy="1697752"/>
          </a:xfrm>
          <a:prstGeom prst="rect">
            <a:avLst/>
          </a:prstGeom>
        </p:spPr>
        <p:txBody>
          <a:bodyPr vert="horz" wrap="square" lIns="0" tIns="0" rIns="0" bIns="0" rtlCol="0" anchor="b" anchorCtr="0">
            <a:noAutofit/>
          </a:bodyPr>
          <a:lstStyle/>
          <a:p>
            <a:pPr algn="l">
              <a:lnSpc>
                <a:spcPct val="120000"/>
              </a:lnSpc>
              <a:spcAft>
                <a:spcPts val="600"/>
              </a:spcAft>
              <a:buClr>
                <a:srgbClr val="00A5DF"/>
              </a:buClr>
            </a:pPr>
            <a:r>
              <a:rPr lang="en-US" sz="800" b="0" i="0" u="none" strike="noStrike" kern="1200">
                <a:solidFill>
                  <a:schemeClr val="bg1"/>
                </a:solidFill>
                <a:effectLst/>
                <a:latin typeface="Gibson Book" pitchFamily="2" charset="77"/>
                <a:ea typeface="+mn-ea"/>
                <a:cs typeface="+mn-cs"/>
              </a:rPr>
              <a:t>This presentation contains general information for educational purposes only. In posting this presentation CapTech is not providing business, financial, investment, tax, legal or other professional advice or services and should not be used as a substitute for those services or should not be used for any decision or action that may impact your business. This presentation is not a solicitation for business for any of the companies or the organizations included in it, nor does CapTech recommend or endorse the services or products provided by these companies or organizations. CapTech provides this presentation on an “as is” basis and makes no representation or warranty as to its suitability or validity for any specific purpose. CapTech is not responsible for any loss sustained by any person or company who relies on this presentation for making business decisions.</a:t>
            </a:r>
            <a:br>
              <a:rPr lang="en-US" sz="800" b="0" i="0">
                <a:solidFill>
                  <a:schemeClr val="bg1"/>
                </a:solidFill>
                <a:latin typeface="Gibson Book" pitchFamily="2" charset="77"/>
              </a:rPr>
            </a:br>
            <a:br>
              <a:rPr lang="en-US" sz="800" b="0" i="0">
                <a:solidFill>
                  <a:schemeClr val="bg1"/>
                </a:solidFill>
                <a:latin typeface="Gibson Book" pitchFamily="2" charset="77"/>
              </a:rPr>
            </a:br>
            <a:r>
              <a:rPr lang="en-US" sz="800" b="0" i="0" u="none" strike="noStrike" kern="1200">
                <a:solidFill>
                  <a:schemeClr val="bg1"/>
                </a:solidFill>
                <a:effectLst/>
                <a:latin typeface="Gibson Book" pitchFamily="2" charset="77"/>
                <a:ea typeface="+mn-ea"/>
                <a:cs typeface="+mn-cs"/>
              </a:rPr>
              <a:t>This contains </a:t>
            </a:r>
            <a:r>
              <a:rPr lang="en-US" sz="800" b="0" i="0" u="none" strike="noStrike" kern="1200" err="1">
                <a:solidFill>
                  <a:schemeClr val="bg1"/>
                </a:solidFill>
                <a:effectLst/>
                <a:latin typeface="Gibson Book" pitchFamily="2" charset="77"/>
                <a:ea typeface="+mn-ea"/>
                <a:cs typeface="+mn-cs"/>
              </a:rPr>
              <a:t>CapTech’s</a:t>
            </a:r>
            <a:r>
              <a:rPr lang="en-US" sz="800" b="0" i="0" u="none" strike="noStrike" kern="1200">
                <a:solidFill>
                  <a:schemeClr val="bg1"/>
                </a:solidFill>
                <a:effectLst/>
                <a:latin typeface="Gibson Book" pitchFamily="2" charset="77"/>
                <a:ea typeface="+mn-ea"/>
                <a:cs typeface="+mn-cs"/>
              </a:rPr>
              <a:t> copyrighted material. If you wish to use copyrighted material from this site for purposes of your own that go beyond fair use, you must obtain permission from CapTech.</a:t>
            </a:r>
          </a:p>
        </p:txBody>
      </p:sp>
      <p:sp>
        <p:nvSpPr>
          <p:cNvPr id="12" name="Title 1">
            <a:extLst>
              <a:ext uri="{FF2B5EF4-FFF2-40B4-BE49-F238E27FC236}">
                <a16:creationId xmlns:a16="http://schemas.microsoft.com/office/drawing/2014/main" id="{829873E5-40FB-D93A-E2B8-8F4BD3B14BF2}"/>
              </a:ext>
            </a:extLst>
          </p:cNvPr>
          <p:cNvSpPr>
            <a:spLocks noGrp="1"/>
          </p:cNvSpPr>
          <p:nvPr>
            <p:ph type="title" hasCustomPrompt="1"/>
          </p:nvPr>
        </p:nvSpPr>
        <p:spPr>
          <a:xfrm>
            <a:off x="914400" y="1126896"/>
            <a:ext cx="5921296" cy="2302103"/>
          </a:xfrm>
        </p:spPr>
        <p:txBody>
          <a:bodyPr/>
          <a:lstStyle>
            <a:lvl1pPr marL="0" marR="0" indent="0" algn="l" defTabSz="914377" rtl="0" eaLnBrk="1" fontAlgn="auto" latinLnBrk="0" hangingPunct="1">
              <a:lnSpc>
                <a:spcPct val="100000"/>
              </a:lnSpc>
              <a:spcBef>
                <a:spcPct val="0"/>
              </a:spcBef>
              <a:spcAft>
                <a:spcPts val="800"/>
              </a:spcAft>
              <a:buClrTx/>
              <a:buSzTx/>
              <a:buFontTx/>
              <a:buNone/>
              <a:tabLst/>
              <a:defRPr lang="en-US" sz="4800" b="0" i="0" kern="1200" spc="20" baseline="0" dirty="0">
                <a:solidFill>
                  <a:schemeClr val="bg1"/>
                </a:solidFill>
                <a:latin typeface="Gibson Book" pitchFamily="2" charset="77"/>
                <a:ea typeface="+mj-ea"/>
                <a:cs typeface="+mj-cs"/>
              </a:defRPr>
            </a:lvl1pPr>
          </a:lstStyle>
          <a:p>
            <a:r>
              <a:rPr lang="en-US"/>
              <a:t>Thank you.</a:t>
            </a:r>
          </a:p>
        </p:txBody>
      </p:sp>
    </p:spTree>
    <p:extLst>
      <p:ext uri="{BB962C8B-B14F-4D97-AF65-F5344CB8AC3E}">
        <p14:creationId xmlns:p14="http://schemas.microsoft.com/office/powerpoint/2010/main" val="3141275918"/>
      </p:ext>
    </p:extLst>
  </p:cSld>
  <p:clrMapOvr>
    <a:masterClrMapping/>
  </p:clrMapOvr>
  <p:extLst>
    <p:ext uri="{DCECCB84-F9BA-43D5-87BE-67443E8EF086}">
      <p15:sldGuideLst xmlns:p15="http://schemas.microsoft.com/office/powerpoint/2012/main">
        <p15:guide id="1" pos="576">
          <p15:clr>
            <a:srgbClr val="FBAE40"/>
          </p15:clr>
        </p15:guide>
        <p15:guide id="2" pos="7104">
          <p15:clr>
            <a:srgbClr val="FBAE40"/>
          </p15:clr>
        </p15:guide>
      </p15:sldGuideLst>
    </p:ext>
  </p:extLs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Title – Left 1 (Whit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A267C07-1DAF-D833-9E85-4E9D6FABE850}"/>
              </a:ext>
              <a:ext uri="{C183D7F6-B498-43B3-948B-1728B52AA6E4}">
                <adec:decorative xmlns:adec="http://schemas.microsoft.com/office/drawing/2017/decorative" val="1"/>
              </a:ext>
            </a:extLst>
          </p:cNvPr>
          <p:cNvSpPr/>
          <p:nvPr userDrawn="1"/>
        </p:nvSpPr>
        <p:spPr>
          <a:xfrm>
            <a:off x="1" y="1"/>
            <a:ext cx="12192000" cy="6858000"/>
          </a:xfrm>
          <a:prstGeom prst="rect">
            <a:avLst/>
          </a:prstGeom>
          <a:solidFill>
            <a:schemeClr val="bg1"/>
          </a:solidFill>
          <a:ln w="12700">
            <a:noFill/>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pic>
        <p:nvPicPr>
          <p:cNvPr id="7" name="Logo" descr="CapTech">
            <a:extLst>
              <a:ext uri="{FF2B5EF4-FFF2-40B4-BE49-F238E27FC236}">
                <a16:creationId xmlns:a16="http://schemas.microsoft.com/office/drawing/2014/main" id="{A131816F-8B6E-4EE8-5DDF-0370484C7BA5}"/>
              </a:ext>
            </a:extLst>
          </p:cNvPr>
          <p:cNvPicPr>
            <a:picLocks noChangeAspect="1"/>
          </p:cNvPicPr>
          <p:nvPr userDrawn="1"/>
        </p:nvPicPr>
        <p:blipFill>
          <a:blip r:embed="rId2"/>
          <a:srcRect/>
          <a:stretch/>
        </p:blipFill>
        <p:spPr>
          <a:xfrm>
            <a:off x="10762446" y="6340389"/>
            <a:ext cx="1131573" cy="274320"/>
          </a:xfrm>
          <a:prstGeom prst="rect">
            <a:avLst/>
          </a:prstGeom>
        </p:spPr>
      </p:pic>
      <p:sp>
        <p:nvSpPr>
          <p:cNvPr id="4" name="Background">
            <a:extLst>
              <a:ext uri="{FF2B5EF4-FFF2-40B4-BE49-F238E27FC236}">
                <a16:creationId xmlns:a16="http://schemas.microsoft.com/office/drawing/2014/main" id="{7D26D200-82CA-4B4A-922B-84551E6B1490}"/>
              </a:ext>
            </a:extLst>
          </p:cNvPr>
          <p:cNvSpPr/>
          <p:nvPr userDrawn="1"/>
        </p:nvSpPr>
        <p:spPr>
          <a:xfrm flipV="1">
            <a:off x="304800" y="1244518"/>
            <a:ext cx="11582400" cy="4927679"/>
          </a:xfrm>
          <a:prstGeom prst="rect">
            <a:avLst/>
          </a:prstGeom>
          <a:solidFill>
            <a:schemeClr val="bg2"/>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b="0" i="0">
              <a:latin typeface="Gibson" panose="02000000000000000000" pitchFamily="2" charset="77"/>
            </a:endParaRPr>
          </a:p>
        </p:txBody>
      </p:sp>
      <p:sp>
        <p:nvSpPr>
          <p:cNvPr id="3" name="Text Placeholder 15">
            <a:extLst>
              <a:ext uri="{FF2B5EF4-FFF2-40B4-BE49-F238E27FC236}">
                <a16:creationId xmlns:a16="http://schemas.microsoft.com/office/drawing/2014/main" id="{6BE875CD-B06A-EEA1-96A8-7E3493F5192E}"/>
              </a:ext>
            </a:extLst>
          </p:cNvPr>
          <p:cNvSpPr>
            <a:spLocks noGrp="1"/>
          </p:cNvSpPr>
          <p:nvPr>
            <p:ph type="body" sz="quarter" idx="18" hasCustomPrompt="1"/>
          </p:nvPr>
        </p:nvSpPr>
        <p:spPr>
          <a:xfrm>
            <a:off x="925039" y="5364931"/>
            <a:ext cx="10352561" cy="411643"/>
          </a:xfrm>
        </p:spPr>
        <p:txBody>
          <a:bodyPr/>
          <a:lstStyle>
            <a:lvl1pPr marL="0" indent="0">
              <a:lnSpc>
                <a:spcPct val="120000"/>
              </a:lnSpc>
              <a:spcAft>
                <a:spcPts val="0"/>
              </a:spcAft>
              <a:buNone/>
              <a:defRPr sz="1600" b="0" i="0" kern="1200" spc="0" baseline="0">
                <a:solidFill>
                  <a:schemeClr val="bg2">
                    <a:lumMod val="25000"/>
                  </a:schemeClr>
                </a:solidFill>
                <a:latin typeface="Gibson" panose="02000000000000000000" pitchFamily="2" charset="77"/>
              </a:defRPr>
            </a:lvl1pPr>
            <a:lvl2pPr>
              <a:defRPr sz="1800"/>
            </a:lvl2pPr>
            <a:lvl3pPr>
              <a:defRPr sz="1800"/>
            </a:lvl3pPr>
            <a:lvl4pPr>
              <a:defRPr sz="1800"/>
            </a:lvl4pPr>
            <a:lvl5pPr>
              <a:defRPr sz="1800"/>
            </a:lvl5pPr>
          </a:lstStyle>
          <a:p>
            <a:pPr lvl="0"/>
            <a:r>
              <a:rPr lang="en-US"/>
              <a:t>Prepared for [Client] (Optional)</a:t>
            </a:r>
          </a:p>
        </p:txBody>
      </p:sp>
      <p:sp>
        <p:nvSpPr>
          <p:cNvPr id="5" name="Title 4">
            <a:extLst>
              <a:ext uri="{FF2B5EF4-FFF2-40B4-BE49-F238E27FC236}">
                <a16:creationId xmlns:a16="http://schemas.microsoft.com/office/drawing/2014/main" id="{058B272F-0BD9-A243-B5CA-1397E298174D}"/>
              </a:ext>
            </a:extLst>
          </p:cNvPr>
          <p:cNvSpPr>
            <a:spLocks noGrp="1"/>
          </p:cNvSpPr>
          <p:nvPr>
            <p:ph type="title" hasCustomPrompt="1"/>
          </p:nvPr>
        </p:nvSpPr>
        <p:spPr>
          <a:xfrm>
            <a:off x="925039" y="2710520"/>
            <a:ext cx="10352561" cy="2489362"/>
          </a:xfrm>
        </p:spPr>
        <p:txBody>
          <a:bodyPr anchor="b">
            <a:noAutofit/>
          </a:bodyPr>
          <a:lstStyle>
            <a:lvl1pPr marL="0" marR="0" indent="0" algn="l" defTabSz="914377" rtl="0" eaLnBrk="1" fontAlgn="auto" latinLnBrk="0" hangingPunct="1">
              <a:lnSpc>
                <a:spcPct val="100000"/>
              </a:lnSpc>
              <a:spcBef>
                <a:spcPct val="0"/>
              </a:spcBef>
              <a:spcAft>
                <a:spcPts val="800"/>
              </a:spcAft>
              <a:buClrTx/>
              <a:buSzTx/>
              <a:buFontTx/>
              <a:buNone/>
              <a:tabLst/>
              <a:defRPr sz="4800" b="0" i="0">
                <a:solidFill>
                  <a:schemeClr val="tx2"/>
                </a:solidFill>
                <a:latin typeface="Gibson Book" pitchFamily="2" charset="77"/>
              </a:defRPr>
            </a:lvl1pPr>
          </a:lstStyle>
          <a:p>
            <a:r>
              <a:rPr lang="en-US"/>
              <a:t>Presentation Title Slide – Left 1</a:t>
            </a:r>
          </a:p>
        </p:txBody>
      </p:sp>
      <p:sp>
        <p:nvSpPr>
          <p:cNvPr id="16" name="Text Placeholder 15">
            <a:extLst>
              <a:ext uri="{FF2B5EF4-FFF2-40B4-BE49-F238E27FC236}">
                <a16:creationId xmlns:a16="http://schemas.microsoft.com/office/drawing/2014/main" id="{743FF8D4-995B-1AE2-37D3-CA6D1BB08AD2}"/>
              </a:ext>
            </a:extLst>
          </p:cNvPr>
          <p:cNvSpPr>
            <a:spLocks noGrp="1"/>
          </p:cNvSpPr>
          <p:nvPr>
            <p:ph type="body" sz="quarter" idx="17" hasCustomPrompt="1"/>
          </p:nvPr>
        </p:nvSpPr>
        <p:spPr>
          <a:xfrm>
            <a:off x="1107918" y="706290"/>
            <a:ext cx="10352561" cy="278561"/>
          </a:xfrm>
        </p:spPr>
        <p:txBody>
          <a:bodyPr anchor="t" anchorCtr="0"/>
          <a:lstStyle>
            <a:lvl1pPr marL="0" indent="0">
              <a:lnSpc>
                <a:spcPct val="100000"/>
              </a:lnSpc>
              <a:spcAft>
                <a:spcPts val="0"/>
              </a:spcAft>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DATE OR SUBHEADER</a:t>
            </a:r>
          </a:p>
        </p:txBody>
      </p:sp>
      <p:cxnSp>
        <p:nvCxnSpPr>
          <p:cNvPr id="2" name="Straight Arrow Connector 1">
            <a:extLst>
              <a:ext uri="{FF2B5EF4-FFF2-40B4-BE49-F238E27FC236}">
                <a16:creationId xmlns:a16="http://schemas.microsoft.com/office/drawing/2014/main" id="{1BA89A1F-94FC-25FB-03AF-FE8F0DC15A95}"/>
              </a:ext>
              <a:ext uri="{C183D7F6-B498-43B3-948B-1728B52AA6E4}">
                <adec:decorative xmlns:adec="http://schemas.microsoft.com/office/drawing/2017/decorative" val="1"/>
              </a:ext>
            </a:extLst>
          </p:cNvPr>
          <p:cNvCxnSpPr>
            <a:cxnSpLocks/>
          </p:cNvCxnSpPr>
          <p:nvPr userDrawn="1"/>
        </p:nvCxnSpPr>
        <p:spPr>
          <a:xfrm>
            <a:off x="0" y="775230"/>
            <a:ext cx="924761" cy="0"/>
          </a:xfrm>
          <a:prstGeom prst="straightConnector1">
            <a:avLst/>
          </a:prstGeom>
          <a:ln w="15875" cap="flat">
            <a:solidFill>
              <a:schemeClr val="accent1"/>
            </a:solidFill>
            <a:tailEnd type="arrow" w="med" len="sm"/>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85603326"/>
      </p:ext>
    </p:extLst>
  </p:cSld>
  <p:clrMapOvr>
    <a:masterClrMapping/>
  </p:clrMapOvr>
  <p:extLst>
    <p:ext uri="{DCECCB84-F9BA-43D5-87BE-67443E8EF086}">
      <p15:sldGuideLst xmlns:p15="http://schemas.microsoft.com/office/powerpoint/2012/main">
        <p15:guide id="3" pos="576">
          <p15:clr>
            <a:srgbClr val="FBAE40"/>
          </p15:clr>
        </p15:guide>
        <p15:guide id="4" pos="7104">
          <p15:clr>
            <a:srgbClr val="FBAE40"/>
          </p15:clr>
        </p15:guide>
      </p15:sldGuideLst>
    </p:ext>
  </p:extLs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Title – Left 2 (CapTech Blue)">
    <p:bg>
      <p:bgPr>
        <a:solidFill>
          <a:schemeClr val="tx2"/>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607190D-BD33-546C-7828-600B5B8865BD}"/>
              </a:ext>
              <a:ext uri="{C183D7F6-B498-43B3-948B-1728B52AA6E4}">
                <adec:decorative xmlns:adec="http://schemas.microsoft.com/office/drawing/2017/decorative" val="1"/>
              </a:ext>
            </a:extLst>
          </p:cNvPr>
          <p:cNvSpPr/>
          <p:nvPr userDrawn="1"/>
        </p:nvSpPr>
        <p:spPr>
          <a:xfrm>
            <a:off x="0" y="0"/>
            <a:ext cx="12192000" cy="6858000"/>
          </a:xfrm>
          <a:prstGeom prst="rect">
            <a:avLst/>
          </a:prstGeom>
          <a:solidFill>
            <a:schemeClr val="tx2"/>
          </a:solidFill>
          <a:ln w="12700">
            <a:noFill/>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10" name="Rectangle 9">
            <a:extLst>
              <a:ext uri="{FF2B5EF4-FFF2-40B4-BE49-F238E27FC236}">
                <a16:creationId xmlns:a16="http://schemas.microsoft.com/office/drawing/2014/main" id="{B15D2DCD-CC93-6E7A-D576-3E93EEDDD03E}"/>
              </a:ext>
            </a:extLst>
          </p:cNvPr>
          <p:cNvSpPr/>
          <p:nvPr userDrawn="1"/>
        </p:nvSpPr>
        <p:spPr>
          <a:xfrm>
            <a:off x="258792" y="6353602"/>
            <a:ext cx="3985404" cy="504398"/>
          </a:xfrm>
          <a:prstGeom prst="rect">
            <a:avLst/>
          </a:prstGeom>
          <a:solidFill>
            <a:schemeClr val="tx2"/>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pic>
        <p:nvPicPr>
          <p:cNvPr id="7" name="Logo" descr="CapTech">
            <a:extLst>
              <a:ext uri="{FF2B5EF4-FFF2-40B4-BE49-F238E27FC236}">
                <a16:creationId xmlns:a16="http://schemas.microsoft.com/office/drawing/2014/main" id="{7E95B628-27E9-60BC-8AAB-62110B41B88A}"/>
              </a:ext>
            </a:extLst>
          </p:cNvPr>
          <p:cNvPicPr>
            <a:picLocks noChangeAspect="1"/>
          </p:cNvPicPr>
          <p:nvPr userDrawn="1"/>
        </p:nvPicPr>
        <p:blipFill>
          <a:blip r:embed="rId2">
            <a:biLevel thresh="25000"/>
          </a:blip>
          <a:srcRect/>
          <a:stretch/>
        </p:blipFill>
        <p:spPr>
          <a:xfrm>
            <a:off x="10762444" y="6340389"/>
            <a:ext cx="1131575" cy="274320"/>
          </a:xfrm>
          <a:prstGeom prst="rect">
            <a:avLst/>
          </a:prstGeom>
        </p:spPr>
      </p:pic>
      <p:sp>
        <p:nvSpPr>
          <p:cNvPr id="11" name="Text Placeholder 15">
            <a:extLst>
              <a:ext uri="{FF2B5EF4-FFF2-40B4-BE49-F238E27FC236}">
                <a16:creationId xmlns:a16="http://schemas.microsoft.com/office/drawing/2014/main" id="{EB130D84-E9AB-99B8-647D-E286F6572052}"/>
              </a:ext>
            </a:extLst>
          </p:cNvPr>
          <p:cNvSpPr>
            <a:spLocks noGrp="1"/>
          </p:cNvSpPr>
          <p:nvPr>
            <p:ph type="body" sz="quarter" idx="18" hasCustomPrompt="1"/>
          </p:nvPr>
        </p:nvSpPr>
        <p:spPr>
          <a:xfrm>
            <a:off x="925039" y="5364931"/>
            <a:ext cx="10352561" cy="411643"/>
          </a:xfrm>
        </p:spPr>
        <p:txBody>
          <a:bodyPr/>
          <a:lstStyle>
            <a:lvl1pPr marL="0" indent="0">
              <a:lnSpc>
                <a:spcPct val="120000"/>
              </a:lnSpc>
              <a:spcAft>
                <a:spcPts val="0"/>
              </a:spcAft>
              <a:buNone/>
              <a:defRPr sz="1600" b="0" i="0" kern="1200" spc="0" baseline="0">
                <a:solidFill>
                  <a:schemeClr val="bg1"/>
                </a:solidFill>
                <a:latin typeface="Gibson" panose="02000000000000000000" pitchFamily="2" charset="77"/>
              </a:defRPr>
            </a:lvl1pPr>
            <a:lvl2pPr>
              <a:defRPr sz="1800"/>
            </a:lvl2pPr>
            <a:lvl3pPr>
              <a:defRPr sz="1800"/>
            </a:lvl3pPr>
            <a:lvl4pPr>
              <a:defRPr sz="1800"/>
            </a:lvl4pPr>
            <a:lvl5pPr>
              <a:defRPr sz="1800"/>
            </a:lvl5pPr>
          </a:lstStyle>
          <a:p>
            <a:pPr lvl="0"/>
            <a:r>
              <a:rPr lang="en-US"/>
              <a:t>Prepared for [Client] (Optional)</a:t>
            </a:r>
          </a:p>
        </p:txBody>
      </p:sp>
      <p:sp>
        <p:nvSpPr>
          <p:cNvPr id="3" name="Title 4">
            <a:extLst>
              <a:ext uri="{FF2B5EF4-FFF2-40B4-BE49-F238E27FC236}">
                <a16:creationId xmlns:a16="http://schemas.microsoft.com/office/drawing/2014/main" id="{0CEE576A-8E18-9F7A-8AE5-4720DC5134D7}"/>
              </a:ext>
            </a:extLst>
          </p:cNvPr>
          <p:cNvSpPr>
            <a:spLocks noGrp="1"/>
          </p:cNvSpPr>
          <p:nvPr>
            <p:ph type="title" hasCustomPrompt="1"/>
          </p:nvPr>
        </p:nvSpPr>
        <p:spPr>
          <a:xfrm>
            <a:off x="925039" y="2710520"/>
            <a:ext cx="10352561" cy="2489362"/>
          </a:xfrm>
        </p:spPr>
        <p:txBody>
          <a:bodyPr anchor="b">
            <a:noAutofit/>
          </a:bodyPr>
          <a:lstStyle>
            <a:lvl1pPr marL="0" marR="0" indent="0" algn="l" defTabSz="914377" rtl="0" eaLnBrk="1" fontAlgn="auto" latinLnBrk="0" hangingPunct="1">
              <a:lnSpc>
                <a:spcPct val="100000"/>
              </a:lnSpc>
              <a:spcBef>
                <a:spcPct val="0"/>
              </a:spcBef>
              <a:spcAft>
                <a:spcPts val="800"/>
              </a:spcAft>
              <a:buClrTx/>
              <a:buSzTx/>
              <a:buFontTx/>
              <a:buNone/>
              <a:tabLst/>
              <a:defRPr sz="4800" b="0" i="0">
                <a:solidFill>
                  <a:schemeClr val="bg1"/>
                </a:solidFill>
                <a:latin typeface="Gibson Book" pitchFamily="2" charset="77"/>
              </a:defRPr>
            </a:lvl1pPr>
          </a:lstStyle>
          <a:p>
            <a:r>
              <a:rPr lang="en-US"/>
              <a:t>Presentation Title Slide – Left 1</a:t>
            </a:r>
          </a:p>
        </p:txBody>
      </p:sp>
      <p:sp>
        <p:nvSpPr>
          <p:cNvPr id="8" name="Text Placeholder 15">
            <a:extLst>
              <a:ext uri="{FF2B5EF4-FFF2-40B4-BE49-F238E27FC236}">
                <a16:creationId xmlns:a16="http://schemas.microsoft.com/office/drawing/2014/main" id="{470DBDF0-483D-9399-31D6-5755C3CD1597}"/>
              </a:ext>
            </a:extLst>
          </p:cNvPr>
          <p:cNvSpPr>
            <a:spLocks noGrp="1"/>
          </p:cNvSpPr>
          <p:nvPr>
            <p:ph type="body" sz="quarter" idx="17" hasCustomPrompt="1"/>
          </p:nvPr>
        </p:nvSpPr>
        <p:spPr>
          <a:xfrm>
            <a:off x="1107918" y="706290"/>
            <a:ext cx="10352561" cy="278561"/>
          </a:xfrm>
        </p:spPr>
        <p:txBody>
          <a:bodyPr anchor="t" anchorCtr="0"/>
          <a:lstStyle>
            <a:lvl1pPr marL="0" indent="0">
              <a:lnSpc>
                <a:spcPct val="100000"/>
              </a:lnSpc>
              <a:spcAft>
                <a:spcPts val="0"/>
              </a:spcAft>
              <a:buNone/>
              <a:defRPr sz="1000" b="1" i="0" kern="1200" cap="all" spc="150" baseline="0">
                <a:solidFill>
                  <a:schemeClr val="bg1"/>
                </a:solidFill>
                <a:latin typeface="Gibson SemiBold" pitchFamily="2" charset="77"/>
              </a:defRPr>
            </a:lvl1pPr>
            <a:lvl2pPr>
              <a:defRPr sz="1800"/>
            </a:lvl2pPr>
            <a:lvl3pPr>
              <a:defRPr sz="1800"/>
            </a:lvl3pPr>
            <a:lvl4pPr>
              <a:defRPr sz="1800"/>
            </a:lvl4pPr>
            <a:lvl5pPr>
              <a:defRPr sz="1800"/>
            </a:lvl5pPr>
          </a:lstStyle>
          <a:p>
            <a:pPr lvl="0"/>
            <a:r>
              <a:rPr lang="en-US"/>
              <a:t>DATE OR SUBHEADER</a:t>
            </a:r>
          </a:p>
        </p:txBody>
      </p:sp>
      <p:cxnSp>
        <p:nvCxnSpPr>
          <p:cNvPr id="6" name="Straight Arrow Connector 5">
            <a:extLst>
              <a:ext uri="{FF2B5EF4-FFF2-40B4-BE49-F238E27FC236}">
                <a16:creationId xmlns:a16="http://schemas.microsoft.com/office/drawing/2014/main" id="{3C230F08-62EA-CAE3-2524-604D50ADB111}"/>
              </a:ext>
              <a:ext uri="{C183D7F6-B498-43B3-948B-1728B52AA6E4}">
                <adec:decorative xmlns:adec="http://schemas.microsoft.com/office/drawing/2017/decorative" val="1"/>
              </a:ext>
            </a:extLst>
          </p:cNvPr>
          <p:cNvCxnSpPr>
            <a:cxnSpLocks/>
          </p:cNvCxnSpPr>
          <p:nvPr userDrawn="1"/>
        </p:nvCxnSpPr>
        <p:spPr>
          <a:xfrm>
            <a:off x="0" y="775230"/>
            <a:ext cx="924761" cy="0"/>
          </a:xfrm>
          <a:prstGeom prst="straightConnector1">
            <a:avLst/>
          </a:prstGeom>
          <a:ln w="15875" cap="flat">
            <a:solidFill>
              <a:schemeClr val="accent1"/>
            </a:solidFill>
            <a:tailEnd type="arrow" w="med" len="sm"/>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84447774"/>
      </p:ext>
    </p:extLst>
  </p:cSld>
  <p:clrMapOvr>
    <a:masterClrMapping/>
  </p:clrMapOvr>
  <p:extLst>
    <p:ext uri="{DCECCB84-F9BA-43D5-87BE-67443E8EF086}">
      <p15:sldGuideLst xmlns:p15="http://schemas.microsoft.com/office/powerpoint/2012/main">
        <p15:guide id="1" pos="7104">
          <p15:clr>
            <a:srgbClr val="FBAE40"/>
          </p15:clr>
        </p15:guide>
        <p15:guide id="2" pos="576">
          <p15:clr>
            <a:srgbClr val="FBAE40"/>
          </p15:clr>
        </p15:guide>
      </p15:sldGuideLst>
    </p:ext>
  </p:extLs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Title – Center 1 (White)">
    <p:spTree>
      <p:nvGrpSpPr>
        <p:cNvPr id="1" name=""/>
        <p:cNvGrpSpPr/>
        <p:nvPr/>
      </p:nvGrpSpPr>
      <p:grpSpPr>
        <a:xfrm>
          <a:off x="0" y="0"/>
          <a:ext cx="0" cy="0"/>
          <a:chOff x="0" y="0"/>
          <a:chExt cx="0" cy="0"/>
        </a:xfrm>
      </p:grpSpPr>
      <p:sp>
        <p:nvSpPr>
          <p:cNvPr id="3" name="Background">
            <a:extLst>
              <a:ext uri="{FF2B5EF4-FFF2-40B4-BE49-F238E27FC236}">
                <a16:creationId xmlns:a16="http://schemas.microsoft.com/office/drawing/2014/main" id="{C249E7AB-486E-5629-FE33-D939179C9BFB}"/>
              </a:ext>
              <a:ext uri="{C183D7F6-B498-43B3-948B-1728B52AA6E4}">
                <adec:decorative xmlns:adec="http://schemas.microsoft.com/office/drawing/2017/decorative" val="1"/>
              </a:ext>
            </a:extLst>
          </p:cNvPr>
          <p:cNvSpPr/>
          <p:nvPr userDrawn="1"/>
        </p:nvSpPr>
        <p:spPr>
          <a:xfrm flipV="1">
            <a:off x="0" y="-1"/>
            <a:ext cx="12192000" cy="6857999"/>
          </a:xfrm>
          <a:prstGeom prst="rect">
            <a:avLst/>
          </a:prstGeom>
          <a:solidFill>
            <a:schemeClr val="bg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b="0" i="0">
              <a:latin typeface="Gibson" panose="02000000000000000000" pitchFamily="2" charset="77"/>
            </a:endParaRPr>
          </a:p>
        </p:txBody>
      </p:sp>
      <p:sp>
        <p:nvSpPr>
          <p:cNvPr id="7" name="Background">
            <a:extLst>
              <a:ext uri="{FF2B5EF4-FFF2-40B4-BE49-F238E27FC236}">
                <a16:creationId xmlns:a16="http://schemas.microsoft.com/office/drawing/2014/main" id="{17E90B75-B958-74B1-5DCE-B8F9878AB16E}"/>
              </a:ext>
              <a:ext uri="{C183D7F6-B498-43B3-948B-1728B52AA6E4}">
                <adec:decorative xmlns:adec="http://schemas.microsoft.com/office/drawing/2017/decorative" val="1"/>
              </a:ext>
            </a:extLst>
          </p:cNvPr>
          <p:cNvSpPr/>
          <p:nvPr userDrawn="1"/>
        </p:nvSpPr>
        <p:spPr>
          <a:xfrm flipV="1">
            <a:off x="0" y="0"/>
            <a:ext cx="12192000" cy="1591771"/>
          </a:xfrm>
          <a:prstGeom prst="rect">
            <a:avLst/>
          </a:prstGeom>
          <a:solidFill>
            <a:schemeClr val="bg2"/>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b="0" i="0">
              <a:latin typeface="Gibson" panose="02000000000000000000" pitchFamily="2" charset="77"/>
            </a:endParaRPr>
          </a:p>
        </p:txBody>
      </p:sp>
      <p:pic>
        <p:nvPicPr>
          <p:cNvPr id="2" name="Logo" descr="CapTech">
            <a:extLst>
              <a:ext uri="{FF2B5EF4-FFF2-40B4-BE49-F238E27FC236}">
                <a16:creationId xmlns:a16="http://schemas.microsoft.com/office/drawing/2014/main" id="{2C69D943-1A37-9513-8518-9A21BFDB17A7}"/>
              </a:ext>
            </a:extLst>
          </p:cNvPr>
          <p:cNvPicPr>
            <a:picLocks noChangeAspect="1"/>
          </p:cNvPicPr>
          <p:nvPr userDrawn="1"/>
        </p:nvPicPr>
        <p:blipFill>
          <a:blip r:embed="rId2"/>
          <a:srcRect/>
          <a:stretch/>
        </p:blipFill>
        <p:spPr>
          <a:xfrm>
            <a:off x="5530214" y="5964622"/>
            <a:ext cx="1131573" cy="274320"/>
          </a:xfrm>
          <a:prstGeom prst="rect">
            <a:avLst/>
          </a:prstGeom>
        </p:spPr>
      </p:pic>
      <p:sp>
        <p:nvSpPr>
          <p:cNvPr id="9" name="Rectangle 8">
            <a:extLst>
              <a:ext uri="{FF2B5EF4-FFF2-40B4-BE49-F238E27FC236}">
                <a16:creationId xmlns:a16="http://schemas.microsoft.com/office/drawing/2014/main" id="{B0EA45BA-9538-8B0C-57DE-98A2FDD307CE}"/>
              </a:ext>
              <a:ext uri="{C183D7F6-B498-43B3-948B-1728B52AA6E4}">
                <adec:decorative xmlns:adec="http://schemas.microsoft.com/office/drawing/2017/decorative" val="1"/>
              </a:ext>
            </a:extLst>
          </p:cNvPr>
          <p:cNvSpPr/>
          <p:nvPr userDrawn="1"/>
        </p:nvSpPr>
        <p:spPr>
          <a:xfrm>
            <a:off x="5867400" y="5541170"/>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15">
            <a:extLst>
              <a:ext uri="{FF2B5EF4-FFF2-40B4-BE49-F238E27FC236}">
                <a16:creationId xmlns:a16="http://schemas.microsoft.com/office/drawing/2014/main" id="{59E3757F-0D6B-913E-9311-27A21A90AA83}"/>
              </a:ext>
            </a:extLst>
          </p:cNvPr>
          <p:cNvSpPr>
            <a:spLocks noGrp="1"/>
          </p:cNvSpPr>
          <p:nvPr>
            <p:ph type="body" sz="quarter" idx="18" hasCustomPrompt="1"/>
          </p:nvPr>
        </p:nvSpPr>
        <p:spPr>
          <a:xfrm>
            <a:off x="2455061" y="4559114"/>
            <a:ext cx="7293162" cy="411643"/>
          </a:xfrm>
        </p:spPr>
        <p:txBody>
          <a:bodyPr/>
          <a:lstStyle>
            <a:lvl1pPr marL="0" indent="0" algn="ctr">
              <a:lnSpc>
                <a:spcPct val="120000"/>
              </a:lnSpc>
              <a:spcAft>
                <a:spcPts val="0"/>
              </a:spcAft>
              <a:buNone/>
              <a:defRPr sz="1600" b="0" i="0" kern="1200" spc="0" baseline="0">
                <a:solidFill>
                  <a:schemeClr val="tx1"/>
                </a:solidFill>
                <a:latin typeface="Gibson" panose="02000000000000000000" pitchFamily="2" charset="77"/>
              </a:defRPr>
            </a:lvl1pPr>
            <a:lvl2pPr>
              <a:defRPr sz="1800"/>
            </a:lvl2pPr>
            <a:lvl3pPr>
              <a:defRPr sz="1800"/>
            </a:lvl3pPr>
            <a:lvl4pPr>
              <a:defRPr sz="1800"/>
            </a:lvl4pPr>
            <a:lvl5pPr>
              <a:defRPr sz="1800"/>
            </a:lvl5pPr>
          </a:lstStyle>
          <a:p>
            <a:pPr lvl="0"/>
            <a:r>
              <a:rPr lang="en-US"/>
              <a:t>Prepared for [Client] (Optional)</a:t>
            </a:r>
          </a:p>
        </p:txBody>
      </p:sp>
      <p:sp>
        <p:nvSpPr>
          <p:cNvPr id="4" name="Title 4">
            <a:extLst>
              <a:ext uri="{FF2B5EF4-FFF2-40B4-BE49-F238E27FC236}">
                <a16:creationId xmlns:a16="http://schemas.microsoft.com/office/drawing/2014/main" id="{700F89B2-B2D3-2321-5B40-B22A4B4831F1}"/>
              </a:ext>
            </a:extLst>
          </p:cNvPr>
          <p:cNvSpPr>
            <a:spLocks noGrp="1"/>
          </p:cNvSpPr>
          <p:nvPr>
            <p:ph type="title" hasCustomPrompt="1"/>
          </p:nvPr>
        </p:nvSpPr>
        <p:spPr>
          <a:xfrm>
            <a:off x="2455060" y="2511845"/>
            <a:ext cx="7293168" cy="1736011"/>
          </a:xfrm>
        </p:spPr>
        <p:txBody>
          <a:bodyPr anchor="t" anchorCtr="0">
            <a:noAutofit/>
          </a:bodyPr>
          <a:lstStyle>
            <a:lvl1pPr marL="0" marR="0" indent="0" algn="ctr" defTabSz="914377" rtl="0" eaLnBrk="1" fontAlgn="auto" latinLnBrk="0" hangingPunct="1">
              <a:lnSpc>
                <a:spcPct val="100000"/>
              </a:lnSpc>
              <a:spcBef>
                <a:spcPct val="0"/>
              </a:spcBef>
              <a:spcAft>
                <a:spcPts val="0"/>
              </a:spcAft>
              <a:buClrTx/>
              <a:buSzTx/>
              <a:buFontTx/>
              <a:buNone/>
              <a:tabLst/>
              <a:defRPr sz="4800" b="0" i="0" baseline="0">
                <a:solidFill>
                  <a:schemeClr val="tx2"/>
                </a:solidFill>
                <a:latin typeface="Gibson Book" pitchFamily="2" charset="77"/>
              </a:defRPr>
            </a:lvl1pPr>
          </a:lstStyle>
          <a:p>
            <a:r>
              <a:rPr lang="en-US"/>
              <a:t>Presentation Title Slide –  Center 1</a:t>
            </a:r>
          </a:p>
        </p:txBody>
      </p:sp>
      <p:cxnSp>
        <p:nvCxnSpPr>
          <p:cNvPr id="11" name="Straight Arrow Connector 10">
            <a:extLst>
              <a:ext uri="{FF2B5EF4-FFF2-40B4-BE49-F238E27FC236}">
                <a16:creationId xmlns:a16="http://schemas.microsoft.com/office/drawing/2014/main" id="{192FA4CB-0B8E-C2D7-B7F5-EB4F9EDE7916}"/>
              </a:ext>
              <a:ext uri="{C183D7F6-B498-43B3-948B-1728B52AA6E4}">
                <adec:decorative xmlns:adec="http://schemas.microsoft.com/office/drawing/2017/decorative" val="1"/>
              </a:ext>
            </a:extLst>
          </p:cNvPr>
          <p:cNvCxnSpPr>
            <a:cxnSpLocks/>
          </p:cNvCxnSpPr>
          <p:nvPr userDrawn="1"/>
        </p:nvCxnSpPr>
        <p:spPr>
          <a:xfrm>
            <a:off x="6095999" y="1145789"/>
            <a:ext cx="5645" cy="1029520"/>
          </a:xfrm>
          <a:prstGeom prst="straightConnector1">
            <a:avLst/>
          </a:prstGeom>
          <a:ln w="15875" cap="flat">
            <a:solidFill>
              <a:schemeClr val="accent1"/>
            </a:solidFill>
            <a:tailEnd type="arrow" w="med" len="sm"/>
          </a:ln>
        </p:spPr>
        <p:style>
          <a:lnRef idx="1">
            <a:schemeClr val="accent1"/>
          </a:lnRef>
          <a:fillRef idx="0">
            <a:schemeClr val="accent1"/>
          </a:fillRef>
          <a:effectRef idx="0">
            <a:schemeClr val="accent1"/>
          </a:effectRef>
          <a:fontRef idx="minor">
            <a:schemeClr val="tx1"/>
          </a:fontRef>
        </p:style>
      </p:cxnSp>
      <p:sp>
        <p:nvSpPr>
          <p:cNvPr id="6" name="Text Placeholder 15">
            <a:extLst>
              <a:ext uri="{FF2B5EF4-FFF2-40B4-BE49-F238E27FC236}">
                <a16:creationId xmlns:a16="http://schemas.microsoft.com/office/drawing/2014/main" id="{D696EAC3-33C8-89E8-6814-BED9DD39C955}"/>
              </a:ext>
            </a:extLst>
          </p:cNvPr>
          <p:cNvSpPr>
            <a:spLocks noGrp="1"/>
          </p:cNvSpPr>
          <p:nvPr>
            <p:ph type="body" sz="quarter" idx="17" hasCustomPrompt="1"/>
          </p:nvPr>
        </p:nvSpPr>
        <p:spPr>
          <a:xfrm>
            <a:off x="919719" y="692222"/>
            <a:ext cx="10352561" cy="278561"/>
          </a:xfrm>
        </p:spPr>
        <p:txBody>
          <a:bodyPr anchor="t" anchorCtr="0"/>
          <a:lstStyle>
            <a:lvl1pPr marL="0" indent="0" algn="ctr">
              <a:lnSpc>
                <a:spcPct val="100000"/>
              </a:lnSpc>
              <a:spcAft>
                <a:spcPts val="0"/>
              </a:spcAft>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DATE OR SUBHEADER</a:t>
            </a:r>
          </a:p>
        </p:txBody>
      </p:sp>
    </p:spTree>
    <p:extLst>
      <p:ext uri="{BB962C8B-B14F-4D97-AF65-F5344CB8AC3E}">
        <p14:creationId xmlns:p14="http://schemas.microsoft.com/office/powerpoint/2010/main" val="4128172218"/>
      </p:ext>
    </p:extLst>
  </p:cSld>
  <p:clrMapOvr>
    <a:masterClrMapping/>
  </p:clrMapOvr>
  <p:extLst>
    <p:ext uri="{DCECCB84-F9BA-43D5-87BE-67443E8EF086}">
      <p15:sldGuideLst xmlns:p15="http://schemas.microsoft.com/office/powerpoint/2012/main"/>
    </p:ext>
  </p:extLs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Title – Center 2 (CapTech Blue)">
    <p:spTree>
      <p:nvGrpSpPr>
        <p:cNvPr id="1" name=""/>
        <p:cNvGrpSpPr/>
        <p:nvPr/>
      </p:nvGrpSpPr>
      <p:grpSpPr>
        <a:xfrm>
          <a:off x="0" y="0"/>
          <a:ext cx="0" cy="0"/>
          <a:chOff x="0" y="0"/>
          <a:chExt cx="0" cy="0"/>
        </a:xfrm>
      </p:grpSpPr>
      <p:sp>
        <p:nvSpPr>
          <p:cNvPr id="24" name="Background"/>
          <p:cNvSpPr/>
          <p:nvPr userDrawn="1"/>
        </p:nvSpPr>
        <p:spPr>
          <a:xfrm flipV="1">
            <a:off x="-2" y="0"/>
            <a:ext cx="12192001" cy="6857993"/>
          </a:xfrm>
          <a:prstGeom prst="rect">
            <a:avLst/>
          </a:prstGeom>
          <a:solidFill>
            <a:schemeClr val="tx2"/>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b="0" i="0">
              <a:latin typeface="Gibson" panose="02000000000000000000" pitchFamily="2" charset="77"/>
            </a:endParaRPr>
          </a:p>
        </p:txBody>
      </p:sp>
      <p:sp>
        <p:nvSpPr>
          <p:cNvPr id="11" name="Picture Placeholder 10">
            <a:extLst>
              <a:ext uri="{FF2B5EF4-FFF2-40B4-BE49-F238E27FC236}">
                <a16:creationId xmlns:a16="http://schemas.microsoft.com/office/drawing/2014/main" id="{1AC6FA95-B68D-1299-A448-ABAEB9072A66}"/>
              </a:ext>
              <a:ext uri="{C183D7F6-B498-43B3-948B-1728B52AA6E4}">
                <adec:decorative xmlns:adec="http://schemas.microsoft.com/office/drawing/2017/decorative" val="1"/>
              </a:ext>
            </a:extLst>
          </p:cNvPr>
          <p:cNvSpPr>
            <a:spLocks noGrp="1"/>
          </p:cNvSpPr>
          <p:nvPr>
            <p:ph type="pic" sz="quarter" idx="18" hasCustomPrompt="1"/>
          </p:nvPr>
        </p:nvSpPr>
        <p:spPr>
          <a:xfrm>
            <a:off x="0" y="0"/>
            <a:ext cx="12192000" cy="6858000"/>
          </a:xfrm>
          <a:pattFill prst="pct5">
            <a:fgClr>
              <a:schemeClr val="accent3"/>
            </a:fgClr>
            <a:bgClr>
              <a:schemeClr val="tx2"/>
            </a:bgClr>
          </a:pattFill>
        </p:spPr>
        <p:txBody>
          <a:bodyPr anchor="b"/>
          <a:lstStyle>
            <a:lvl1pPr marL="0" indent="0" algn="ctr">
              <a:buNone/>
              <a:defRPr sz="2400" b="0" i="0">
                <a:solidFill>
                  <a:schemeClr val="bg1"/>
                </a:solidFill>
                <a:latin typeface="Gibson" pitchFamily="2" charset="77"/>
              </a:defRPr>
            </a:lvl1pPr>
          </a:lstStyle>
          <a:p>
            <a:r>
              <a:rPr lang="en-US"/>
              <a:t>Click to insert image</a:t>
            </a:r>
          </a:p>
        </p:txBody>
      </p:sp>
      <p:sp>
        <p:nvSpPr>
          <p:cNvPr id="6" name="Text Placeholder 15">
            <a:extLst>
              <a:ext uri="{FF2B5EF4-FFF2-40B4-BE49-F238E27FC236}">
                <a16:creationId xmlns:a16="http://schemas.microsoft.com/office/drawing/2014/main" id="{5028F62B-95EA-29FD-960F-749523949DE4}"/>
              </a:ext>
            </a:extLst>
          </p:cNvPr>
          <p:cNvSpPr>
            <a:spLocks noGrp="1"/>
          </p:cNvSpPr>
          <p:nvPr>
            <p:ph type="body" sz="quarter" idx="19" hasCustomPrompt="1"/>
          </p:nvPr>
        </p:nvSpPr>
        <p:spPr>
          <a:xfrm>
            <a:off x="2455061" y="4560241"/>
            <a:ext cx="7293162" cy="411643"/>
          </a:xfrm>
        </p:spPr>
        <p:txBody>
          <a:bodyPr anchor="t" anchorCtr="0"/>
          <a:lstStyle>
            <a:lvl1pPr marL="0" indent="0" algn="ctr">
              <a:lnSpc>
                <a:spcPct val="120000"/>
              </a:lnSpc>
              <a:spcAft>
                <a:spcPts val="0"/>
              </a:spcAft>
              <a:buNone/>
              <a:defRPr sz="1600" b="0" i="0" kern="1200" spc="0" baseline="0">
                <a:solidFill>
                  <a:schemeClr val="bg1"/>
                </a:solidFill>
                <a:latin typeface="Gibson" panose="02000000000000000000" pitchFamily="2" charset="77"/>
              </a:defRPr>
            </a:lvl1pPr>
            <a:lvl2pPr>
              <a:defRPr sz="1800"/>
            </a:lvl2pPr>
            <a:lvl3pPr>
              <a:defRPr sz="1800"/>
            </a:lvl3pPr>
            <a:lvl4pPr>
              <a:defRPr sz="1800"/>
            </a:lvl4pPr>
            <a:lvl5pPr>
              <a:defRPr sz="1800"/>
            </a:lvl5pPr>
          </a:lstStyle>
          <a:p>
            <a:pPr lvl="0"/>
            <a:r>
              <a:rPr lang="en-US"/>
              <a:t>Prepared for [Client] (Optional)</a:t>
            </a:r>
          </a:p>
        </p:txBody>
      </p:sp>
      <p:sp>
        <p:nvSpPr>
          <p:cNvPr id="3" name="Title 4">
            <a:extLst>
              <a:ext uri="{FF2B5EF4-FFF2-40B4-BE49-F238E27FC236}">
                <a16:creationId xmlns:a16="http://schemas.microsoft.com/office/drawing/2014/main" id="{CC7771D8-48C4-6491-1FAA-0A7D55D58E43}"/>
              </a:ext>
            </a:extLst>
          </p:cNvPr>
          <p:cNvSpPr>
            <a:spLocks noGrp="1"/>
          </p:cNvSpPr>
          <p:nvPr>
            <p:ph type="title" hasCustomPrompt="1"/>
          </p:nvPr>
        </p:nvSpPr>
        <p:spPr>
          <a:xfrm>
            <a:off x="2455060" y="2511845"/>
            <a:ext cx="7293168" cy="1736011"/>
          </a:xfrm>
        </p:spPr>
        <p:txBody>
          <a:bodyPr anchor="t" anchorCtr="0">
            <a:noAutofit/>
          </a:bodyPr>
          <a:lstStyle>
            <a:lvl1pPr marL="0" marR="0" indent="0" algn="ctr" defTabSz="914377" rtl="0" eaLnBrk="1" fontAlgn="auto" latinLnBrk="0" hangingPunct="1">
              <a:lnSpc>
                <a:spcPct val="100000"/>
              </a:lnSpc>
              <a:spcBef>
                <a:spcPct val="0"/>
              </a:spcBef>
              <a:spcAft>
                <a:spcPts val="0"/>
              </a:spcAft>
              <a:buClrTx/>
              <a:buSzTx/>
              <a:buFontTx/>
              <a:buNone/>
              <a:tabLst/>
              <a:defRPr sz="4800" b="0" i="0" baseline="0">
                <a:solidFill>
                  <a:schemeClr val="bg1"/>
                </a:solidFill>
                <a:latin typeface="Gibson Book" pitchFamily="2" charset="77"/>
              </a:defRPr>
            </a:lvl1pPr>
          </a:lstStyle>
          <a:p>
            <a:r>
              <a:rPr lang="en-US"/>
              <a:t>Presentation Title Slide –  Center 1</a:t>
            </a:r>
          </a:p>
        </p:txBody>
      </p:sp>
      <p:sp>
        <p:nvSpPr>
          <p:cNvPr id="7" name="Text Placeholder 15">
            <a:extLst>
              <a:ext uri="{FF2B5EF4-FFF2-40B4-BE49-F238E27FC236}">
                <a16:creationId xmlns:a16="http://schemas.microsoft.com/office/drawing/2014/main" id="{E55067C6-0890-17F5-C95C-8793D16F536C}"/>
              </a:ext>
            </a:extLst>
          </p:cNvPr>
          <p:cNvSpPr>
            <a:spLocks noGrp="1"/>
          </p:cNvSpPr>
          <p:nvPr>
            <p:ph type="body" sz="quarter" idx="17" hasCustomPrompt="1"/>
          </p:nvPr>
        </p:nvSpPr>
        <p:spPr>
          <a:xfrm>
            <a:off x="919719" y="692222"/>
            <a:ext cx="10352561" cy="278561"/>
          </a:xfrm>
        </p:spPr>
        <p:txBody>
          <a:bodyPr anchor="t" anchorCtr="0"/>
          <a:lstStyle>
            <a:lvl1pPr marL="0" indent="0" algn="ctr">
              <a:lnSpc>
                <a:spcPct val="100000"/>
              </a:lnSpc>
              <a:spcAft>
                <a:spcPts val="0"/>
              </a:spcAft>
              <a:buNone/>
              <a:defRPr sz="1000" b="1" i="0" kern="1200" cap="all" spc="150" baseline="0">
                <a:solidFill>
                  <a:schemeClr val="bg1"/>
                </a:solidFill>
                <a:latin typeface="Gibson SemiBold" pitchFamily="2" charset="77"/>
              </a:defRPr>
            </a:lvl1pPr>
            <a:lvl2pPr>
              <a:defRPr sz="1800"/>
            </a:lvl2pPr>
            <a:lvl3pPr>
              <a:defRPr sz="1800"/>
            </a:lvl3pPr>
            <a:lvl4pPr>
              <a:defRPr sz="1800"/>
            </a:lvl4pPr>
            <a:lvl5pPr>
              <a:defRPr sz="1800"/>
            </a:lvl5pPr>
          </a:lstStyle>
          <a:p>
            <a:pPr lvl="0"/>
            <a:r>
              <a:rPr lang="en-US"/>
              <a:t>DATE OR SUBHEADER</a:t>
            </a:r>
          </a:p>
        </p:txBody>
      </p:sp>
    </p:spTree>
    <p:extLst>
      <p:ext uri="{BB962C8B-B14F-4D97-AF65-F5344CB8AC3E}">
        <p14:creationId xmlns:p14="http://schemas.microsoft.com/office/powerpoint/2010/main" val="1196039511"/>
      </p:ext>
    </p:extLst>
  </p:cSld>
  <p:clrMapOvr>
    <a:masterClrMapping/>
  </p:clrMapOvr>
  <p:extLst>
    <p:ext uri="{DCECCB84-F9BA-43D5-87BE-67443E8EF086}">
      <p15:sldGuideLst xmlns:p15="http://schemas.microsoft.com/office/powerpoint/2012/main"/>
    </p:ext>
  </p:extLs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Title – Small Image">
    <p:spTree>
      <p:nvGrpSpPr>
        <p:cNvPr id="1" name=""/>
        <p:cNvGrpSpPr/>
        <p:nvPr/>
      </p:nvGrpSpPr>
      <p:grpSpPr>
        <a:xfrm>
          <a:off x="0" y="0"/>
          <a:ext cx="0" cy="0"/>
          <a:chOff x="0" y="0"/>
          <a:chExt cx="0" cy="0"/>
        </a:xfrm>
      </p:grpSpPr>
      <p:sp>
        <p:nvSpPr>
          <p:cNvPr id="3" name="Background">
            <a:extLst>
              <a:ext uri="{FF2B5EF4-FFF2-40B4-BE49-F238E27FC236}">
                <a16:creationId xmlns:a16="http://schemas.microsoft.com/office/drawing/2014/main" id="{7F5B9358-8F11-8429-17CD-62A89E287B01}"/>
              </a:ext>
            </a:extLst>
          </p:cNvPr>
          <p:cNvSpPr/>
          <p:nvPr userDrawn="1"/>
        </p:nvSpPr>
        <p:spPr>
          <a:xfrm flipV="1">
            <a:off x="0" y="-2"/>
            <a:ext cx="12192000" cy="6857999"/>
          </a:xfrm>
          <a:prstGeom prst="rect">
            <a:avLst/>
          </a:prstGeom>
          <a:solidFill>
            <a:schemeClr val="bg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b="0" i="0">
              <a:latin typeface="Gibson" panose="02000000000000000000" pitchFamily="2" charset="77"/>
            </a:endParaRPr>
          </a:p>
        </p:txBody>
      </p:sp>
      <p:sp>
        <p:nvSpPr>
          <p:cNvPr id="24" name="Background">
            <a:extLst>
              <a:ext uri="{C183D7F6-B498-43B3-948B-1728B52AA6E4}">
                <adec:decorative xmlns:adec="http://schemas.microsoft.com/office/drawing/2017/decorative" val="1"/>
              </a:ext>
            </a:extLst>
          </p:cNvPr>
          <p:cNvSpPr/>
          <p:nvPr userDrawn="1"/>
        </p:nvSpPr>
        <p:spPr>
          <a:xfrm flipV="1">
            <a:off x="7312268" y="1084104"/>
            <a:ext cx="4267201" cy="5773893"/>
          </a:xfrm>
          <a:prstGeom prst="rect">
            <a:avLst/>
          </a:prstGeom>
          <a:solidFill>
            <a:schemeClr val="bg2"/>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b="0" i="0">
              <a:solidFill>
                <a:schemeClr val="bg2"/>
              </a:solidFill>
              <a:latin typeface="Gibson" panose="02000000000000000000" pitchFamily="2" charset="77"/>
            </a:endParaRPr>
          </a:p>
        </p:txBody>
      </p:sp>
      <p:sp>
        <p:nvSpPr>
          <p:cNvPr id="8" name="Picture Placeholder 3">
            <a:extLst>
              <a:ext uri="{FF2B5EF4-FFF2-40B4-BE49-F238E27FC236}">
                <a16:creationId xmlns:a16="http://schemas.microsoft.com/office/drawing/2014/main" id="{4FCCABF6-1D50-506F-60FF-20C8BF6EE113}"/>
              </a:ext>
              <a:ext uri="{C183D7F6-B498-43B3-948B-1728B52AA6E4}">
                <adec:decorative xmlns:adec="http://schemas.microsoft.com/office/drawing/2017/decorative" val="1"/>
              </a:ext>
            </a:extLst>
          </p:cNvPr>
          <p:cNvSpPr>
            <a:spLocks noGrp="1"/>
          </p:cNvSpPr>
          <p:nvPr>
            <p:ph type="pic" sz="quarter" idx="13" hasCustomPrompt="1"/>
          </p:nvPr>
        </p:nvSpPr>
        <p:spPr>
          <a:xfrm>
            <a:off x="7924799" y="304800"/>
            <a:ext cx="4267201" cy="5867400"/>
          </a:xfrm>
          <a:prstGeom prst="rect">
            <a:avLst/>
          </a:prstGeom>
          <a:pattFill prst="pct5">
            <a:fgClr>
              <a:schemeClr val="tx1"/>
            </a:fgClr>
            <a:bgClr>
              <a:schemeClr val="bg1"/>
            </a:bgClr>
          </a:pattFill>
        </p:spPr>
        <p:txBody>
          <a:bodyPr anchor="ctr">
            <a:noAutofit/>
          </a:bodyPr>
          <a:lstStyle>
            <a:lvl1pPr marL="0" marR="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sz="2400" b="0" i="0">
                <a:solidFill>
                  <a:schemeClr val="tx1"/>
                </a:solidFill>
                <a:latin typeface="Gibson Medium" panose="02000000000000000000" pitchFamily="2" charset="77"/>
              </a:defRPr>
            </a:lvl1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54565C"/>
                </a:solidFill>
                <a:effectLst/>
                <a:uLnTx/>
                <a:uFillTx/>
                <a:latin typeface="Gibson" panose="02000000000000000000" pitchFamily="2" charset="77"/>
                <a:ea typeface="+mn-ea"/>
                <a:cs typeface="+mn-cs"/>
              </a:rPr>
              <a:t>Click to insert image</a:t>
            </a:r>
          </a:p>
        </p:txBody>
      </p:sp>
      <p:sp>
        <p:nvSpPr>
          <p:cNvPr id="10" name="Text Placeholder 15">
            <a:extLst>
              <a:ext uri="{FF2B5EF4-FFF2-40B4-BE49-F238E27FC236}">
                <a16:creationId xmlns:a16="http://schemas.microsoft.com/office/drawing/2014/main" id="{518BD81F-7F5D-C196-CBAC-411B78472B5D}"/>
              </a:ext>
            </a:extLst>
          </p:cNvPr>
          <p:cNvSpPr>
            <a:spLocks noGrp="1"/>
          </p:cNvSpPr>
          <p:nvPr>
            <p:ph type="body" sz="quarter" idx="18" hasCustomPrompt="1"/>
          </p:nvPr>
        </p:nvSpPr>
        <p:spPr>
          <a:xfrm>
            <a:off x="924393" y="5932835"/>
            <a:ext cx="6041243" cy="411643"/>
          </a:xfrm>
        </p:spPr>
        <p:txBody>
          <a:bodyPr anchor="t" anchorCtr="0"/>
          <a:lstStyle>
            <a:lvl1pPr marL="0" indent="0">
              <a:lnSpc>
                <a:spcPct val="120000"/>
              </a:lnSpc>
              <a:spcAft>
                <a:spcPts val="0"/>
              </a:spcAft>
              <a:buNone/>
              <a:defRPr sz="1600" b="0" i="0" kern="1200" spc="0" baseline="0">
                <a:solidFill>
                  <a:schemeClr val="bg2">
                    <a:lumMod val="25000"/>
                  </a:schemeClr>
                </a:solidFill>
                <a:latin typeface="Gibson" panose="02000000000000000000" pitchFamily="2" charset="77"/>
              </a:defRPr>
            </a:lvl1pPr>
            <a:lvl2pPr>
              <a:defRPr sz="1800"/>
            </a:lvl2pPr>
            <a:lvl3pPr>
              <a:defRPr sz="1800"/>
            </a:lvl3pPr>
            <a:lvl4pPr>
              <a:defRPr sz="1800"/>
            </a:lvl4pPr>
            <a:lvl5pPr>
              <a:defRPr sz="1800"/>
            </a:lvl5pPr>
          </a:lstStyle>
          <a:p>
            <a:pPr lvl="0"/>
            <a:r>
              <a:rPr lang="en-US"/>
              <a:t>Prepared for [Client] (Optional)</a:t>
            </a:r>
          </a:p>
        </p:txBody>
      </p:sp>
      <p:cxnSp>
        <p:nvCxnSpPr>
          <p:cNvPr id="6" name="Straight Arrow Connector 5">
            <a:extLst>
              <a:ext uri="{FF2B5EF4-FFF2-40B4-BE49-F238E27FC236}">
                <a16:creationId xmlns:a16="http://schemas.microsoft.com/office/drawing/2014/main" id="{E73A78CF-C899-9FEC-0EA0-766E8A1F0ADF}"/>
              </a:ext>
              <a:ext uri="{C183D7F6-B498-43B3-948B-1728B52AA6E4}">
                <adec:decorative xmlns:adec="http://schemas.microsoft.com/office/drawing/2017/decorative" val="1"/>
              </a:ext>
            </a:extLst>
          </p:cNvPr>
          <p:cNvCxnSpPr>
            <a:cxnSpLocks/>
          </p:cNvCxnSpPr>
          <p:nvPr userDrawn="1"/>
        </p:nvCxnSpPr>
        <p:spPr>
          <a:xfrm>
            <a:off x="0" y="6082482"/>
            <a:ext cx="756843" cy="0"/>
          </a:xfrm>
          <a:prstGeom prst="straightConnector1">
            <a:avLst/>
          </a:prstGeom>
          <a:ln w="15875" cap="flat">
            <a:solidFill>
              <a:schemeClr val="accent1"/>
            </a:solidFill>
            <a:tailEnd type="arrow" w="med" len="sm"/>
          </a:ln>
        </p:spPr>
        <p:style>
          <a:lnRef idx="1">
            <a:schemeClr val="accent1"/>
          </a:lnRef>
          <a:fillRef idx="0">
            <a:schemeClr val="accent1"/>
          </a:fillRef>
          <a:effectRef idx="0">
            <a:schemeClr val="accent1"/>
          </a:effectRef>
          <a:fontRef idx="minor">
            <a:schemeClr val="tx1"/>
          </a:fontRef>
        </p:style>
      </p:cxnSp>
      <p:sp>
        <p:nvSpPr>
          <p:cNvPr id="5" name="Title 4">
            <a:extLst>
              <a:ext uri="{FF2B5EF4-FFF2-40B4-BE49-F238E27FC236}">
                <a16:creationId xmlns:a16="http://schemas.microsoft.com/office/drawing/2014/main" id="{058B272F-0BD9-A243-B5CA-1397E298174D}"/>
              </a:ext>
            </a:extLst>
          </p:cNvPr>
          <p:cNvSpPr>
            <a:spLocks noGrp="1"/>
          </p:cNvSpPr>
          <p:nvPr>
            <p:ph type="title" hasCustomPrompt="1"/>
          </p:nvPr>
        </p:nvSpPr>
        <p:spPr>
          <a:xfrm>
            <a:off x="929367" y="2950016"/>
            <a:ext cx="6041243" cy="2492990"/>
          </a:xfrm>
        </p:spPr>
        <p:txBody>
          <a:bodyPr anchor="t">
            <a:noAutofit/>
          </a:bodyPr>
          <a:lstStyle>
            <a:lvl1pPr marL="0" marR="0" indent="0" algn="l" defTabSz="914377" rtl="0" eaLnBrk="1" fontAlgn="auto" latinLnBrk="0" hangingPunct="1">
              <a:lnSpc>
                <a:spcPct val="100000"/>
              </a:lnSpc>
              <a:spcBef>
                <a:spcPct val="0"/>
              </a:spcBef>
              <a:spcAft>
                <a:spcPts val="0"/>
              </a:spcAft>
              <a:buClrTx/>
              <a:buSzTx/>
              <a:buFontTx/>
              <a:buNone/>
              <a:tabLst/>
              <a:defRPr sz="4800" b="0" i="0" baseline="0">
                <a:solidFill>
                  <a:schemeClr val="tx2"/>
                </a:solidFill>
                <a:latin typeface="Gibson Book" pitchFamily="2" charset="77"/>
              </a:defRPr>
            </a:lvl1pPr>
          </a:lstStyle>
          <a:p>
            <a:r>
              <a:rPr lang="en-US"/>
              <a:t>Presentation Title Slide – Small Image</a:t>
            </a:r>
          </a:p>
        </p:txBody>
      </p:sp>
      <p:sp>
        <p:nvSpPr>
          <p:cNvPr id="9" name="Text Placeholder 15">
            <a:extLst>
              <a:ext uri="{FF2B5EF4-FFF2-40B4-BE49-F238E27FC236}">
                <a16:creationId xmlns:a16="http://schemas.microsoft.com/office/drawing/2014/main" id="{3CCF7E61-D3A0-B7E0-4FAB-0F3925F9E5FE}"/>
              </a:ext>
            </a:extLst>
          </p:cNvPr>
          <p:cNvSpPr>
            <a:spLocks noGrp="1"/>
          </p:cNvSpPr>
          <p:nvPr>
            <p:ph type="body" sz="quarter" idx="19" hasCustomPrompt="1"/>
          </p:nvPr>
        </p:nvSpPr>
        <p:spPr>
          <a:xfrm>
            <a:off x="929368" y="2502350"/>
            <a:ext cx="6041243" cy="281404"/>
          </a:xfrm>
        </p:spPr>
        <p:txBody>
          <a:bodyPr anchor="t" anchorCtr="0"/>
          <a:lstStyle>
            <a:lvl1pPr marL="0" indent="0">
              <a:lnSpc>
                <a:spcPct val="150000"/>
              </a:lnSpc>
              <a:spcAft>
                <a:spcPts val="0"/>
              </a:spcAft>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DATE OR SUBHEADER</a:t>
            </a:r>
          </a:p>
        </p:txBody>
      </p:sp>
      <p:pic>
        <p:nvPicPr>
          <p:cNvPr id="4" name="Logo" descr="CapTech">
            <a:extLst>
              <a:ext uri="{FF2B5EF4-FFF2-40B4-BE49-F238E27FC236}">
                <a16:creationId xmlns:a16="http://schemas.microsoft.com/office/drawing/2014/main" id="{55B3BC8B-BB33-4264-19E9-39007A711C46}"/>
              </a:ext>
            </a:extLst>
          </p:cNvPr>
          <p:cNvPicPr>
            <a:picLocks noChangeAspect="1"/>
          </p:cNvPicPr>
          <p:nvPr userDrawn="1"/>
        </p:nvPicPr>
        <p:blipFill>
          <a:blip r:embed="rId2"/>
          <a:srcRect/>
          <a:stretch/>
        </p:blipFill>
        <p:spPr>
          <a:xfrm>
            <a:off x="929368" y="688486"/>
            <a:ext cx="1131573" cy="274320"/>
          </a:xfrm>
          <a:prstGeom prst="rect">
            <a:avLst/>
          </a:prstGeom>
        </p:spPr>
      </p:pic>
    </p:spTree>
    <p:extLst>
      <p:ext uri="{BB962C8B-B14F-4D97-AF65-F5344CB8AC3E}">
        <p14:creationId xmlns:p14="http://schemas.microsoft.com/office/powerpoint/2010/main" val="3121655186"/>
      </p:ext>
    </p:extLst>
  </p:cSld>
  <p:clrMapOvr>
    <a:masterClrMapping/>
  </p:clrMapOvr>
  <p:extLst>
    <p:ext uri="{DCECCB84-F9BA-43D5-87BE-67443E8EF086}">
      <p15:sldGuideLst xmlns:p15="http://schemas.microsoft.com/office/powerpoint/2012/main">
        <p15:guide id="1" pos="576">
          <p15:clr>
            <a:srgbClr val="FBAE40"/>
          </p15:clr>
        </p15:guide>
      </p15:sldGuideLst>
    </p:ext>
  </p:extLs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Title – Large Image 1 (White)">
    <p:spTree>
      <p:nvGrpSpPr>
        <p:cNvPr id="1" name=""/>
        <p:cNvGrpSpPr/>
        <p:nvPr/>
      </p:nvGrpSpPr>
      <p:grpSpPr>
        <a:xfrm>
          <a:off x="0" y="0"/>
          <a:ext cx="0" cy="0"/>
          <a:chOff x="0" y="0"/>
          <a:chExt cx="0" cy="0"/>
        </a:xfrm>
      </p:grpSpPr>
      <p:sp>
        <p:nvSpPr>
          <p:cNvPr id="5" name="Background">
            <a:extLst>
              <a:ext uri="{FF2B5EF4-FFF2-40B4-BE49-F238E27FC236}">
                <a16:creationId xmlns:a16="http://schemas.microsoft.com/office/drawing/2014/main" id="{09C90E8B-6322-F36B-BC37-7720020F2CAD}"/>
              </a:ext>
              <a:ext uri="{C183D7F6-B498-43B3-948B-1728B52AA6E4}">
                <adec:decorative xmlns:adec="http://schemas.microsoft.com/office/drawing/2017/decorative" val="1"/>
              </a:ext>
            </a:extLst>
          </p:cNvPr>
          <p:cNvSpPr/>
          <p:nvPr userDrawn="1"/>
        </p:nvSpPr>
        <p:spPr>
          <a:xfrm flipV="1">
            <a:off x="5499278" y="1266171"/>
            <a:ext cx="6692721" cy="4325655"/>
          </a:xfrm>
          <a:prstGeom prst="rect">
            <a:avLst/>
          </a:prstGeom>
          <a:solidFill>
            <a:schemeClr val="bg1">
              <a:alpha val="95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i="0">
              <a:latin typeface="Gibson" panose="02000000000000000000" pitchFamily="2" charset="77"/>
            </a:endParaRPr>
          </a:p>
        </p:txBody>
      </p:sp>
      <p:sp>
        <p:nvSpPr>
          <p:cNvPr id="4" name="Rectangle 3">
            <a:extLst>
              <a:ext uri="{FF2B5EF4-FFF2-40B4-BE49-F238E27FC236}">
                <a16:creationId xmlns:a16="http://schemas.microsoft.com/office/drawing/2014/main" id="{5C960657-B5D5-83B8-ECB2-CC076D3B5EF4}"/>
              </a:ext>
            </a:extLst>
          </p:cNvPr>
          <p:cNvSpPr/>
          <p:nvPr userDrawn="1"/>
        </p:nvSpPr>
        <p:spPr>
          <a:xfrm>
            <a:off x="0" y="0"/>
            <a:ext cx="12192000" cy="6858000"/>
          </a:xfrm>
          <a:prstGeom prst="rect">
            <a:avLst/>
          </a:prstGeom>
          <a:solidFill>
            <a:schemeClr val="bg1"/>
          </a:solidFill>
          <a:ln w="12700">
            <a:noFill/>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9" name="Rectangle 8">
            <a:extLst>
              <a:ext uri="{FF2B5EF4-FFF2-40B4-BE49-F238E27FC236}">
                <a16:creationId xmlns:a16="http://schemas.microsoft.com/office/drawing/2014/main" id="{969BD3A5-5753-EE06-52D1-B266677401AB}"/>
              </a:ext>
              <a:ext uri="{C183D7F6-B498-43B3-948B-1728B52AA6E4}">
                <adec:decorative xmlns:adec="http://schemas.microsoft.com/office/drawing/2017/decorative" val="1"/>
              </a:ext>
            </a:extLst>
          </p:cNvPr>
          <p:cNvSpPr/>
          <p:nvPr userDrawn="1"/>
        </p:nvSpPr>
        <p:spPr>
          <a:xfrm>
            <a:off x="1524000" y="0"/>
            <a:ext cx="8243455" cy="6206836"/>
          </a:xfrm>
          <a:prstGeom prst="rect">
            <a:avLst/>
          </a:prstGeom>
          <a:solidFill>
            <a:schemeClr val="bg2"/>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3" name="Picture Placeholder 3">
            <a:extLst>
              <a:ext uri="{FF2B5EF4-FFF2-40B4-BE49-F238E27FC236}">
                <a16:creationId xmlns:a16="http://schemas.microsoft.com/office/drawing/2014/main" id="{36F1FAE2-41A6-81F0-B508-E3627B9B8A1F}"/>
              </a:ext>
              <a:ext uri="{C183D7F6-B498-43B3-948B-1728B52AA6E4}">
                <adec:decorative xmlns:adec="http://schemas.microsoft.com/office/drawing/2017/decorative" val="1"/>
              </a:ext>
            </a:extLst>
          </p:cNvPr>
          <p:cNvSpPr>
            <a:spLocks noGrp="1"/>
          </p:cNvSpPr>
          <p:nvPr>
            <p:ph type="pic" sz="quarter" idx="13" hasCustomPrompt="1"/>
          </p:nvPr>
        </p:nvSpPr>
        <p:spPr>
          <a:xfrm>
            <a:off x="304800" y="304800"/>
            <a:ext cx="8549340" cy="6253162"/>
          </a:xfrm>
          <a:prstGeom prst="rect">
            <a:avLst/>
          </a:prstGeom>
          <a:pattFill prst="pct5">
            <a:fgClr>
              <a:schemeClr val="tx1"/>
            </a:fgClr>
            <a:bgClr>
              <a:schemeClr val="bg1"/>
            </a:bgClr>
          </a:pattFill>
        </p:spPr>
        <p:txBody>
          <a:bodyPr anchor="ctr">
            <a:normAutofit/>
          </a:bodyPr>
          <a:lstStyle>
            <a:lvl1pPr marL="0" marR="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sz="1400" b="1">
                <a:solidFill>
                  <a:srgbClr val="54565C"/>
                </a:solidFill>
              </a:defRPr>
            </a:lvl1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54565C"/>
                </a:solidFill>
                <a:effectLst/>
                <a:uLnTx/>
                <a:uFillTx/>
                <a:latin typeface="Gibson" panose="02000000000000000000" pitchFamily="2" charset="77"/>
                <a:ea typeface="+mn-ea"/>
                <a:cs typeface="+mn-cs"/>
              </a:rPr>
              <a:t>Click to insert image</a:t>
            </a:r>
          </a:p>
        </p:txBody>
      </p:sp>
      <p:pic>
        <p:nvPicPr>
          <p:cNvPr id="7" name="Logo" descr="CapTech">
            <a:extLst>
              <a:ext uri="{FF2B5EF4-FFF2-40B4-BE49-F238E27FC236}">
                <a16:creationId xmlns:a16="http://schemas.microsoft.com/office/drawing/2014/main" id="{7C234AE4-7FE1-724B-A3A6-65CA89A5F98D}"/>
              </a:ext>
            </a:extLst>
          </p:cNvPr>
          <p:cNvPicPr>
            <a:picLocks noChangeAspect="1"/>
          </p:cNvPicPr>
          <p:nvPr userDrawn="1"/>
        </p:nvPicPr>
        <p:blipFill>
          <a:blip r:embed="rId2"/>
          <a:srcRect/>
          <a:stretch/>
        </p:blipFill>
        <p:spPr>
          <a:xfrm>
            <a:off x="10762446" y="6340389"/>
            <a:ext cx="1131573" cy="274320"/>
          </a:xfrm>
          <a:prstGeom prst="rect">
            <a:avLst/>
          </a:prstGeom>
        </p:spPr>
      </p:pic>
      <p:sp>
        <p:nvSpPr>
          <p:cNvPr id="17" name="Title 4">
            <a:extLst>
              <a:ext uri="{FF2B5EF4-FFF2-40B4-BE49-F238E27FC236}">
                <a16:creationId xmlns:a16="http://schemas.microsoft.com/office/drawing/2014/main" id="{AF333574-0713-082A-F49C-B5B8FBD918A0}"/>
              </a:ext>
            </a:extLst>
          </p:cNvPr>
          <p:cNvSpPr>
            <a:spLocks noGrp="1"/>
          </p:cNvSpPr>
          <p:nvPr>
            <p:ph type="title" hasCustomPrompt="1"/>
          </p:nvPr>
        </p:nvSpPr>
        <p:spPr>
          <a:xfrm>
            <a:off x="6095999" y="2562823"/>
            <a:ext cx="5486401" cy="2492990"/>
          </a:xfrm>
        </p:spPr>
        <p:txBody>
          <a:bodyPr anchor="t" anchorCtr="0">
            <a:noAutofit/>
          </a:bodyPr>
          <a:lstStyle>
            <a:lvl1pPr marL="0" marR="0" indent="0" algn="l" defTabSz="914377" rtl="0" eaLnBrk="1" fontAlgn="auto" latinLnBrk="0" hangingPunct="1">
              <a:lnSpc>
                <a:spcPct val="100000"/>
              </a:lnSpc>
              <a:spcBef>
                <a:spcPct val="0"/>
              </a:spcBef>
              <a:spcAft>
                <a:spcPts val="0"/>
              </a:spcAft>
              <a:buClrTx/>
              <a:buSzTx/>
              <a:buFontTx/>
              <a:buNone/>
              <a:tabLst/>
              <a:defRPr sz="4800" b="0" i="0" baseline="0">
                <a:solidFill>
                  <a:schemeClr val="tx2"/>
                </a:solidFill>
                <a:latin typeface="Gibson Book" pitchFamily="2" charset="77"/>
              </a:defRPr>
            </a:lvl1pPr>
          </a:lstStyle>
          <a:p>
            <a:r>
              <a:rPr lang="en-US"/>
              <a:t>Presentation Title Slide – Large Image 1</a:t>
            </a:r>
          </a:p>
        </p:txBody>
      </p:sp>
      <p:sp>
        <p:nvSpPr>
          <p:cNvPr id="2" name="Text Placeholder 15">
            <a:extLst>
              <a:ext uri="{FF2B5EF4-FFF2-40B4-BE49-F238E27FC236}">
                <a16:creationId xmlns:a16="http://schemas.microsoft.com/office/drawing/2014/main" id="{91F53B88-499E-61B7-7775-3E2E590D3B53}"/>
              </a:ext>
            </a:extLst>
          </p:cNvPr>
          <p:cNvSpPr>
            <a:spLocks noGrp="1"/>
          </p:cNvSpPr>
          <p:nvPr>
            <p:ph type="body" sz="quarter" idx="19" hasCustomPrompt="1"/>
          </p:nvPr>
        </p:nvSpPr>
        <p:spPr>
          <a:xfrm>
            <a:off x="6095999" y="2136424"/>
            <a:ext cx="5486401" cy="281404"/>
          </a:xfrm>
        </p:spPr>
        <p:txBody>
          <a:bodyPr anchor="t" anchorCtr="0"/>
          <a:lstStyle>
            <a:lvl1pPr marL="0" indent="0" algn="l">
              <a:lnSpc>
                <a:spcPct val="100000"/>
              </a:lnSpc>
              <a:spcAft>
                <a:spcPts val="0"/>
              </a:spcAft>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DATE OR SUBHEADER</a:t>
            </a:r>
          </a:p>
        </p:txBody>
      </p:sp>
    </p:spTree>
    <p:extLst>
      <p:ext uri="{BB962C8B-B14F-4D97-AF65-F5344CB8AC3E}">
        <p14:creationId xmlns:p14="http://schemas.microsoft.com/office/powerpoint/2010/main" val="2478440584"/>
      </p:ext>
    </p:extLst>
  </p:cSld>
  <p:clrMapOvr>
    <a:masterClrMapping/>
  </p:clrMapOvr>
  <p:extLst>
    <p:ext uri="{DCECCB84-F9BA-43D5-87BE-67443E8EF086}">
      <p15:sldGuideLst xmlns:p15="http://schemas.microsoft.com/office/powerpoint/2012/main"/>
    </p:ext>
  </p:extLs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Title – Large Image 1 (CapTech Blu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C960657-B5D5-83B8-ECB2-CC076D3B5EF4}"/>
              </a:ext>
            </a:extLst>
          </p:cNvPr>
          <p:cNvSpPr/>
          <p:nvPr userDrawn="1"/>
        </p:nvSpPr>
        <p:spPr>
          <a:xfrm>
            <a:off x="0" y="0"/>
            <a:ext cx="12192000" cy="6858000"/>
          </a:xfrm>
          <a:prstGeom prst="rect">
            <a:avLst/>
          </a:prstGeom>
          <a:solidFill>
            <a:schemeClr val="bg1"/>
          </a:solidFill>
          <a:ln w="12700">
            <a:noFill/>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8" name="Rectangle 7">
            <a:extLst>
              <a:ext uri="{FF2B5EF4-FFF2-40B4-BE49-F238E27FC236}">
                <a16:creationId xmlns:a16="http://schemas.microsoft.com/office/drawing/2014/main" id="{C8DA814C-564F-5DD3-C738-529647916E90}"/>
              </a:ext>
              <a:ext uri="{C183D7F6-B498-43B3-948B-1728B52AA6E4}">
                <adec:decorative xmlns:adec="http://schemas.microsoft.com/office/drawing/2017/decorative" val="1"/>
              </a:ext>
            </a:extLst>
          </p:cNvPr>
          <p:cNvSpPr/>
          <p:nvPr userDrawn="1"/>
        </p:nvSpPr>
        <p:spPr>
          <a:xfrm>
            <a:off x="1524000" y="0"/>
            <a:ext cx="8243455" cy="6206836"/>
          </a:xfrm>
          <a:prstGeom prst="rect">
            <a:avLst/>
          </a:prstGeom>
          <a:solidFill>
            <a:schemeClr val="bg2"/>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3" name="Picture Placeholder 3">
            <a:extLst>
              <a:ext uri="{FF2B5EF4-FFF2-40B4-BE49-F238E27FC236}">
                <a16:creationId xmlns:a16="http://schemas.microsoft.com/office/drawing/2014/main" id="{36F1FAE2-41A6-81F0-B508-E3627B9B8A1F}"/>
              </a:ext>
              <a:ext uri="{C183D7F6-B498-43B3-948B-1728B52AA6E4}">
                <adec:decorative xmlns:adec="http://schemas.microsoft.com/office/drawing/2017/decorative" val="1"/>
              </a:ext>
            </a:extLst>
          </p:cNvPr>
          <p:cNvSpPr>
            <a:spLocks noGrp="1"/>
          </p:cNvSpPr>
          <p:nvPr>
            <p:ph type="pic" sz="quarter" idx="13" hasCustomPrompt="1"/>
          </p:nvPr>
        </p:nvSpPr>
        <p:spPr>
          <a:xfrm>
            <a:off x="304800" y="304800"/>
            <a:ext cx="8549340" cy="6253162"/>
          </a:xfrm>
          <a:prstGeom prst="rect">
            <a:avLst/>
          </a:prstGeom>
          <a:pattFill prst="pct5">
            <a:fgClr>
              <a:schemeClr val="tx1"/>
            </a:fgClr>
            <a:bgClr>
              <a:schemeClr val="bg1"/>
            </a:bgClr>
          </a:pattFill>
        </p:spPr>
        <p:txBody>
          <a:bodyPr anchor="ctr">
            <a:normAutofit/>
          </a:bodyPr>
          <a:lstStyle>
            <a:lvl1pPr marL="0" marR="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sz="1400" b="1">
                <a:solidFill>
                  <a:srgbClr val="54565C"/>
                </a:solidFill>
              </a:defRPr>
            </a:lvl1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54565C"/>
                </a:solidFill>
                <a:effectLst/>
                <a:uLnTx/>
                <a:uFillTx/>
                <a:latin typeface="Gibson" panose="02000000000000000000" pitchFamily="2" charset="77"/>
                <a:ea typeface="+mn-ea"/>
                <a:cs typeface="+mn-cs"/>
              </a:rPr>
              <a:t>Click to insert image</a:t>
            </a:r>
          </a:p>
        </p:txBody>
      </p:sp>
      <p:pic>
        <p:nvPicPr>
          <p:cNvPr id="5" name="Logo" descr="CapTech">
            <a:extLst>
              <a:ext uri="{FF2B5EF4-FFF2-40B4-BE49-F238E27FC236}">
                <a16:creationId xmlns:a16="http://schemas.microsoft.com/office/drawing/2014/main" id="{F423BD2B-7279-9E08-27EA-09A928A6279E}"/>
              </a:ext>
            </a:extLst>
          </p:cNvPr>
          <p:cNvPicPr>
            <a:picLocks noChangeAspect="1"/>
          </p:cNvPicPr>
          <p:nvPr userDrawn="1"/>
        </p:nvPicPr>
        <p:blipFill>
          <a:blip r:embed="rId2"/>
          <a:srcRect/>
          <a:stretch/>
        </p:blipFill>
        <p:spPr>
          <a:xfrm>
            <a:off x="10762446" y="6340389"/>
            <a:ext cx="1131573" cy="274320"/>
          </a:xfrm>
          <a:prstGeom prst="rect">
            <a:avLst/>
          </a:prstGeom>
        </p:spPr>
      </p:pic>
      <p:sp>
        <p:nvSpPr>
          <p:cNvPr id="6" name="Title 4">
            <a:extLst>
              <a:ext uri="{FF2B5EF4-FFF2-40B4-BE49-F238E27FC236}">
                <a16:creationId xmlns:a16="http://schemas.microsoft.com/office/drawing/2014/main" id="{35031375-38D2-521A-634F-4E1D83B40CE9}"/>
              </a:ext>
            </a:extLst>
          </p:cNvPr>
          <p:cNvSpPr>
            <a:spLocks noGrp="1"/>
          </p:cNvSpPr>
          <p:nvPr>
            <p:ph type="title" hasCustomPrompt="1"/>
          </p:nvPr>
        </p:nvSpPr>
        <p:spPr>
          <a:xfrm>
            <a:off x="6095999" y="2562823"/>
            <a:ext cx="5486401" cy="2492990"/>
          </a:xfrm>
        </p:spPr>
        <p:txBody>
          <a:bodyPr anchor="t" anchorCtr="0">
            <a:noAutofit/>
          </a:bodyPr>
          <a:lstStyle>
            <a:lvl1pPr marL="0" marR="0" indent="0" algn="l" defTabSz="914377" rtl="0" eaLnBrk="1" fontAlgn="auto" latinLnBrk="0" hangingPunct="1">
              <a:lnSpc>
                <a:spcPct val="100000"/>
              </a:lnSpc>
              <a:spcBef>
                <a:spcPct val="0"/>
              </a:spcBef>
              <a:spcAft>
                <a:spcPts val="0"/>
              </a:spcAft>
              <a:buClrTx/>
              <a:buSzTx/>
              <a:buFontTx/>
              <a:buNone/>
              <a:tabLst/>
              <a:defRPr sz="4800" b="0" i="0" baseline="0">
                <a:solidFill>
                  <a:schemeClr val="bg1"/>
                </a:solidFill>
                <a:latin typeface="Gibson Book" pitchFamily="2" charset="77"/>
              </a:defRPr>
            </a:lvl1pPr>
          </a:lstStyle>
          <a:p>
            <a:r>
              <a:rPr lang="en-US"/>
              <a:t>Presentation Title Slide – Large Image 1</a:t>
            </a:r>
          </a:p>
        </p:txBody>
      </p:sp>
      <p:sp>
        <p:nvSpPr>
          <p:cNvPr id="7" name="Text Placeholder 15">
            <a:extLst>
              <a:ext uri="{FF2B5EF4-FFF2-40B4-BE49-F238E27FC236}">
                <a16:creationId xmlns:a16="http://schemas.microsoft.com/office/drawing/2014/main" id="{C1D4B0F5-780B-DFF3-8281-E9574BE4E8F2}"/>
              </a:ext>
            </a:extLst>
          </p:cNvPr>
          <p:cNvSpPr>
            <a:spLocks noGrp="1"/>
          </p:cNvSpPr>
          <p:nvPr>
            <p:ph type="body" sz="quarter" idx="19" hasCustomPrompt="1"/>
          </p:nvPr>
        </p:nvSpPr>
        <p:spPr>
          <a:xfrm>
            <a:off x="6095999" y="2136424"/>
            <a:ext cx="5486401" cy="281404"/>
          </a:xfrm>
        </p:spPr>
        <p:txBody>
          <a:bodyPr anchor="t" anchorCtr="0"/>
          <a:lstStyle>
            <a:lvl1pPr marL="0" indent="0" algn="l">
              <a:lnSpc>
                <a:spcPct val="100000"/>
              </a:lnSpc>
              <a:spcAft>
                <a:spcPts val="0"/>
              </a:spcAft>
              <a:buNone/>
              <a:defRPr sz="1000" b="1" i="0" kern="1200" cap="all" spc="150" baseline="0">
                <a:solidFill>
                  <a:schemeClr val="bg1"/>
                </a:solidFill>
                <a:latin typeface="Gibson SemiBold" pitchFamily="2" charset="77"/>
              </a:defRPr>
            </a:lvl1pPr>
            <a:lvl2pPr>
              <a:defRPr sz="1800"/>
            </a:lvl2pPr>
            <a:lvl3pPr>
              <a:defRPr sz="1800"/>
            </a:lvl3pPr>
            <a:lvl4pPr>
              <a:defRPr sz="1800"/>
            </a:lvl4pPr>
            <a:lvl5pPr>
              <a:defRPr sz="1800"/>
            </a:lvl5pPr>
          </a:lstStyle>
          <a:p>
            <a:pPr lvl="0"/>
            <a:r>
              <a:rPr lang="en-US"/>
              <a:t>DATE OR SUBHEADER</a:t>
            </a:r>
          </a:p>
        </p:txBody>
      </p:sp>
    </p:spTree>
    <p:extLst>
      <p:ext uri="{BB962C8B-B14F-4D97-AF65-F5344CB8AC3E}">
        <p14:creationId xmlns:p14="http://schemas.microsoft.com/office/powerpoint/2010/main" val="1101993957"/>
      </p:ext>
    </p:extLst>
  </p:cSld>
  <p:clrMapOvr>
    <a:masterClrMapping/>
  </p:clrMapOvr>
  <p:extLst>
    <p:ext uri="{DCECCB84-F9BA-43D5-87BE-67443E8EF086}">
      <p15:sldGuideLst xmlns:p15="http://schemas.microsoft.com/office/powerpoint/2012/main"/>
    </p:ext>
  </p:extLs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Agenda – Flex 1">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1C5884D-A283-D6CB-0CD1-19D89E54330E}"/>
              </a:ext>
              <a:ext uri="{C183D7F6-B498-43B3-948B-1728B52AA6E4}">
                <adec:decorative xmlns:adec="http://schemas.microsoft.com/office/drawing/2017/decorative" val="1"/>
              </a:ext>
            </a:extLst>
          </p:cNvPr>
          <p:cNvPicPr>
            <a:picLocks noChangeAspect="1"/>
          </p:cNvPicPr>
          <p:nvPr userDrawn="1"/>
        </p:nvPicPr>
        <p:blipFill rotWithShape="1">
          <a:blip r:embed="rId2">
            <a:alphaModFix amt="49000"/>
          </a:blip>
          <a:srcRect l="24109" t="19536" r="24958" b="-3547"/>
          <a:stretch/>
        </p:blipFill>
        <p:spPr>
          <a:xfrm rot="-5400000">
            <a:off x="-20193" y="20193"/>
            <a:ext cx="6858000" cy="6817614"/>
          </a:xfrm>
          <a:prstGeom prst="rect">
            <a:avLst/>
          </a:prstGeom>
        </p:spPr>
      </p:pic>
      <p:sp>
        <p:nvSpPr>
          <p:cNvPr id="8" name="Text Placeholder 2">
            <a:extLst>
              <a:ext uri="{FF2B5EF4-FFF2-40B4-BE49-F238E27FC236}">
                <a16:creationId xmlns:a16="http://schemas.microsoft.com/office/drawing/2014/main" id="{5A0306F8-8538-2AAA-A1DC-19D5D33732EE}"/>
              </a:ext>
            </a:extLst>
          </p:cNvPr>
          <p:cNvSpPr>
            <a:spLocks noGrp="1"/>
          </p:cNvSpPr>
          <p:nvPr>
            <p:ph type="body" sz="quarter" idx="16" hasCustomPrompt="1"/>
          </p:nvPr>
        </p:nvSpPr>
        <p:spPr>
          <a:xfrm>
            <a:off x="7315199" y="685800"/>
            <a:ext cx="4267200" cy="5486400"/>
          </a:xfrm>
        </p:spPr>
        <p:txBody>
          <a:bodyPr anchor="ctr" anchorCtr="0">
            <a:noAutofit/>
          </a:bodyPr>
          <a:lstStyle>
            <a:lvl1pPr marL="285750" indent="-285750">
              <a:lnSpc>
                <a:spcPct val="120000"/>
              </a:lnSpc>
              <a:spcBef>
                <a:spcPts val="1600"/>
              </a:spcBef>
              <a:spcAft>
                <a:spcPts val="0"/>
              </a:spcAft>
              <a:buFont typeface="Arial" panose="020B0604020202020204" pitchFamily="34" charset="0"/>
              <a:buChar char="•"/>
              <a:tabLst/>
              <a:defRPr sz="1600" b="0" i="0" spc="0" baseline="0">
                <a:latin typeface="Gibson Medium" panose="02000000000000000000" pitchFamily="2" charset="77"/>
              </a:defRPr>
            </a:lvl1pPr>
          </a:lstStyle>
          <a:p>
            <a:pPr lvl="0"/>
            <a:r>
              <a:rPr lang="en-US"/>
              <a:t>Topic #1</a:t>
            </a:r>
          </a:p>
          <a:p>
            <a:pPr lvl="0"/>
            <a:r>
              <a:rPr lang="en-US"/>
              <a:t>Topic #2</a:t>
            </a:r>
          </a:p>
          <a:p>
            <a:pPr lvl="0"/>
            <a:r>
              <a:rPr lang="en-US"/>
              <a:t>Topic #3</a:t>
            </a:r>
          </a:p>
          <a:p>
            <a:pPr lvl="0"/>
            <a:r>
              <a:rPr lang="en-US"/>
              <a:t>Topic #4</a:t>
            </a:r>
          </a:p>
          <a:p>
            <a:pPr lvl="0"/>
            <a:r>
              <a:rPr lang="en-US"/>
              <a:t>Topic #5</a:t>
            </a:r>
          </a:p>
          <a:p>
            <a:pPr lvl="0"/>
            <a:r>
              <a:rPr lang="en-US"/>
              <a:t>Topic #6</a:t>
            </a:r>
          </a:p>
        </p:txBody>
      </p:sp>
      <p:sp>
        <p:nvSpPr>
          <p:cNvPr id="10" name="Title 4">
            <a:extLst>
              <a:ext uri="{FF2B5EF4-FFF2-40B4-BE49-F238E27FC236}">
                <a16:creationId xmlns:a16="http://schemas.microsoft.com/office/drawing/2014/main" id="{6A17AF9F-8DCC-1C44-513E-116A9956EC60}"/>
              </a:ext>
            </a:extLst>
          </p:cNvPr>
          <p:cNvSpPr>
            <a:spLocks noGrp="1"/>
          </p:cNvSpPr>
          <p:nvPr>
            <p:ph type="title" hasCustomPrompt="1"/>
          </p:nvPr>
        </p:nvSpPr>
        <p:spPr>
          <a:xfrm>
            <a:off x="609600" y="1602552"/>
            <a:ext cx="5486399" cy="2167821"/>
          </a:xfrm>
        </p:spPr>
        <p:txBody>
          <a:bodyPr anchor="b">
            <a:noAutofit/>
          </a:bodyPr>
          <a:lstStyle>
            <a:lvl1pPr marL="0" marR="0" indent="0" algn="l" defTabSz="914377" rtl="0" eaLnBrk="1" fontAlgn="auto" latinLnBrk="0" hangingPunct="1">
              <a:lnSpc>
                <a:spcPct val="100000"/>
              </a:lnSpc>
              <a:spcBef>
                <a:spcPct val="0"/>
              </a:spcBef>
              <a:spcAft>
                <a:spcPts val="0"/>
              </a:spcAft>
              <a:buClrTx/>
              <a:buSzTx/>
              <a:buFontTx/>
              <a:buNone/>
              <a:tabLst/>
              <a:defRPr sz="4800" b="0" i="0" baseline="0">
                <a:solidFill>
                  <a:schemeClr val="tx2"/>
                </a:solidFill>
                <a:latin typeface="Gibson Book" pitchFamily="2" charset="77"/>
              </a:defRPr>
            </a:lvl1pPr>
          </a:lstStyle>
          <a:p>
            <a:r>
              <a:rPr lang="en-US"/>
              <a:t>Agenda – Flex 1</a:t>
            </a:r>
          </a:p>
        </p:txBody>
      </p:sp>
    </p:spTree>
    <p:extLst>
      <p:ext uri="{BB962C8B-B14F-4D97-AF65-F5344CB8AC3E}">
        <p14:creationId xmlns:p14="http://schemas.microsoft.com/office/powerpoint/2010/main" val="3540282026"/>
      </p:ext>
    </p:extLst>
  </p:cSld>
  <p:clrMapOvr>
    <a:masterClrMapping/>
  </p:clrMapOvr>
  <p:extLst>
    <p:ext uri="{DCECCB84-F9BA-43D5-87BE-67443E8EF086}">
      <p15:sldGuideLst xmlns:p15="http://schemas.microsoft.com/office/powerpoint/2012/main">
        <p15:guide id="2" pos="7680">
          <p15:clr>
            <a:srgbClr val="FBAE40"/>
          </p15:clr>
        </p15:guide>
      </p15:sldGuideLst>
    </p:ext>
  </p:extLs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Agenda – Flex 2">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FB5C33DE-B356-7AC8-5255-456AC45D3C74}"/>
              </a:ext>
              <a:ext uri="{C183D7F6-B498-43B3-948B-1728B52AA6E4}">
                <adec:decorative xmlns:adec="http://schemas.microsoft.com/office/drawing/2017/decorative" val="1"/>
              </a:ext>
            </a:extLst>
          </p:cNvPr>
          <p:cNvSpPr/>
          <p:nvPr userDrawn="1"/>
        </p:nvSpPr>
        <p:spPr>
          <a:xfrm>
            <a:off x="0" y="0"/>
            <a:ext cx="6096000" cy="6172200"/>
          </a:xfrm>
          <a:prstGeom prst="rect">
            <a:avLst/>
          </a:prstGeom>
          <a:solidFill>
            <a:schemeClr val="bg2"/>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3" name="Text Placeholder 2">
            <a:extLst>
              <a:ext uri="{FF2B5EF4-FFF2-40B4-BE49-F238E27FC236}">
                <a16:creationId xmlns:a16="http://schemas.microsoft.com/office/drawing/2014/main" id="{3657A4BE-E48D-00D3-E9E7-165C1E11D945}"/>
              </a:ext>
            </a:extLst>
          </p:cNvPr>
          <p:cNvSpPr>
            <a:spLocks noGrp="1"/>
          </p:cNvSpPr>
          <p:nvPr>
            <p:ph type="body" sz="quarter" idx="16" hasCustomPrompt="1"/>
          </p:nvPr>
        </p:nvSpPr>
        <p:spPr>
          <a:xfrm>
            <a:off x="6705600" y="2540963"/>
            <a:ext cx="4876799" cy="3631229"/>
          </a:xfrm>
        </p:spPr>
        <p:txBody>
          <a:bodyPr anchor="t">
            <a:noAutofit/>
          </a:bodyPr>
          <a:lstStyle>
            <a:lvl1pPr marL="285750" indent="-285750">
              <a:lnSpc>
                <a:spcPct val="120000"/>
              </a:lnSpc>
              <a:spcBef>
                <a:spcPts val="1600"/>
              </a:spcBef>
              <a:spcAft>
                <a:spcPts val="0"/>
              </a:spcAft>
              <a:buFont typeface="Arial" panose="020B0604020202020204" pitchFamily="34" charset="0"/>
              <a:buChar char="•"/>
              <a:tabLst/>
              <a:defRPr sz="1600" b="0" i="0" spc="0" baseline="0">
                <a:latin typeface="Gibson Medium" panose="02000000000000000000" pitchFamily="2" charset="77"/>
              </a:defRPr>
            </a:lvl1pPr>
          </a:lstStyle>
          <a:p>
            <a:pPr lvl="0"/>
            <a:r>
              <a:rPr lang="en-US"/>
              <a:t>Topic #1</a:t>
            </a:r>
          </a:p>
          <a:p>
            <a:pPr lvl="0"/>
            <a:r>
              <a:rPr lang="en-US"/>
              <a:t>Topic #2</a:t>
            </a:r>
          </a:p>
          <a:p>
            <a:pPr lvl="0"/>
            <a:r>
              <a:rPr lang="en-US"/>
              <a:t>Topic #3</a:t>
            </a:r>
          </a:p>
          <a:p>
            <a:pPr lvl="0"/>
            <a:r>
              <a:rPr lang="en-US"/>
              <a:t>Topic #4</a:t>
            </a:r>
          </a:p>
          <a:p>
            <a:pPr lvl="0"/>
            <a:r>
              <a:rPr lang="en-US"/>
              <a:t>Topic #5</a:t>
            </a:r>
          </a:p>
          <a:p>
            <a:pPr lvl="0"/>
            <a:r>
              <a:rPr lang="en-US"/>
              <a:t>Topic #6</a:t>
            </a:r>
          </a:p>
        </p:txBody>
      </p:sp>
      <p:cxnSp>
        <p:nvCxnSpPr>
          <p:cNvPr id="2" name="Straight Arrow Connector 1">
            <a:extLst>
              <a:ext uri="{FF2B5EF4-FFF2-40B4-BE49-F238E27FC236}">
                <a16:creationId xmlns:a16="http://schemas.microsoft.com/office/drawing/2014/main" id="{A5FFF5DE-6DCB-4336-59F3-2E8DD5B707C6}"/>
              </a:ext>
              <a:ext uri="{C183D7F6-B498-43B3-948B-1728B52AA6E4}">
                <adec:decorative xmlns:adec="http://schemas.microsoft.com/office/drawing/2017/decorative" val="1"/>
              </a:ext>
            </a:extLst>
          </p:cNvPr>
          <p:cNvCxnSpPr>
            <a:cxnSpLocks/>
          </p:cNvCxnSpPr>
          <p:nvPr userDrawn="1"/>
        </p:nvCxnSpPr>
        <p:spPr>
          <a:xfrm>
            <a:off x="3352801" y="2678237"/>
            <a:ext cx="3019719" cy="0"/>
          </a:xfrm>
          <a:prstGeom prst="straightConnector1">
            <a:avLst/>
          </a:prstGeom>
          <a:ln w="15875" cap="flat">
            <a:solidFill>
              <a:schemeClr val="accent1"/>
            </a:solidFill>
            <a:tailEnd type="arrow" w="med" len="sm"/>
          </a:ln>
        </p:spPr>
        <p:style>
          <a:lnRef idx="1">
            <a:schemeClr val="accent1"/>
          </a:lnRef>
          <a:fillRef idx="0">
            <a:schemeClr val="accent1"/>
          </a:fillRef>
          <a:effectRef idx="0">
            <a:schemeClr val="accent1"/>
          </a:effectRef>
          <a:fontRef idx="minor">
            <a:schemeClr val="tx1"/>
          </a:fontRef>
        </p:style>
      </p:cxnSp>
      <p:sp>
        <p:nvSpPr>
          <p:cNvPr id="8" name="Text Placeholder 26">
            <a:extLst>
              <a:ext uri="{FF2B5EF4-FFF2-40B4-BE49-F238E27FC236}">
                <a16:creationId xmlns:a16="http://schemas.microsoft.com/office/drawing/2014/main" id="{806FDF31-06B3-3AA7-182B-06DD860ECDF5}"/>
              </a:ext>
            </a:extLst>
          </p:cNvPr>
          <p:cNvSpPr>
            <a:spLocks noGrp="1"/>
          </p:cNvSpPr>
          <p:nvPr>
            <p:ph type="body" sz="quarter" idx="70" hasCustomPrompt="1"/>
          </p:nvPr>
        </p:nvSpPr>
        <p:spPr>
          <a:xfrm>
            <a:off x="609600" y="3217853"/>
            <a:ext cx="5168647" cy="2449297"/>
          </a:xfrm>
        </p:spPr>
        <p:txBody>
          <a:bodyPr/>
          <a:lstStyle>
            <a:lvl1pPr marL="0" indent="0" algn="l">
              <a:lnSpc>
                <a:spcPct val="120000"/>
              </a:lnSpc>
              <a:spcAft>
                <a:spcPts val="0"/>
              </a:spcAft>
              <a:buNone/>
              <a:defRPr sz="1600" spc="0" baseline="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Optional content block here to help open and frame conversations. Lorem ipsum dolor sit </a:t>
            </a:r>
            <a:r>
              <a:rPr lang="en-US" err="1"/>
              <a:t>amet</a:t>
            </a:r>
            <a:r>
              <a:rPr lang="en-US"/>
              <a:t>, </a:t>
            </a:r>
            <a:r>
              <a:rPr lang="en-US" err="1"/>
              <a:t>consecteur</a:t>
            </a:r>
            <a:r>
              <a:rPr lang="en-US"/>
              <a:t>.</a:t>
            </a:r>
          </a:p>
        </p:txBody>
      </p:sp>
      <p:sp>
        <p:nvSpPr>
          <p:cNvPr id="18" name="Text Placeholder 1">
            <a:extLst>
              <a:ext uri="{FF2B5EF4-FFF2-40B4-BE49-F238E27FC236}">
                <a16:creationId xmlns:a16="http://schemas.microsoft.com/office/drawing/2014/main" id="{74952AC9-B32F-0332-2EFB-AEEE39A8E149}"/>
              </a:ext>
            </a:extLst>
          </p:cNvPr>
          <p:cNvSpPr>
            <a:spLocks noGrp="1"/>
          </p:cNvSpPr>
          <p:nvPr>
            <p:ph type="body" sz="quarter" idx="15" hasCustomPrompt="1"/>
          </p:nvPr>
        </p:nvSpPr>
        <p:spPr>
          <a:xfrm>
            <a:off x="609600" y="2540963"/>
            <a:ext cx="2743201" cy="308671"/>
          </a:xfrm>
        </p:spPr>
        <p:txBody>
          <a:bodyPr anchor="ctr" anchorCtr="0">
            <a:noAutofit/>
          </a:bodyPr>
          <a:lstStyle>
            <a:lvl1pPr marL="0" indent="0" algn="l">
              <a:lnSpc>
                <a:spcPct val="100000"/>
              </a:lnSpc>
              <a:spcAft>
                <a:spcPts val="0"/>
              </a:spcAft>
              <a:buNone/>
              <a:defRPr sz="1000" b="1" i="0" cap="all" spc="150" baseline="0">
                <a:solidFill>
                  <a:schemeClr val="tx2"/>
                </a:solidFill>
                <a:latin typeface="Gibson SemiBold" pitchFamily="2" charset="77"/>
              </a:defRPr>
            </a:lvl1pPr>
          </a:lstStyle>
          <a:p>
            <a:pPr lvl="0"/>
            <a:r>
              <a:rPr lang="en-US"/>
              <a:t>OPTIONAL SUBHEADER</a:t>
            </a:r>
          </a:p>
        </p:txBody>
      </p:sp>
      <p:sp>
        <p:nvSpPr>
          <p:cNvPr id="19" name="Title 4">
            <a:extLst>
              <a:ext uri="{FF2B5EF4-FFF2-40B4-BE49-F238E27FC236}">
                <a16:creationId xmlns:a16="http://schemas.microsoft.com/office/drawing/2014/main" id="{54B4DB82-5723-41E1-0738-A55B6809C350}"/>
              </a:ext>
            </a:extLst>
          </p:cNvPr>
          <p:cNvSpPr>
            <a:spLocks noGrp="1"/>
          </p:cNvSpPr>
          <p:nvPr>
            <p:ph type="title" hasCustomPrompt="1"/>
          </p:nvPr>
        </p:nvSpPr>
        <p:spPr>
          <a:xfrm>
            <a:off x="609600" y="706353"/>
            <a:ext cx="5168646" cy="1542389"/>
          </a:xfrm>
        </p:spPr>
        <p:txBody>
          <a:bodyPr anchor="b">
            <a:noAutofit/>
          </a:bodyPr>
          <a:lstStyle>
            <a:lvl1pPr marL="0" marR="0" indent="0" algn="l" defTabSz="914377" rtl="0" eaLnBrk="1" fontAlgn="auto" latinLnBrk="0" hangingPunct="1">
              <a:lnSpc>
                <a:spcPct val="100000"/>
              </a:lnSpc>
              <a:spcBef>
                <a:spcPct val="0"/>
              </a:spcBef>
              <a:spcAft>
                <a:spcPts val="0"/>
              </a:spcAft>
              <a:buClrTx/>
              <a:buSzTx/>
              <a:buFontTx/>
              <a:buNone/>
              <a:tabLst/>
              <a:defRPr sz="4800" b="0" i="0" baseline="0">
                <a:solidFill>
                  <a:schemeClr val="tx2"/>
                </a:solidFill>
                <a:latin typeface="Gibson Book" pitchFamily="2" charset="77"/>
              </a:defRPr>
            </a:lvl1pPr>
          </a:lstStyle>
          <a:p>
            <a:r>
              <a:rPr lang="en-US"/>
              <a:t>Agenda – Flex 2</a:t>
            </a:r>
          </a:p>
        </p:txBody>
      </p:sp>
    </p:spTree>
    <p:extLst>
      <p:ext uri="{BB962C8B-B14F-4D97-AF65-F5344CB8AC3E}">
        <p14:creationId xmlns:p14="http://schemas.microsoft.com/office/powerpoint/2010/main" val="1975591107"/>
      </p:ext>
    </p:extLst>
  </p:cSld>
  <p:clrMapOvr>
    <a:masterClrMapping/>
  </p:clrMapOvr>
  <p:extLst>
    <p:ext uri="{DCECCB84-F9BA-43D5-87BE-67443E8EF086}">
      <p15:sldGuideLst xmlns:p15="http://schemas.microsoft.com/office/powerpoint/2012/main">
        <p15:guide id="2" pos="7680">
          <p15:clr>
            <a:srgbClr val="FBAE40"/>
          </p15:clr>
        </p15:guide>
      </p15:sldGuideLst>
    </p:ext>
  </p:extLs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Agenda – 3 Up">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6860866-0200-CE17-1A70-DDCA6FF35697}"/>
              </a:ext>
              <a:ext uri="{C183D7F6-B498-43B3-948B-1728B52AA6E4}">
                <adec:decorative xmlns:adec="http://schemas.microsoft.com/office/drawing/2017/decorative" val="1"/>
              </a:ext>
            </a:extLst>
          </p:cNvPr>
          <p:cNvSpPr/>
          <p:nvPr userDrawn="1"/>
        </p:nvSpPr>
        <p:spPr>
          <a:xfrm>
            <a:off x="304801" y="2018370"/>
            <a:ext cx="7601414" cy="4839629"/>
          </a:xfrm>
          <a:prstGeom prst="rect">
            <a:avLst/>
          </a:prstGeom>
          <a:solidFill>
            <a:schemeClr val="bg2"/>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12" name="Copyright">
            <a:extLst>
              <a:ext uri="{FF2B5EF4-FFF2-40B4-BE49-F238E27FC236}">
                <a16:creationId xmlns:a16="http://schemas.microsoft.com/office/drawing/2014/main" id="{0D9C5B0C-0F46-C018-77A5-A8C72B364430}"/>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2023 CapTech Ventures, Inc. All Rights Reserved.</a:t>
            </a:r>
          </a:p>
        </p:txBody>
      </p:sp>
      <p:sp>
        <p:nvSpPr>
          <p:cNvPr id="4" name="Picture Placeholder 3">
            <a:extLst>
              <a:ext uri="{FF2B5EF4-FFF2-40B4-BE49-F238E27FC236}">
                <a16:creationId xmlns:a16="http://schemas.microsoft.com/office/drawing/2014/main" id="{7CAA4495-68B0-AA92-AAC6-4E4EA9E7CFD5}"/>
              </a:ext>
              <a:ext uri="{C183D7F6-B498-43B3-948B-1728B52AA6E4}">
                <adec:decorative xmlns:adec="http://schemas.microsoft.com/office/drawing/2017/decorative" val="1"/>
              </a:ext>
            </a:extLst>
          </p:cNvPr>
          <p:cNvSpPr>
            <a:spLocks noGrp="1"/>
          </p:cNvSpPr>
          <p:nvPr>
            <p:ph type="pic" sz="quarter" idx="19" hasCustomPrompt="1"/>
          </p:nvPr>
        </p:nvSpPr>
        <p:spPr>
          <a:xfrm>
            <a:off x="6096000" y="304800"/>
            <a:ext cx="5791200" cy="5867399"/>
          </a:xfrm>
          <a:prstGeom prst="rect">
            <a:avLst/>
          </a:prstGeom>
          <a:pattFill prst="pct10">
            <a:fgClr>
              <a:schemeClr val="tx1"/>
            </a:fgClr>
            <a:bgClr>
              <a:schemeClr val="bg1"/>
            </a:bgClr>
          </a:pattFill>
        </p:spPr>
        <p:txBody>
          <a:bodyPr anchor="ctr">
            <a:normAutofit/>
          </a:bodyPr>
          <a:lstStyle>
            <a:lvl1pPr marL="0" marR="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sz="1400" b="1">
                <a:solidFill>
                  <a:schemeClr val="tx1"/>
                </a:solidFill>
              </a:defRPr>
            </a:lvl1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54565C"/>
                </a:solidFill>
                <a:effectLst/>
                <a:uLnTx/>
                <a:uFillTx/>
                <a:latin typeface="Gibson" panose="02000000000000000000" pitchFamily="2" charset="77"/>
                <a:ea typeface="+mn-ea"/>
                <a:cs typeface="+mn-cs"/>
              </a:rPr>
              <a:t>Click to insert image</a:t>
            </a:r>
          </a:p>
        </p:txBody>
      </p:sp>
      <p:sp>
        <p:nvSpPr>
          <p:cNvPr id="9" name="Text Placeholder 2">
            <a:extLst>
              <a:ext uri="{FF2B5EF4-FFF2-40B4-BE49-F238E27FC236}">
                <a16:creationId xmlns:a16="http://schemas.microsoft.com/office/drawing/2014/main" id="{2C363286-F6AE-AF20-6998-D7880D3161DF}"/>
              </a:ext>
            </a:extLst>
          </p:cNvPr>
          <p:cNvSpPr>
            <a:spLocks noGrp="1"/>
          </p:cNvSpPr>
          <p:nvPr>
            <p:ph type="body" sz="quarter" idx="21" hasCustomPrompt="1"/>
          </p:nvPr>
        </p:nvSpPr>
        <p:spPr>
          <a:xfrm>
            <a:off x="1838787" y="5661488"/>
            <a:ext cx="3654979" cy="490159"/>
          </a:xfrm>
        </p:spPr>
        <p:txBody>
          <a:bodyPr>
            <a:noAutofit/>
          </a:bodyPr>
          <a:lstStyle>
            <a:lvl1pPr marL="0" indent="0">
              <a:lnSpc>
                <a:spcPct val="120000"/>
              </a:lnSpc>
              <a:spcBef>
                <a:spcPts val="0"/>
              </a:spcBef>
              <a:spcAft>
                <a:spcPts val="600"/>
              </a:spcAft>
              <a:buFont typeface="Arial" panose="020B0604020202020204" pitchFamily="34" charset="0"/>
              <a:buNone/>
              <a:tabLst/>
              <a:defRPr sz="1200" b="0" i="0" spc="0">
                <a:latin typeface="Gibson" panose="02000000000000000000" pitchFamily="2" charset="77"/>
              </a:defRPr>
            </a:lvl1pPr>
          </a:lstStyle>
          <a:p>
            <a:pPr lvl="0"/>
            <a:r>
              <a:rPr lang="en-US"/>
              <a:t>Description</a:t>
            </a:r>
          </a:p>
        </p:txBody>
      </p:sp>
      <p:sp>
        <p:nvSpPr>
          <p:cNvPr id="26" name="Text Placeholder 2">
            <a:extLst>
              <a:ext uri="{FF2B5EF4-FFF2-40B4-BE49-F238E27FC236}">
                <a16:creationId xmlns:a16="http://schemas.microsoft.com/office/drawing/2014/main" id="{B6E205D3-52D2-61A3-BA0E-42AE3D32A334}"/>
              </a:ext>
            </a:extLst>
          </p:cNvPr>
          <p:cNvSpPr>
            <a:spLocks noGrp="1"/>
          </p:cNvSpPr>
          <p:nvPr>
            <p:ph type="body" sz="quarter" idx="18" hasCustomPrompt="1"/>
          </p:nvPr>
        </p:nvSpPr>
        <p:spPr>
          <a:xfrm>
            <a:off x="1838787" y="5314088"/>
            <a:ext cx="3654979"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24" name="Title ">
            <a:extLst>
              <a:ext uri="{FF2B5EF4-FFF2-40B4-BE49-F238E27FC236}">
                <a16:creationId xmlns:a16="http://schemas.microsoft.com/office/drawing/2014/main" id="{B5BE6D1D-F4DD-23DA-F067-1FDE1CB23664}"/>
              </a:ext>
            </a:extLst>
          </p:cNvPr>
          <p:cNvSpPr txBox="1">
            <a:spLocks/>
          </p:cNvSpPr>
          <p:nvPr userDrawn="1"/>
        </p:nvSpPr>
        <p:spPr>
          <a:xfrm>
            <a:off x="609600" y="5314088"/>
            <a:ext cx="1096537" cy="811032"/>
          </a:xfrm>
          <a:prstGeom prst="rect">
            <a:avLst/>
          </a:prstGeom>
        </p:spPr>
        <p:txBody>
          <a:bodyPr vert="horz" lIns="0" tIns="0" rIns="0" bIns="0" rtlCol="0" anchor="b"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6600" b="0" i="0">
                <a:solidFill>
                  <a:schemeClr val="accent2"/>
                </a:solidFill>
                <a:latin typeface="Gibson Book" pitchFamily="2" charset="77"/>
              </a:rPr>
              <a:t>03</a:t>
            </a:r>
          </a:p>
        </p:txBody>
      </p:sp>
      <p:sp>
        <p:nvSpPr>
          <p:cNvPr id="2" name="Text Placeholder 2">
            <a:extLst>
              <a:ext uri="{FF2B5EF4-FFF2-40B4-BE49-F238E27FC236}">
                <a16:creationId xmlns:a16="http://schemas.microsoft.com/office/drawing/2014/main" id="{CE069F96-AFD6-1066-D3C6-DE95AD436A8D}"/>
              </a:ext>
            </a:extLst>
          </p:cNvPr>
          <p:cNvSpPr>
            <a:spLocks noGrp="1"/>
          </p:cNvSpPr>
          <p:nvPr>
            <p:ph type="body" sz="quarter" idx="20" hasCustomPrompt="1"/>
          </p:nvPr>
        </p:nvSpPr>
        <p:spPr>
          <a:xfrm>
            <a:off x="1838787" y="4304554"/>
            <a:ext cx="3654979" cy="456703"/>
          </a:xfrm>
        </p:spPr>
        <p:txBody>
          <a:bodyPr>
            <a:noAutofit/>
          </a:bodyPr>
          <a:lstStyle>
            <a:lvl1pPr marL="0" indent="0">
              <a:lnSpc>
                <a:spcPct val="120000"/>
              </a:lnSpc>
              <a:spcBef>
                <a:spcPts val="0"/>
              </a:spcBef>
              <a:spcAft>
                <a:spcPts val="600"/>
              </a:spcAft>
              <a:buFont typeface="Arial" panose="020B0604020202020204" pitchFamily="34" charset="0"/>
              <a:buNone/>
              <a:tabLst/>
              <a:defRPr sz="1200" b="0" i="0" spc="0">
                <a:latin typeface="Gibson" panose="02000000000000000000" pitchFamily="2" charset="77"/>
              </a:defRPr>
            </a:lvl1pPr>
          </a:lstStyle>
          <a:p>
            <a:pPr lvl="0"/>
            <a:r>
              <a:rPr lang="en-US"/>
              <a:t>Description</a:t>
            </a:r>
          </a:p>
        </p:txBody>
      </p:sp>
      <p:sp>
        <p:nvSpPr>
          <p:cNvPr id="19" name="Text Placeholder 2">
            <a:extLst>
              <a:ext uri="{FF2B5EF4-FFF2-40B4-BE49-F238E27FC236}">
                <a16:creationId xmlns:a16="http://schemas.microsoft.com/office/drawing/2014/main" id="{79B0ECB7-FF0C-91D7-E8B1-30115D69222F}"/>
              </a:ext>
            </a:extLst>
          </p:cNvPr>
          <p:cNvSpPr>
            <a:spLocks noGrp="1"/>
          </p:cNvSpPr>
          <p:nvPr>
            <p:ph type="body" sz="quarter" idx="16" hasCustomPrompt="1"/>
          </p:nvPr>
        </p:nvSpPr>
        <p:spPr>
          <a:xfrm>
            <a:off x="1838787" y="3924998"/>
            <a:ext cx="3654979"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17" name="Title ">
            <a:extLst>
              <a:ext uri="{FF2B5EF4-FFF2-40B4-BE49-F238E27FC236}">
                <a16:creationId xmlns:a16="http://schemas.microsoft.com/office/drawing/2014/main" id="{8B37A0F3-7429-513B-016A-F76430D4A0B4}"/>
              </a:ext>
            </a:extLst>
          </p:cNvPr>
          <p:cNvSpPr txBox="1">
            <a:spLocks/>
          </p:cNvSpPr>
          <p:nvPr userDrawn="1"/>
        </p:nvSpPr>
        <p:spPr>
          <a:xfrm>
            <a:off x="609600" y="3924998"/>
            <a:ext cx="1096537" cy="811032"/>
          </a:xfrm>
          <a:prstGeom prst="rect">
            <a:avLst/>
          </a:prstGeom>
        </p:spPr>
        <p:txBody>
          <a:bodyPr vert="horz" lIns="0" tIns="0" rIns="0" bIns="0" rtlCol="0" anchor="b"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6600" b="0" i="0">
                <a:solidFill>
                  <a:schemeClr val="accent2"/>
                </a:solidFill>
                <a:latin typeface="Gibson Book" pitchFamily="2" charset="77"/>
              </a:rPr>
              <a:t>02</a:t>
            </a:r>
          </a:p>
        </p:txBody>
      </p:sp>
      <p:sp>
        <p:nvSpPr>
          <p:cNvPr id="13" name="Text Placeholder 2">
            <a:extLst>
              <a:ext uri="{FF2B5EF4-FFF2-40B4-BE49-F238E27FC236}">
                <a16:creationId xmlns:a16="http://schemas.microsoft.com/office/drawing/2014/main" id="{60C79A4A-7C08-E7AE-3618-983D3C4E3699}"/>
              </a:ext>
            </a:extLst>
          </p:cNvPr>
          <p:cNvSpPr>
            <a:spLocks noGrp="1"/>
          </p:cNvSpPr>
          <p:nvPr>
            <p:ph type="body" sz="quarter" idx="13" hasCustomPrompt="1"/>
          </p:nvPr>
        </p:nvSpPr>
        <p:spPr>
          <a:xfrm>
            <a:off x="1838787" y="2901384"/>
            <a:ext cx="3654979" cy="490159"/>
          </a:xfrm>
        </p:spPr>
        <p:txBody>
          <a:bodyPr>
            <a:noAutofit/>
          </a:bodyPr>
          <a:lstStyle>
            <a:lvl1pPr marL="0" indent="0">
              <a:lnSpc>
                <a:spcPct val="120000"/>
              </a:lnSpc>
              <a:spcBef>
                <a:spcPts val="0"/>
              </a:spcBef>
              <a:spcAft>
                <a:spcPts val="600"/>
              </a:spcAft>
              <a:buFont typeface="Arial" panose="020B0604020202020204" pitchFamily="34" charset="0"/>
              <a:buNone/>
              <a:tabLst/>
              <a:defRPr sz="1200" b="0" i="0" spc="0">
                <a:latin typeface="Gibson" panose="02000000000000000000" pitchFamily="2" charset="77"/>
              </a:defRPr>
            </a:lvl1pPr>
          </a:lstStyle>
          <a:p>
            <a:pPr lvl="0"/>
            <a:r>
              <a:rPr lang="en-US"/>
              <a:t>Description</a:t>
            </a:r>
          </a:p>
        </p:txBody>
      </p:sp>
      <p:sp>
        <p:nvSpPr>
          <p:cNvPr id="14" name="Text Placeholder 2">
            <a:extLst>
              <a:ext uri="{FF2B5EF4-FFF2-40B4-BE49-F238E27FC236}">
                <a16:creationId xmlns:a16="http://schemas.microsoft.com/office/drawing/2014/main" id="{07F2A37E-ECAF-444A-E005-B7E2A7F97F5C}"/>
              </a:ext>
            </a:extLst>
          </p:cNvPr>
          <p:cNvSpPr>
            <a:spLocks noGrp="1"/>
          </p:cNvSpPr>
          <p:nvPr>
            <p:ph type="body" sz="quarter" idx="14" hasCustomPrompt="1"/>
          </p:nvPr>
        </p:nvSpPr>
        <p:spPr>
          <a:xfrm>
            <a:off x="1838787" y="2535908"/>
            <a:ext cx="3654979"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23" name="Title ">
            <a:extLst>
              <a:ext uri="{FF2B5EF4-FFF2-40B4-BE49-F238E27FC236}">
                <a16:creationId xmlns:a16="http://schemas.microsoft.com/office/drawing/2014/main" id="{2BAB5A05-6B98-B76E-6B76-4A7F2E0E35C9}"/>
              </a:ext>
            </a:extLst>
          </p:cNvPr>
          <p:cNvSpPr txBox="1">
            <a:spLocks/>
          </p:cNvSpPr>
          <p:nvPr userDrawn="1"/>
        </p:nvSpPr>
        <p:spPr>
          <a:xfrm>
            <a:off x="609600" y="2535908"/>
            <a:ext cx="1096537" cy="811032"/>
          </a:xfrm>
          <a:prstGeom prst="rect">
            <a:avLst/>
          </a:prstGeom>
        </p:spPr>
        <p:txBody>
          <a:bodyPr vert="horz" lIns="0" tIns="0" rIns="0" bIns="0" rtlCol="0" anchor="b"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6600" b="0" i="0">
                <a:solidFill>
                  <a:schemeClr val="accent2"/>
                </a:solidFill>
                <a:latin typeface="Gibson Book" pitchFamily="2" charset="77"/>
              </a:rPr>
              <a:t>01</a:t>
            </a:r>
          </a:p>
        </p:txBody>
      </p:sp>
      <p:sp>
        <p:nvSpPr>
          <p:cNvPr id="6" name="Title 4">
            <a:extLst>
              <a:ext uri="{FF2B5EF4-FFF2-40B4-BE49-F238E27FC236}">
                <a16:creationId xmlns:a16="http://schemas.microsoft.com/office/drawing/2014/main" id="{F1E77647-6C01-3E36-F7F7-0CA25CD2C1D0}"/>
              </a:ext>
            </a:extLst>
          </p:cNvPr>
          <p:cNvSpPr>
            <a:spLocks noGrp="1"/>
          </p:cNvSpPr>
          <p:nvPr>
            <p:ph type="title" hasCustomPrompt="1"/>
          </p:nvPr>
        </p:nvSpPr>
        <p:spPr>
          <a:xfrm>
            <a:off x="609600" y="706353"/>
            <a:ext cx="4985766" cy="811032"/>
          </a:xfrm>
        </p:spPr>
        <p:txBody>
          <a:bodyPr anchor="b">
            <a:noAutofit/>
          </a:bodyPr>
          <a:lstStyle>
            <a:lvl1pPr marL="0" marR="0" indent="0" algn="l" defTabSz="914377" rtl="0" eaLnBrk="1" fontAlgn="auto" latinLnBrk="0" hangingPunct="1">
              <a:lnSpc>
                <a:spcPct val="100000"/>
              </a:lnSpc>
              <a:spcBef>
                <a:spcPct val="0"/>
              </a:spcBef>
              <a:spcAft>
                <a:spcPts val="800"/>
              </a:spcAft>
              <a:buClrTx/>
              <a:buSzTx/>
              <a:buFontTx/>
              <a:buNone/>
              <a:tabLst/>
              <a:defRPr sz="4800" b="0" i="0">
                <a:solidFill>
                  <a:schemeClr val="tx2"/>
                </a:solidFill>
                <a:latin typeface="Gibson Book" pitchFamily="2" charset="77"/>
              </a:defRPr>
            </a:lvl1pPr>
          </a:lstStyle>
          <a:p>
            <a:r>
              <a:rPr lang="en-US"/>
              <a:t>Agenda – 3 Up</a:t>
            </a:r>
          </a:p>
        </p:txBody>
      </p:sp>
    </p:spTree>
    <p:extLst>
      <p:ext uri="{BB962C8B-B14F-4D97-AF65-F5344CB8AC3E}">
        <p14:creationId xmlns:p14="http://schemas.microsoft.com/office/powerpoint/2010/main" val="3216310387"/>
      </p:ext>
    </p:extLst>
  </p:cSld>
  <p:clrMapOvr>
    <a:masterClrMapping/>
  </p:clrMapOvr>
  <p:extLst>
    <p:ext uri="{DCECCB84-F9BA-43D5-87BE-67443E8EF086}">
      <p15:sldGuideLst xmlns:p15="http://schemas.microsoft.com/office/powerpoint/2012/main">
        <p15:guide id="2" pos="7680">
          <p15:clr>
            <a:srgbClr val="FBAE40"/>
          </p15:clr>
        </p15:guide>
      </p15:sldGuideLst>
    </p:ext>
  </p:extLs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Agenda – 4 Up">
    <p:bg>
      <p:bgPr>
        <a:solidFill>
          <a:schemeClr val="bg1"/>
        </a:solidFill>
        <a:effectLst/>
      </p:bgPr>
    </p:bg>
    <p:spTree>
      <p:nvGrpSpPr>
        <p:cNvPr id="1" name=""/>
        <p:cNvGrpSpPr/>
        <p:nvPr/>
      </p:nvGrpSpPr>
      <p:grpSpPr>
        <a:xfrm>
          <a:off x="0" y="0"/>
          <a:ext cx="0" cy="0"/>
          <a:chOff x="0" y="0"/>
          <a:chExt cx="0" cy="0"/>
        </a:xfrm>
      </p:grpSpPr>
      <p:sp>
        <p:nvSpPr>
          <p:cNvPr id="30" name="Text Placeholder 2">
            <a:extLst>
              <a:ext uri="{FF2B5EF4-FFF2-40B4-BE49-F238E27FC236}">
                <a16:creationId xmlns:a16="http://schemas.microsoft.com/office/drawing/2014/main" id="{2E21E2E8-CDDF-C2E0-BED6-987EBFCE7423}"/>
              </a:ext>
            </a:extLst>
          </p:cNvPr>
          <p:cNvSpPr>
            <a:spLocks noGrp="1"/>
          </p:cNvSpPr>
          <p:nvPr>
            <p:ph type="body" sz="quarter" idx="21" hasCustomPrompt="1"/>
          </p:nvPr>
        </p:nvSpPr>
        <p:spPr>
          <a:xfrm>
            <a:off x="7571823" y="4297477"/>
            <a:ext cx="4010577" cy="481103"/>
          </a:xfrm>
        </p:spPr>
        <p:txBody>
          <a:bodyPr>
            <a:noAutofit/>
          </a:bodyPr>
          <a:lstStyle>
            <a:lvl1pPr marL="0" indent="0">
              <a:lnSpc>
                <a:spcPct val="120000"/>
              </a:lnSpc>
              <a:spcBef>
                <a:spcPts val="0"/>
              </a:spcBef>
              <a:spcAft>
                <a:spcPts val="600"/>
              </a:spcAft>
              <a:buFont typeface="Arial" panose="020B0604020202020204" pitchFamily="34" charset="0"/>
              <a:buNone/>
              <a:tabLst/>
              <a:defRPr sz="1200" b="0" i="0" spc="0">
                <a:latin typeface="Gibson" panose="02000000000000000000" pitchFamily="2" charset="77"/>
              </a:defRPr>
            </a:lvl1pPr>
          </a:lstStyle>
          <a:p>
            <a:pPr lvl="0"/>
            <a:r>
              <a:rPr lang="en-US"/>
              <a:t>Description</a:t>
            </a:r>
          </a:p>
        </p:txBody>
      </p:sp>
      <p:sp>
        <p:nvSpPr>
          <p:cNvPr id="31" name="Text Placeholder 2">
            <a:extLst>
              <a:ext uri="{FF2B5EF4-FFF2-40B4-BE49-F238E27FC236}">
                <a16:creationId xmlns:a16="http://schemas.microsoft.com/office/drawing/2014/main" id="{F1E7E6CB-F535-FEB2-0AFC-A85F216D7591}"/>
              </a:ext>
            </a:extLst>
          </p:cNvPr>
          <p:cNvSpPr>
            <a:spLocks noGrp="1"/>
          </p:cNvSpPr>
          <p:nvPr>
            <p:ph type="body" sz="quarter" idx="22" hasCustomPrompt="1"/>
          </p:nvPr>
        </p:nvSpPr>
        <p:spPr>
          <a:xfrm>
            <a:off x="7571823" y="3922945"/>
            <a:ext cx="4010577"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29" name="Title ">
            <a:extLst>
              <a:ext uri="{FF2B5EF4-FFF2-40B4-BE49-F238E27FC236}">
                <a16:creationId xmlns:a16="http://schemas.microsoft.com/office/drawing/2014/main" id="{9E9FF6D3-5AC6-510B-2016-E4BA88C12E1C}"/>
              </a:ext>
            </a:extLst>
          </p:cNvPr>
          <p:cNvSpPr txBox="1">
            <a:spLocks/>
          </p:cNvSpPr>
          <p:nvPr userDrawn="1"/>
        </p:nvSpPr>
        <p:spPr>
          <a:xfrm>
            <a:off x="6342636" y="3922945"/>
            <a:ext cx="1238251" cy="811032"/>
          </a:xfrm>
          <a:prstGeom prst="rect">
            <a:avLst/>
          </a:prstGeom>
        </p:spPr>
        <p:txBody>
          <a:bodyPr vert="horz" lIns="0" tIns="0" rIns="0" bIns="0" rtlCol="0" anchor="b"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6600" b="0" i="0">
                <a:solidFill>
                  <a:schemeClr val="accent2"/>
                </a:solidFill>
                <a:latin typeface="Gibson Book" pitchFamily="2" charset="77"/>
              </a:rPr>
              <a:t>04</a:t>
            </a:r>
          </a:p>
        </p:txBody>
      </p:sp>
      <p:sp>
        <p:nvSpPr>
          <p:cNvPr id="25" name="Text Placeholder 2">
            <a:extLst>
              <a:ext uri="{FF2B5EF4-FFF2-40B4-BE49-F238E27FC236}">
                <a16:creationId xmlns:a16="http://schemas.microsoft.com/office/drawing/2014/main" id="{B307E72F-47D8-4D47-6F19-1256F0253293}"/>
              </a:ext>
            </a:extLst>
          </p:cNvPr>
          <p:cNvSpPr>
            <a:spLocks noGrp="1"/>
          </p:cNvSpPr>
          <p:nvPr>
            <p:ph type="body" sz="quarter" idx="25" hasCustomPrompt="1"/>
          </p:nvPr>
        </p:nvSpPr>
        <p:spPr>
          <a:xfrm>
            <a:off x="1838787" y="4297477"/>
            <a:ext cx="4010577" cy="481103"/>
          </a:xfrm>
        </p:spPr>
        <p:txBody>
          <a:bodyPr>
            <a:noAutofit/>
          </a:bodyPr>
          <a:lstStyle>
            <a:lvl1pPr marL="0" indent="0">
              <a:lnSpc>
                <a:spcPct val="120000"/>
              </a:lnSpc>
              <a:spcBef>
                <a:spcPts val="0"/>
              </a:spcBef>
              <a:spcAft>
                <a:spcPts val="600"/>
              </a:spcAft>
              <a:buFont typeface="Arial" panose="020B0604020202020204" pitchFamily="34" charset="0"/>
              <a:buNone/>
              <a:tabLst/>
              <a:defRPr sz="1200" b="0" i="0" spc="0">
                <a:latin typeface="Gibson" panose="02000000000000000000" pitchFamily="2" charset="77"/>
              </a:defRPr>
            </a:lvl1pPr>
          </a:lstStyle>
          <a:p>
            <a:pPr lvl="0"/>
            <a:r>
              <a:rPr lang="en-US"/>
              <a:t>Description</a:t>
            </a:r>
          </a:p>
        </p:txBody>
      </p:sp>
      <p:sp>
        <p:nvSpPr>
          <p:cNvPr id="26" name="Text Placeholder 2">
            <a:extLst>
              <a:ext uri="{FF2B5EF4-FFF2-40B4-BE49-F238E27FC236}">
                <a16:creationId xmlns:a16="http://schemas.microsoft.com/office/drawing/2014/main" id="{9E9A62D3-5B67-A1BB-0942-8A69785848CD}"/>
              </a:ext>
            </a:extLst>
          </p:cNvPr>
          <p:cNvSpPr>
            <a:spLocks noGrp="1"/>
          </p:cNvSpPr>
          <p:nvPr>
            <p:ph type="body" sz="quarter" idx="26" hasCustomPrompt="1"/>
          </p:nvPr>
        </p:nvSpPr>
        <p:spPr>
          <a:xfrm>
            <a:off x="1838787" y="3922945"/>
            <a:ext cx="4010577"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17" name="Title ">
            <a:extLst>
              <a:ext uri="{FF2B5EF4-FFF2-40B4-BE49-F238E27FC236}">
                <a16:creationId xmlns:a16="http://schemas.microsoft.com/office/drawing/2014/main" id="{8B37A0F3-7429-513B-016A-F76430D4A0B4}"/>
              </a:ext>
            </a:extLst>
          </p:cNvPr>
          <p:cNvSpPr txBox="1">
            <a:spLocks/>
          </p:cNvSpPr>
          <p:nvPr userDrawn="1"/>
        </p:nvSpPr>
        <p:spPr>
          <a:xfrm>
            <a:off x="609600" y="3922945"/>
            <a:ext cx="1238251" cy="811032"/>
          </a:xfrm>
          <a:prstGeom prst="rect">
            <a:avLst/>
          </a:prstGeom>
        </p:spPr>
        <p:txBody>
          <a:bodyPr vert="horz" lIns="0" tIns="0" rIns="0" bIns="0" rtlCol="0" anchor="b"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6600" b="0" i="0">
                <a:solidFill>
                  <a:schemeClr val="accent2"/>
                </a:solidFill>
                <a:latin typeface="Gibson Book" pitchFamily="2" charset="77"/>
              </a:rPr>
              <a:t>03</a:t>
            </a:r>
          </a:p>
        </p:txBody>
      </p:sp>
      <p:sp>
        <p:nvSpPr>
          <p:cNvPr id="27" name="Text Placeholder 2">
            <a:extLst>
              <a:ext uri="{FF2B5EF4-FFF2-40B4-BE49-F238E27FC236}">
                <a16:creationId xmlns:a16="http://schemas.microsoft.com/office/drawing/2014/main" id="{EBAA4578-7BFE-3026-204D-5D0507619BD3}"/>
              </a:ext>
            </a:extLst>
          </p:cNvPr>
          <p:cNvSpPr>
            <a:spLocks noGrp="1"/>
          </p:cNvSpPr>
          <p:nvPr>
            <p:ph type="body" sz="quarter" idx="19" hasCustomPrompt="1"/>
          </p:nvPr>
        </p:nvSpPr>
        <p:spPr>
          <a:xfrm>
            <a:off x="7571823" y="2901384"/>
            <a:ext cx="4010577" cy="490159"/>
          </a:xfrm>
        </p:spPr>
        <p:txBody>
          <a:bodyPr>
            <a:noAutofit/>
          </a:bodyPr>
          <a:lstStyle>
            <a:lvl1pPr marL="0" indent="0">
              <a:lnSpc>
                <a:spcPct val="120000"/>
              </a:lnSpc>
              <a:spcBef>
                <a:spcPts val="0"/>
              </a:spcBef>
              <a:spcAft>
                <a:spcPts val="600"/>
              </a:spcAft>
              <a:buFont typeface="Arial" panose="020B0604020202020204" pitchFamily="34" charset="0"/>
              <a:buNone/>
              <a:tabLst/>
              <a:defRPr sz="1200" b="0" i="0" spc="0">
                <a:latin typeface="Gibson" panose="02000000000000000000" pitchFamily="2" charset="77"/>
              </a:defRPr>
            </a:lvl1pPr>
          </a:lstStyle>
          <a:p>
            <a:pPr lvl="0"/>
            <a:r>
              <a:rPr lang="en-US"/>
              <a:t>Description</a:t>
            </a:r>
          </a:p>
        </p:txBody>
      </p:sp>
      <p:sp>
        <p:nvSpPr>
          <p:cNvPr id="28" name="Text Placeholder 2">
            <a:extLst>
              <a:ext uri="{FF2B5EF4-FFF2-40B4-BE49-F238E27FC236}">
                <a16:creationId xmlns:a16="http://schemas.microsoft.com/office/drawing/2014/main" id="{6D1E5BA7-061C-459A-40CD-6541C7A9B4CD}"/>
              </a:ext>
            </a:extLst>
          </p:cNvPr>
          <p:cNvSpPr>
            <a:spLocks noGrp="1"/>
          </p:cNvSpPr>
          <p:nvPr>
            <p:ph type="body" sz="quarter" idx="20" hasCustomPrompt="1"/>
          </p:nvPr>
        </p:nvSpPr>
        <p:spPr>
          <a:xfrm>
            <a:off x="7571823" y="2535908"/>
            <a:ext cx="4010577"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32" name="Title ">
            <a:extLst>
              <a:ext uri="{FF2B5EF4-FFF2-40B4-BE49-F238E27FC236}">
                <a16:creationId xmlns:a16="http://schemas.microsoft.com/office/drawing/2014/main" id="{0E00EAA6-2025-10C3-A110-F6779C5C28D7}"/>
              </a:ext>
            </a:extLst>
          </p:cNvPr>
          <p:cNvSpPr txBox="1">
            <a:spLocks/>
          </p:cNvSpPr>
          <p:nvPr userDrawn="1"/>
        </p:nvSpPr>
        <p:spPr>
          <a:xfrm>
            <a:off x="6342636" y="2535908"/>
            <a:ext cx="1238251" cy="811032"/>
          </a:xfrm>
          <a:prstGeom prst="rect">
            <a:avLst/>
          </a:prstGeom>
        </p:spPr>
        <p:txBody>
          <a:bodyPr vert="horz" lIns="0" tIns="0" rIns="0" bIns="0" rtlCol="0" anchor="b"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6600" b="0" i="0">
                <a:solidFill>
                  <a:schemeClr val="accent2"/>
                </a:solidFill>
                <a:latin typeface="Gibson Book" pitchFamily="2" charset="77"/>
              </a:rPr>
              <a:t>02</a:t>
            </a:r>
          </a:p>
        </p:txBody>
      </p:sp>
      <p:sp>
        <p:nvSpPr>
          <p:cNvPr id="24" name="Text Placeholder 2">
            <a:extLst>
              <a:ext uri="{FF2B5EF4-FFF2-40B4-BE49-F238E27FC236}">
                <a16:creationId xmlns:a16="http://schemas.microsoft.com/office/drawing/2014/main" id="{8FD84AF3-E27E-A307-B476-B59779B71566}"/>
              </a:ext>
            </a:extLst>
          </p:cNvPr>
          <p:cNvSpPr>
            <a:spLocks noGrp="1"/>
          </p:cNvSpPr>
          <p:nvPr>
            <p:ph type="body" sz="quarter" idx="24" hasCustomPrompt="1"/>
          </p:nvPr>
        </p:nvSpPr>
        <p:spPr>
          <a:xfrm>
            <a:off x="1838787" y="2901384"/>
            <a:ext cx="4010577" cy="490159"/>
          </a:xfrm>
        </p:spPr>
        <p:txBody>
          <a:bodyPr>
            <a:noAutofit/>
          </a:bodyPr>
          <a:lstStyle>
            <a:lvl1pPr marL="0" indent="0">
              <a:lnSpc>
                <a:spcPct val="120000"/>
              </a:lnSpc>
              <a:spcBef>
                <a:spcPts val="0"/>
              </a:spcBef>
              <a:spcAft>
                <a:spcPts val="600"/>
              </a:spcAft>
              <a:buFont typeface="Arial" panose="020B0604020202020204" pitchFamily="34" charset="0"/>
              <a:buNone/>
              <a:tabLst/>
              <a:defRPr sz="1200" b="0" i="0" spc="0">
                <a:latin typeface="Gibson" panose="02000000000000000000" pitchFamily="2" charset="77"/>
              </a:defRPr>
            </a:lvl1pPr>
          </a:lstStyle>
          <a:p>
            <a:pPr lvl="0"/>
            <a:r>
              <a:rPr lang="en-US"/>
              <a:t>Description</a:t>
            </a:r>
          </a:p>
        </p:txBody>
      </p:sp>
      <p:sp>
        <p:nvSpPr>
          <p:cNvPr id="20" name="Text Placeholder 2">
            <a:extLst>
              <a:ext uri="{FF2B5EF4-FFF2-40B4-BE49-F238E27FC236}">
                <a16:creationId xmlns:a16="http://schemas.microsoft.com/office/drawing/2014/main" id="{A1F3A5BC-E29E-1D83-A090-F9174B6991CA}"/>
              </a:ext>
            </a:extLst>
          </p:cNvPr>
          <p:cNvSpPr>
            <a:spLocks noGrp="1"/>
          </p:cNvSpPr>
          <p:nvPr>
            <p:ph type="body" sz="quarter" idx="23" hasCustomPrompt="1"/>
          </p:nvPr>
        </p:nvSpPr>
        <p:spPr>
          <a:xfrm>
            <a:off x="1838787" y="2535908"/>
            <a:ext cx="4010577"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23" name="Title ">
            <a:extLst>
              <a:ext uri="{FF2B5EF4-FFF2-40B4-BE49-F238E27FC236}">
                <a16:creationId xmlns:a16="http://schemas.microsoft.com/office/drawing/2014/main" id="{2BAB5A05-6B98-B76E-6B76-4A7F2E0E35C9}"/>
              </a:ext>
            </a:extLst>
          </p:cNvPr>
          <p:cNvSpPr txBox="1">
            <a:spLocks/>
          </p:cNvSpPr>
          <p:nvPr userDrawn="1"/>
        </p:nvSpPr>
        <p:spPr>
          <a:xfrm>
            <a:off x="609600" y="2535908"/>
            <a:ext cx="1238251" cy="811032"/>
          </a:xfrm>
          <a:prstGeom prst="rect">
            <a:avLst/>
          </a:prstGeom>
        </p:spPr>
        <p:txBody>
          <a:bodyPr vert="horz" lIns="0" tIns="0" rIns="0" bIns="0" rtlCol="0" anchor="b"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6600" b="0" i="0">
                <a:solidFill>
                  <a:schemeClr val="accent2"/>
                </a:solidFill>
                <a:latin typeface="Gibson Book" pitchFamily="2" charset="77"/>
              </a:rPr>
              <a:t>01</a:t>
            </a:r>
          </a:p>
        </p:txBody>
      </p:sp>
      <p:sp>
        <p:nvSpPr>
          <p:cNvPr id="2" name="Title 4">
            <a:extLst>
              <a:ext uri="{FF2B5EF4-FFF2-40B4-BE49-F238E27FC236}">
                <a16:creationId xmlns:a16="http://schemas.microsoft.com/office/drawing/2014/main" id="{32125E49-0C5E-6A02-6274-04165CF1CD20}"/>
              </a:ext>
            </a:extLst>
          </p:cNvPr>
          <p:cNvSpPr>
            <a:spLocks noGrp="1"/>
          </p:cNvSpPr>
          <p:nvPr>
            <p:ph type="title" hasCustomPrompt="1"/>
          </p:nvPr>
        </p:nvSpPr>
        <p:spPr>
          <a:xfrm>
            <a:off x="609600" y="685800"/>
            <a:ext cx="10972800" cy="834369"/>
          </a:xfrm>
        </p:spPr>
        <p:txBody>
          <a:bodyPr anchor="b">
            <a:noAutofit/>
          </a:bodyPr>
          <a:lstStyle>
            <a:lvl1pPr marL="0" marR="0" indent="0" algn="l" defTabSz="914377" rtl="0" eaLnBrk="1" fontAlgn="auto" latinLnBrk="0" hangingPunct="1">
              <a:lnSpc>
                <a:spcPct val="100000"/>
              </a:lnSpc>
              <a:spcBef>
                <a:spcPct val="0"/>
              </a:spcBef>
              <a:spcAft>
                <a:spcPts val="800"/>
              </a:spcAft>
              <a:buClrTx/>
              <a:buSzTx/>
              <a:buFontTx/>
              <a:buNone/>
              <a:tabLst/>
              <a:defRPr sz="4800" b="0" i="0">
                <a:solidFill>
                  <a:schemeClr val="tx2"/>
                </a:solidFill>
                <a:latin typeface="Gibson Book" pitchFamily="2" charset="77"/>
              </a:defRPr>
            </a:lvl1pPr>
          </a:lstStyle>
          <a:p>
            <a:r>
              <a:rPr lang="en-US"/>
              <a:t>Agenda – 4 Up</a:t>
            </a:r>
          </a:p>
        </p:txBody>
      </p:sp>
    </p:spTree>
    <p:extLst>
      <p:ext uri="{BB962C8B-B14F-4D97-AF65-F5344CB8AC3E}">
        <p14:creationId xmlns:p14="http://schemas.microsoft.com/office/powerpoint/2010/main" val="3593208221"/>
      </p:ext>
    </p:extLst>
  </p:cSld>
  <p:clrMapOvr>
    <a:masterClrMapping/>
  </p:clrMapOvr>
  <p:extLst>
    <p:ext uri="{DCECCB84-F9BA-43D5-87BE-67443E8EF086}">
      <p15:sldGuideLst xmlns:p15="http://schemas.microsoft.com/office/powerpoint/2012/main">
        <p15:guide id="2" pos="7680">
          <p15:clr>
            <a:srgbClr val="FBAE40"/>
          </p15:clr>
        </p15:guide>
      </p15:sldGuideLst>
    </p:ext>
  </p:extLs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Agenda – 4 Up with Icons">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FB5C33DE-B356-7AC8-5255-456AC45D3C74}"/>
              </a:ext>
              <a:ext uri="{C183D7F6-B498-43B3-948B-1728B52AA6E4}">
                <adec:decorative xmlns:adec="http://schemas.microsoft.com/office/drawing/2017/decorative" val="1"/>
              </a:ext>
            </a:extLst>
          </p:cNvPr>
          <p:cNvSpPr/>
          <p:nvPr userDrawn="1"/>
        </p:nvSpPr>
        <p:spPr>
          <a:xfrm>
            <a:off x="-1" y="0"/>
            <a:ext cx="5609095" cy="6858000"/>
          </a:xfrm>
          <a:prstGeom prst="rect">
            <a:avLst/>
          </a:prstGeom>
          <a:solidFill>
            <a:schemeClr val="bg2"/>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4" name="Copyright">
            <a:extLst>
              <a:ext uri="{FF2B5EF4-FFF2-40B4-BE49-F238E27FC236}">
                <a16:creationId xmlns:a16="http://schemas.microsoft.com/office/drawing/2014/main" id="{1BAB63D7-AF5D-1FAD-8ABA-676B026DAC1A}"/>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2023 CapTech Ventures, Inc. All Rights Reserved.</a:t>
            </a:r>
          </a:p>
        </p:txBody>
      </p:sp>
      <p:sp>
        <p:nvSpPr>
          <p:cNvPr id="31" name="Text Placeholder 26">
            <a:extLst>
              <a:ext uri="{FF2B5EF4-FFF2-40B4-BE49-F238E27FC236}">
                <a16:creationId xmlns:a16="http://schemas.microsoft.com/office/drawing/2014/main" id="{14FC3DEE-7488-4F14-6CC2-C445F3A48A1C}"/>
              </a:ext>
            </a:extLst>
          </p:cNvPr>
          <p:cNvSpPr>
            <a:spLocks noGrp="1"/>
          </p:cNvSpPr>
          <p:nvPr>
            <p:ph type="body" sz="quarter" idx="76" hasCustomPrompt="1"/>
          </p:nvPr>
        </p:nvSpPr>
        <p:spPr>
          <a:xfrm>
            <a:off x="9076791" y="5156466"/>
            <a:ext cx="2285999" cy="1015734"/>
          </a:xfrm>
        </p:spPr>
        <p:txBody>
          <a:bodyPr/>
          <a:lstStyle>
            <a:lvl1pPr marL="0" indent="0" algn="ctr">
              <a:lnSpc>
                <a:spcPct val="130000"/>
              </a:lnSpc>
              <a:spcAft>
                <a:spcPts val="0"/>
              </a:spcAft>
              <a:buNone/>
              <a:defRPr kumimoji="0" lang="en-US" sz="1600" b="0" i="0" u="none" strike="noStrike" kern="900" cap="none" spc="0" normalizeH="0" baseline="0" dirty="0">
                <a:ln>
                  <a:noFill/>
                </a:ln>
                <a:solidFill>
                  <a:schemeClr val="tx1"/>
                </a:solidFill>
                <a:effectLst/>
                <a:uLnTx/>
                <a:uFillTx/>
                <a:latin typeface="Gibson Medium" panose="02000000000000000000" pitchFamily="2" charset="77"/>
                <a:ea typeface="+mn-ea"/>
                <a:cs typeface="+mn-cs"/>
              </a:defRPr>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marL="0" marR="0" lvl="0" indent="0" algn="ctr" defTabSz="914377" rtl="0" eaLnBrk="1" fontAlgn="auto" latinLnBrk="0" hangingPunct="1">
              <a:lnSpc>
                <a:spcPct val="100000"/>
              </a:lnSpc>
              <a:spcBef>
                <a:spcPts val="0"/>
              </a:spcBef>
              <a:spcAft>
                <a:spcPts val="800"/>
              </a:spcAft>
              <a:buClr>
                <a:srgbClr val="FFFFFF"/>
              </a:buClr>
              <a:buSzTx/>
              <a:buFont typeface="Arial" panose="020B0604020202020204" pitchFamily="34" charset="0"/>
              <a:buNone/>
              <a:tabLst/>
              <a:defRPr/>
            </a:pPr>
            <a:r>
              <a:rPr lang="en-US"/>
              <a:t>Section Title</a:t>
            </a:r>
          </a:p>
        </p:txBody>
      </p:sp>
      <p:sp>
        <p:nvSpPr>
          <p:cNvPr id="30" name="Text Placeholder 1">
            <a:extLst>
              <a:ext uri="{FF2B5EF4-FFF2-40B4-BE49-F238E27FC236}">
                <a16:creationId xmlns:a16="http://schemas.microsoft.com/office/drawing/2014/main" id="{D6D0C255-1606-F9B1-E220-FD2DEAC149BE}"/>
              </a:ext>
            </a:extLst>
          </p:cNvPr>
          <p:cNvSpPr>
            <a:spLocks noGrp="1"/>
          </p:cNvSpPr>
          <p:nvPr>
            <p:ph type="body" sz="quarter" idx="75" hasCustomPrompt="1"/>
          </p:nvPr>
        </p:nvSpPr>
        <p:spPr>
          <a:xfrm>
            <a:off x="9076790" y="4830174"/>
            <a:ext cx="2286000" cy="169277"/>
          </a:xfrm>
        </p:spPr>
        <p:txBody>
          <a:bodyPr anchor="t">
            <a:spAutoFit/>
          </a:bodyPr>
          <a:lstStyle>
            <a:lvl1pPr marL="0" indent="0" algn="ctr">
              <a:lnSpc>
                <a:spcPct val="120000"/>
              </a:lnSpc>
              <a:spcAft>
                <a:spcPts val="0"/>
              </a:spcAft>
              <a:buNone/>
              <a:defRPr sz="1000" b="1" i="0" cap="all" spc="150" baseline="0">
                <a:solidFill>
                  <a:schemeClr val="tx2"/>
                </a:solidFill>
                <a:latin typeface="Gibson SemiBold" pitchFamily="2" charset="77"/>
              </a:defRPr>
            </a:lvl1pPr>
          </a:lstStyle>
          <a:p>
            <a:pPr lvl="0"/>
            <a:r>
              <a:rPr lang="en-US"/>
              <a:t>Section 04</a:t>
            </a:r>
          </a:p>
        </p:txBody>
      </p:sp>
      <p:sp>
        <p:nvSpPr>
          <p:cNvPr id="25" name="Rectangle 24">
            <a:extLst>
              <a:ext uri="{FF2B5EF4-FFF2-40B4-BE49-F238E27FC236}">
                <a16:creationId xmlns:a16="http://schemas.microsoft.com/office/drawing/2014/main" id="{52E63689-4292-0F02-6C6D-E3374F284933}"/>
              </a:ext>
              <a:ext uri="{C183D7F6-B498-43B3-948B-1728B52AA6E4}">
                <adec:decorative xmlns:adec="http://schemas.microsoft.com/office/drawing/2017/decorative" val="1"/>
              </a:ext>
            </a:extLst>
          </p:cNvPr>
          <p:cNvSpPr>
            <a:spLocks noChangeAspect="1"/>
          </p:cNvSpPr>
          <p:nvPr userDrawn="1"/>
        </p:nvSpPr>
        <p:spPr>
          <a:xfrm>
            <a:off x="9854030" y="3817533"/>
            <a:ext cx="731520" cy="731520"/>
          </a:xfrm>
          <a:prstGeom prst="rect">
            <a:avLst/>
          </a:prstGeom>
          <a:noFill/>
          <a:ln w="28575" cap="flat" cmpd="sng" algn="ctr">
            <a:solidFill>
              <a:schemeClr val="bg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37" name="Picture Placeholder 3">
            <a:extLst>
              <a:ext uri="{FF2B5EF4-FFF2-40B4-BE49-F238E27FC236}">
                <a16:creationId xmlns:a16="http://schemas.microsoft.com/office/drawing/2014/main" id="{92C2AAE4-7F6E-6628-713B-BBB1AD541188}"/>
              </a:ext>
              <a:ext uri="{C183D7F6-B498-43B3-948B-1728B52AA6E4}">
                <adec:decorative xmlns:adec="http://schemas.microsoft.com/office/drawing/2017/decorative" val="1"/>
              </a:ext>
            </a:extLst>
          </p:cNvPr>
          <p:cNvSpPr>
            <a:spLocks noGrp="1" noChangeAspect="1"/>
          </p:cNvSpPr>
          <p:nvPr>
            <p:ph type="pic" sz="quarter" idx="102" hasCustomPrompt="1"/>
          </p:nvPr>
        </p:nvSpPr>
        <p:spPr>
          <a:xfrm>
            <a:off x="9991190" y="3954693"/>
            <a:ext cx="457200" cy="457200"/>
          </a:xfrm>
          <a:prstGeom prst="rect">
            <a:avLst/>
          </a:prstGeom>
          <a:noFill/>
        </p:spPr>
        <p:txBody>
          <a:bodyPr wrap="square" anchor="ctr">
            <a:noAutofit/>
          </a:bodyPr>
          <a:lstStyle>
            <a:lvl1pPr marL="0" indent="0" algn="ctr">
              <a:lnSpc>
                <a:spcPct val="120000"/>
              </a:lnSpc>
              <a:buNone/>
              <a:defRPr sz="800" b="0" i="0">
                <a:solidFill>
                  <a:schemeClr val="tx1"/>
                </a:solidFill>
                <a:latin typeface="Gibson SemiBold" panose="02000000000000000000" pitchFamily="2" charset="77"/>
              </a:defRPr>
            </a:lvl1pPr>
          </a:lstStyle>
          <a:p>
            <a:r>
              <a:rPr lang="en-US"/>
              <a:t>ICON HERE</a:t>
            </a:r>
          </a:p>
        </p:txBody>
      </p:sp>
      <p:sp>
        <p:nvSpPr>
          <p:cNvPr id="33" name="Text Placeholder 26">
            <a:extLst>
              <a:ext uri="{FF2B5EF4-FFF2-40B4-BE49-F238E27FC236}">
                <a16:creationId xmlns:a16="http://schemas.microsoft.com/office/drawing/2014/main" id="{31313763-D104-FC8C-F599-446508BC00FA}"/>
              </a:ext>
            </a:extLst>
          </p:cNvPr>
          <p:cNvSpPr>
            <a:spLocks noGrp="1"/>
          </p:cNvSpPr>
          <p:nvPr>
            <p:ph type="body" sz="quarter" idx="78" hasCustomPrompt="1"/>
          </p:nvPr>
        </p:nvSpPr>
        <p:spPr>
          <a:xfrm>
            <a:off x="6360485" y="5162707"/>
            <a:ext cx="2285999" cy="1009493"/>
          </a:xfrm>
        </p:spPr>
        <p:txBody>
          <a:bodyPr/>
          <a:lstStyle>
            <a:lvl1pPr marL="0" indent="0" algn="ctr">
              <a:lnSpc>
                <a:spcPct val="130000"/>
              </a:lnSpc>
              <a:spcAft>
                <a:spcPts val="0"/>
              </a:spcAft>
              <a:buNone/>
              <a:defRPr kumimoji="0" lang="en-US" sz="1600" b="0" i="0" u="none" strike="noStrike" kern="900" cap="none" spc="0" normalizeH="0" baseline="0" dirty="0">
                <a:ln>
                  <a:noFill/>
                </a:ln>
                <a:solidFill>
                  <a:schemeClr val="tx1"/>
                </a:solidFill>
                <a:effectLst/>
                <a:uLnTx/>
                <a:uFillTx/>
                <a:latin typeface="Gibson Medium" panose="02000000000000000000" pitchFamily="2" charset="77"/>
                <a:ea typeface="+mn-ea"/>
                <a:cs typeface="+mn-cs"/>
              </a:defRPr>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marL="0" marR="0" lvl="0" indent="0" algn="ctr" defTabSz="914377" rtl="0" eaLnBrk="1" fontAlgn="auto" latinLnBrk="0" hangingPunct="1">
              <a:lnSpc>
                <a:spcPct val="100000"/>
              </a:lnSpc>
              <a:spcBef>
                <a:spcPts val="0"/>
              </a:spcBef>
              <a:spcAft>
                <a:spcPts val="800"/>
              </a:spcAft>
              <a:buClr>
                <a:srgbClr val="FFFFFF"/>
              </a:buClr>
              <a:buSzTx/>
              <a:buFont typeface="Arial" panose="020B0604020202020204" pitchFamily="34" charset="0"/>
              <a:buNone/>
              <a:tabLst/>
              <a:defRPr/>
            </a:pPr>
            <a:r>
              <a:rPr lang="en-US"/>
              <a:t>Section Title</a:t>
            </a:r>
          </a:p>
        </p:txBody>
      </p:sp>
      <p:sp>
        <p:nvSpPr>
          <p:cNvPr id="32" name="Text Placeholder 1">
            <a:extLst>
              <a:ext uri="{FF2B5EF4-FFF2-40B4-BE49-F238E27FC236}">
                <a16:creationId xmlns:a16="http://schemas.microsoft.com/office/drawing/2014/main" id="{B7227FC3-4A30-08BE-8901-E1670EA76ADF}"/>
              </a:ext>
            </a:extLst>
          </p:cNvPr>
          <p:cNvSpPr>
            <a:spLocks noGrp="1"/>
          </p:cNvSpPr>
          <p:nvPr>
            <p:ph type="body" sz="quarter" idx="77" hasCustomPrompt="1"/>
          </p:nvPr>
        </p:nvSpPr>
        <p:spPr>
          <a:xfrm>
            <a:off x="6360484" y="4830174"/>
            <a:ext cx="2286000" cy="169277"/>
          </a:xfrm>
        </p:spPr>
        <p:txBody>
          <a:bodyPr anchor="t">
            <a:spAutoFit/>
          </a:bodyPr>
          <a:lstStyle>
            <a:lvl1pPr marL="0" indent="0" algn="ctr">
              <a:lnSpc>
                <a:spcPct val="120000"/>
              </a:lnSpc>
              <a:spcAft>
                <a:spcPts val="0"/>
              </a:spcAft>
              <a:buNone/>
              <a:defRPr sz="1000" b="1" i="0" cap="all" spc="150" baseline="0">
                <a:solidFill>
                  <a:schemeClr val="tx2"/>
                </a:solidFill>
                <a:latin typeface="Gibson SemiBold" pitchFamily="2" charset="77"/>
              </a:defRPr>
            </a:lvl1pPr>
          </a:lstStyle>
          <a:p>
            <a:pPr lvl="0"/>
            <a:r>
              <a:rPr lang="en-US"/>
              <a:t>Section 03</a:t>
            </a:r>
          </a:p>
        </p:txBody>
      </p:sp>
      <p:sp>
        <p:nvSpPr>
          <p:cNvPr id="24" name="Rectangle 23">
            <a:extLst>
              <a:ext uri="{FF2B5EF4-FFF2-40B4-BE49-F238E27FC236}">
                <a16:creationId xmlns:a16="http://schemas.microsoft.com/office/drawing/2014/main" id="{C6168B96-A869-95D6-C558-83A68D610EF8}"/>
              </a:ext>
              <a:ext uri="{C183D7F6-B498-43B3-948B-1728B52AA6E4}">
                <adec:decorative xmlns:adec="http://schemas.microsoft.com/office/drawing/2017/decorative" val="1"/>
              </a:ext>
            </a:extLst>
          </p:cNvPr>
          <p:cNvSpPr>
            <a:spLocks noChangeAspect="1"/>
          </p:cNvSpPr>
          <p:nvPr userDrawn="1"/>
        </p:nvSpPr>
        <p:spPr>
          <a:xfrm>
            <a:off x="7137724" y="3817533"/>
            <a:ext cx="731520" cy="731520"/>
          </a:xfrm>
          <a:prstGeom prst="rect">
            <a:avLst/>
          </a:prstGeom>
          <a:noFill/>
          <a:ln w="28575" cap="flat" cmpd="sng" algn="ctr">
            <a:solidFill>
              <a:schemeClr val="bg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36" name="Picture Placeholder 3">
            <a:extLst>
              <a:ext uri="{FF2B5EF4-FFF2-40B4-BE49-F238E27FC236}">
                <a16:creationId xmlns:a16="http://schemas.microsoft.com/office/drawing/2014/main" id="{426D9A32-1F52-6BF9-5A00-FE86D796D63A}"/>
              </a:ext>
              <a:ext uri="{C183D7F6-B498-43B3-948B-1728B52AA6E4}">
                <adec:decorative xmlns:adec="http://schemas.microsoft.com/office/drawing/2017/decorative" val="1"/>
              </a:ext>
            </a:extLst>
          </p:cNvPr>
          <p:cNvSpPr>
            <a:spLocks noGrp="1" noChangeAspect="1"/>
          </p:cNvSpPr>
          <p:nvPr>
            <p:ph type="pic" sz="quarter" idx="99" hasCustomPrompt="1"/>
          </p:nvPr>
        </p:nvSpPr>
        <p:spPr>
          <a:xfrm>
            <a:off x="7274884" y="3954693"/>
            <a:ext cx="457200" cy="457200"/>
          </a:xfrm>
          <a:prstGeom prst="rect">
            <a:avLst/>
          </a:prstGeom>
          <a:noFill/>
        </p:spPr>
        <p:txBody>
          <a:bodyPr wrap="square" anchor="ctr">
            <a:noAutofit/>
          </a:bodyPr>
          <a:lstStyle>
            <a:lvl1pPr marL="0" indent="0" algn="ctr">
              <a:lnSpc>
                <a:spcPct val="120000"/>
              </a:lnSpc>
              <a:buNone/>
              <a:defRPr sz="800" b="0" i="0">
                <a:solidFill>
                  <a:schemeClr val="tx1"/>
                </a:solidFill>
                <a:latin typeface="Gibson SemiBold" panose="02000000000000000000" pitchFamily="2" charset="77"/>
              </a:defRPr>
            </a:lvl1pPr>
          </a:lstStyle>
          <a:p>
            <a:r>
              <a:rPr lang="en-US"/>
              <a:t>ICON HERE</a:t>
            </a:r>
          </a:p>
        </p:txBody>
      </p:sp>
      <p:sp>
        <p:nvSpPr>
          <p:cNvPr id="29" name="Text Placeholder 26">
            <a:extLst>
              <a:ext uri="{FF2B5EF4-FFF2-40B4-BE49-F238E27FC236}">
                <a16:creationId xmlns:a16="http://schemas.microsoft.com/office/drawing/2014/main" id="{176BC7CA-9F04-D778-9FE0-B06A8AC3DA7F}"/>
              </a:ext>
            </a:extLst>
          </p:cNvPr>
          <p:cNvSpPr>
            <a:spLocks noGrp="1"/>
          </p:cNvSpPr>
          <p:nvPr>
            <p:ph type="body" sz="quarter" idx="74" hasCustomPrompt="1"/>
          </p:nvPr>
        </p:nvSpPr>
        <p:spPr>
          <a:xfrm>
            <a:off x="9076791" y="2429031"/>
            <a:ext cx="2285999" cy="999969"/>
          </a:xfrm>
        </p:spPr>
        <p:txBody>
          <a:bodyPr/>
          <a:lstStyle>
            <a:lvl1pPr marL="0" indent="0" algn="ctr">
              <a:lnSpc>
                <a:spcPct val="130000"/>
              </a:lnSpc>
              <a:spcAft>
                <a:spcPts val="0"/>
              </a:spcAft>
              <a:buNone/>
              <a:defRPr kumimoji="0" lang="en-US" sz="1600" b="0" i="0" u="none" strike="noStrike" kern="900" cap="none" spc="0" normalizeH="0" baseline="0" dirty="0">
                <a:ln>
                  <a:noFill/>
                </a:ln>
                <a:solidFill>
                  <a:schemeClr val="tx1"/>
                </a:solidFill>
                <a:effectLst/>
                <a:uLnTx/>
                <a:uFillTx/>
                <a:latin typeface="Gibson Medium" panose="02000000000000000000" pitchFamily="2" charset="77"/>
                <a:ea typeface="+mn-ea"/>
                <a:cs typeface="+mn-cs"/>
              </a:defRPr>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marL="0" marR="0" lvl="0" indent="0" algn="ctr" defTabSz="914377" rtl="0" eaLnBrk="1" fontAlgn="auto" latinLnBrk="0" hangingPunct="1">
              <a:lnSpc>
                <a:spcPct val="100000"/>
              </a:lnSpc>
              <a:spcBef>
                <a:spcPts val="0"/>
              </a:spcBef>
              <a:spcAft>
                <a:spcPts val="800"/>
              </a:spcAft>
              <a:buClr>
                <a:srgbClr val="FFFFFF"/>
              </a:buClr>
              <a:buSzTx/>
              <a:buFont typeface="Arial" panose="020B0604020202020204" pitchFamily="34" charset="0"/>
              <a:buNone/>
              <a:tabLst/>
              <a:defRPr/>
            </a:pPr>
            <a:r>
              <a:rPr lang="en-US"/>
              <a:t>Section Title</a:t>
            </a:r>
          </a:p>
        </p:txBody>
      </p:sp>
      <p:sp>
        <p:nvSpPr>
          <p:cNvPr id="28" name="Text Placeholder 1">
            <a:extLst>
              <a:ext uri="{FF2B5EF4-FFF2-40B4-BE49-F238E27FC236}">
                <a16:creationId xmlns:a16="http://schemas.microsoft.com/office/drawing/2014/main" id="{43244EF6-6884-8D5C-34D5-92365DEB09FF}"/>
              </a:ext>
            </a:extLst>
          </p:cNvPr>
          <p:cNvSpPr>
            <a:spLocks noGrp="1"/>
          </p:cNvSpPr>
          <p:nvPr>
            <p:ph type="body" sz="quarter" idx="73" hasCustomPrompt="1"/>
          </p:nvPr>
        </p:nvSpPr>
        <p:spPr>
          <a:xfrm>
            <a:off x="9076790" y="2086974"/>
            <a:ext cx="2286000" cy="169277"/>
          </a:xfrm>
        </p:spPr>
        <p:txBody>
          <a:bodyPr anchor="t">
            <a:spAutoFit/>
          </a:bodyPr>
          <a:lstStyle>
            <a:lvl1pPr marL="0" indent="0" algn="ctr">
              <a:lnSpc>
                <a:spcPct val="120000"/>
              </a:lnSpc>
              <a:spcAft>
                <a:spcPts val="0"/>
              </a:spcAft>
              <a:buNone/>
              <a:defRPr sz="1000" b="1" i="0" cap="all" spc="150" baseline="0">
                <a:solidFill>
                  <a:schemeClr val="tx2"/>
                </a:solidFill>
                <a:latin typeface="Gibson SemiBold" pitchFamily="2" charset="77"/>
              </a:defRPr>
            </a:lvl1pPr>
          </a:lstStyle>
          <a:p>
            <a:pPr lvl="0"/>
            <a:r>
              <a:rPr lang="en-US"/>
              <a:t>Section 02</a:t>
            </a:r>
          </a:p>
        </p:txBody>
      </p:sp>
      <p:sp>
        <p:nvSpPr>
          <p:cNvPr id="17" name="Rectangle 16">
            <a:extLst>
              <a:ext uri="{FF2B5EF4-FFF2-40B4-BE49-F238E27FC236}">
                <a16:creationId xmlns:a16="http://schemas.microsoft.com/office/drawing/2014/main" id="{3A2AF8B7-67DB-84BE-719F-E7D57F62F4AD}"/>
              </a:ext>
              <a:ext uri="{C183D7F6-B498-43B3-948B-1728B52AA6E4}">
                <adec:decorative xmlns:adec="http://schemas.microsoft.com/office/drawing/2017/decorative" val="1"/>
              </a:ext>
            </a:extLst>
          </p:cNvPr>
          <p:cNvSpPr>
            <a:spLocks noChangeAspect="1"/>
          </p:cNvSpPr>
          <p:nvPr userDrawn="1"/>
        </p:nvSpPr>
        <p:spPr>
          <a:xfrm>
            <a:off x="9854030" y="1074333"/>
            <a:ext cx="731520" cy="731520"/>
          </a:xfrm>
          <a:prstGeom prst="rect">
            <a:avLst/>
          </a:prstGeom>
          <a:noFill/>
          <a:ln w="28575" cap="flat" cmpd="sng" algn="ctr">
            <a:solidFill>
              <a:schemeClr val="bg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35" name="Picture Placeholder 3">
            <a:extLst>
              <a:ext uri="{FF2B5EF4-FFF2-40B4-BE49-F238E27FC236}">
                <a16:creationId xmlns:a16="http://schemas.microsoft.com/office/drawing/2014/main" id="{5D4ECAB4-3358-0FD3-754F-EB517D230F06}"/>
              </a:ext>
              <a:ext uri="{C183D7F6-B498-43B3-948B-1728B52AA6E4}">
                <adec:decorative xmlns:adec="http://schemas.microsoft.com/office/drawing/2017/decorative" val="1"/>
              </a:ext>
            </a:extLst>
          </p:cNvPr>
          <p:cNvSpPr>
            <a:spLocks noGrp="1" noChangeAspect="1"/>
          </p:cNvSpPr>
          <p:nvPr>
            <p:ph type="pic" sz="quarter" idx="96" hasCustomPrompt="1"/>
          </p:nvPr>
        </p:nvSpPr>
        <p:spPr>
          <a:xfrm>
            <a:off x="9991190" y="1211493"/>
            <a:ext cx="457200" cy="457200"/>
          </a:xfrm>
          <a:prstGeom prst="rect">
            <a:avLst/>
          </a:prstGeom>
          <a:noFill/>
        </p:spPr>
        <p:txBody>
          <a:bodyPr wrap="square" anchor="ctr">
            <a:noAutofit/>
          </a:bodyPr>
          <a:lstStyle>
            <a:lvl1pPr marL="0" indent="0" algn="ctr">
              <a:lnSpc>
                <a:spcPct val="120000"/>
              </a:lnSpc>
              <a:buNone/>
              <a:defRPr sz="800" b="0" i="0">
                <a:solidFill>
                  <a:schemeClr val="tx1"/>
                </a:solidFill>
                <a:latin typeface="Gibson SemiBold" panose="02000000000000000000" pitchFamily="2" charset="77"/>
              </a:defRPr>
            </a:lvl1pPr>
          </a:lstStyle>
          <a:p>
            <a:r>
              <a:rPr lang="en-US"/>
              <a:t>ICON HERE</a:t>
            </a:r>
          </a:p>
        </p:txBody>
      </p:sp>
      <p:sp>
        <p:nvSpPr>
          <p:cNvPr id="27" name="Text Placeholder 26">
            <a:extLst>
              <a:ext uri="{FF2B5EF4-FFF2-40B4-BE49-F238E27FC236}">
                <a16:creationId xmlns:a16="http://schemas.microsoft.com/office/drawing/2014/main" id="{523B2137-8A79-465C-4E84-A3C5516B1E28}"/>
              </a:ext>
            </a:extLst>
          </p:cNvPr>
          <p:cNvSpPr>
            <a:spLocks noGrp="1"/>
          </p:cNvSpPr>
          <p:nvPr>
            <p:ph type="body" sz="quarter" idx="72" hasCustomPrompt="1"/>
          </p:nvPr>
        </p:nvSpPr>
        <p:spPr>
          <a:xfrm>
            <a:off x="6360485" y="2429031"/>
            <a:ext cx="2285999" cy="999969"/>
          </a:xfrm>
        </p:spPr>
        <p:txBody>
          <a:bodyPr/>
          <a:lstStyle>
            <a:lvl1pPr marL="0" indent="0" algn="ctr">
              <a:lnSpc>
                <a:spcPct val="130000"/>
              </a:lnSpc>
              <a:spcAft>
                <a:spcPts val="0"/>
              </a:spcAft>
              <a:buNone/>
              <a:defRPr kumimoji="0" lang="en-US" sz="1600" b="0" i="0" u="none" strike="noStrike" kern="900" cap="none" spc="0" normalizeH="0" baseline="0" dirty="0">
                <a:ln>
                  <a:noFill/>
                </a:ln>
                <a:solidFill>
                  <a:schemeClr val="tx1"/>
                </a:solidFill>
                <a:effectLst/>
                <a:uLnTx/>
                <a:uFillTx/>
                <a:latin typeface="Gibson Medium" panose="02000000000000000000" pitchFamily="2" charset="77"/>
                <a:ea typeface="+mn-ea"/>
                <a:cs typeface="+mn-cs"/>
              </a:defRPr>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marL="0" marR="0" lvl="0" indent="0" algn="ctr" defTabSz="914377" rtl="0" eaLnBrk="1" fontAlgn="auto" latinLnBrk="0" hangingPunct="1">
              <a:lnSpc>
                <a:spcPct val="100000"/>
              </a:lnSpc>
              <a:spcBef>
                <a:spcPts val="0"/>
              </a:spcBef>
              <a:spcAft>
                <a:spcPts val="800"/>
              </a:spcAft>
              <a:buClr>
                <a:srgbClr val="FFFFFF"/>
              </a:buClr>
              <a:buSzTx/>
              <a:buFont typeface="Arial" panose="020B0604020202020204" pitchFamily="34" charset="0"/>
              <a:buNone/>
              <a:tabLst/>
              <a:defRPr/>
            </a:pPr>
            <a:r>
              <a:rPr lang="en-US"/>
              <a:t>Section Title</a:t>
            </a:r>
          </a:p>
        </p:txBody>
      </p:sp>
      <p:sp>
        <p:nvSpPr>
          <p:cNvPr id="26" name="Text Placeholder 1">
            <a:extLst>
              <a:ext uri="{FF2B5EF4-FFF2-40B4-BE49-F238E27FC236}">
                <a16:creationId xmlns:a16="http://schemas.microsoft.com/office/drawing/2014/main" id="{7D41B4F1-0F78-E273-BD3E-AEC620058BEE}"/>
              </a:ext>
            </a:extLst>
          </p:cNvPr>
          <p:cNvSpPr>
            <a:spLocks noGrp="1"/>
          </p:cNvSpPr>
          <p:nvPr>
            <p:ph type="body" sz="quarter" idx="71" hasCustomPrompt="1"/>
          </p:nvPr>
        </p:nvSpPr>
        <p:spPr>
          <a:xfrm>
            <a:off x="6360484" y="2086974"/>
            <a:ext cx="2286000" cy="169277"/>
          </a:xfrm>
        </p:spPr>
        <p:txBody>
          <a:bodyPr anchor="t">
            <a:spAutoFit/>
          </a:bodyPr>
          <a:lstStyle>
            <a:lvl1pPr marL="0" indent="0" algn="ctr">
              <a:lnSpc>
                <a:spcPct val="120000"/>
              </a:lnSpc>
              <a:spcAft>
                <a:spcPts val="0"/>
              </a:spcAft>
              <a:buNone/>
              <a:defRPr sz="1000" b="1" i="0" cap="all" spc="150" baseline="0">
                <a:solidFill>
                  <a:schemeClr val="tx2"/>
                </a:solidFill>
                <a:latin typeface="Gibson SemiBold" pitchFamily="2" charset="77"/>
              </a:defRPr>
            </a:lvl1pPr>
          </a:lstStyle>
          <a:p>
            <a:pPr lvl="0"/>
            <a:r>
              <a:rPr lang="en-US"/>
              <a:t>Section 01</a:t>
            </a:r>
          </a:p>
        </p:txBody>
      </p:sp>
      <p:sp>
        <p:nvSpPr>
          <p:cNvPr id="16" name="Rectangle 15">
            <a:extLst>
              <a:ext uri="{FF2B5EF4-FFF2-40B4-BE49-F238E27FC236}">
                <a16:creationId xmlns:a16="http://schemas.microsoft.com/office/drawing/2014/main" id="{8A3DE965-14A5-B251-9949-A2C012E48A50}"/>
              </a:ext>
              <a:ext uri="{C183D7F6-B498-43B3-948B-1728B52AA6E4}">
                <adec:decorative xmlns:adec="http://schemas.microsoft.com/office/drawing/2017/decorative" val="1"/>
              </a:ext>
            </a:extLst>
          </p:cNvPr>
          <p:cNvSpPr>
            <a:spLocks noChangeAspect="1"/>
          </p:cNvSpPr>
          <p:nvPr userDrawn="1"/>
        </p:nvSpPr>
        <p:spPr>
          <a:xfrm>
            <a:off x="7137724" y="1074333"/>
            <a:ext cx="731520" cy="731520"/>
          </a:xfrm>
          <a:prstGeom prst="rect">
            <a:avLst/>
          </a:prstGeom>
          <a:noFill/>
          <a:ln w="28575" cap="flat" cmpd="sng" algn="ctr">
            <a:solidFill>
              <a:schemeClr val="bg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34" name="Picture Placeholder 3">
            <a:extLst>
              <a:ext uri="{FF2B5EF4-FFF2-40B4-BE49-F238E27FC236}">
                <a16:creationId xmlns:a16="http://schemas.microsoft.com/office/drawing/2014/main" id="{3783A043-E2F5-6F4E-3E5D-101CB8B110E5}"/>
              </a:ext>
              <a:ext uri="{C183D7F6-B498-43B3-948B-1728B52AA6E4}">
                <adec:decorative xmlns:adec="http://schemas.microsoft.com/office/drawing/2017/decorative" val="1"/>
              </a:ext>
            </a:extLst>
          </p:cNvPr>
          <p:cNvSpPr>
            <a:spLocks noGrp="1" noChangeAspect="1"/>
          </p:cNvSpPr>
          <p:nvPr>
            <p:ph type="pic" sz="quarter" idx="93" hasCustomPrompt="1"/>
          </p:nvPr>
        </p:nvSpPr>
        <p:spPr>
          <a:xfrm>
            <a:off x="7274884" y="1211493"/>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8" name="Text Placeholder 26">
            <a:extLst>
              <a:ext uri="{FF2B5EF4-FFF2-40B4-BE49-F238E27FC236}">
                <a16:creationId xmlns:a16="http://schemas.microsoft.com/office/drawing/2014/main" id="{806FDF31-06B3-3AA7-182B-06DD860ECDF5}"/>
              </a:ext>
            </a:extLst>
          </p:cNvPr>
          <p:cNvSpPr>
            <a:spLocks noGrp="1"/>
          </p:cNvSpPr>
          <p:nvPr>
            <p:ph type="body" sz="quarter" idx="70" hasCustomPrompt="1"/>
          </p:nvPr>
        </p:nvSpPr>
        <p:spPr>
          <a:xfrm>
            <a:off x="609601" y="2737698"/>
            <a:ext cx="4174212" cy="2462691"/>
          </a:xfrm>
        </p:spPr>
        <p:txBody>
          <a:bodyPr/>
          <a:lstStyle>
            <a:lvl1pPr marL="0" indent="0" algn="l">
              <a:lnSpc>
                <a:spcPct val="130000"/>
              </a:lnSpc>
              <a:spcAft>
                <a:spcPts val="0"/>
              </a:spcAft>
              <a:buNone/>
              <a:defRPr sz="1600" spc="0" baseline="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Optional content block here to help open and frame conversations. Lorem ipsum dolor sit </a:t>
            </a:r>
            <a:r>
              <a:rPr lang="en-US" err="1"/>
              <a:t>amet</a:t>
            </a:r>
            <a:r>
              <a:rPr lang="en-US"/>
              <a:t>, </a:t>
            </a:r>
            <a:r>
              <a:rPr lang="en-US" err="1"/>
              <a:t>consecteur</a:t>
            </a:r>
            <a:r>
              <a:rPr lang="en-US"/>
              <a:t>.</a:t>
            </a:r>
          </a:p>
        </p:txBody>
      </p:sp>
      <p:sp>
        <p:nvSpPr>
          <p:cNvPr id="19" name="Title 4">
            <a:extLst>
              <a:ext uri="{FF2B5EF4-FFF2-40B4-BE49-F238E27FC236}">
                <a16:creationId xmlns:a16="http://schemas.microsoft.com/office/drawing/2014/main" id="{54B4DB82-5723-41E1-0738-A55B6809C350}"/>
              </a:ext>
            </a:extLst>
          </p:cNvPr>
          <p:cNvSpPr>
            <a:spLocks noGrp="1"/>
          </p:cNvSpPr>
          <p:nvPr>
            <p:ph type="title" hasCustomPrompt="1"/>
          </p:nvPr>
        </p:nvSpPr>
        <p:spPr>
          <a:xfrm>
            <a:off x="609600" y="1049005"/>
            <a:ext cx="4174213" cy="1542389"/>
          </a:xfrm>
        </p:spPr>
        <p:txBody>
          <a:bodyPr anchor="b">
            <a:noAutofit/>
          </a:bodyPr>
          <a:lstStyle>
            <a:lvl1pPr marL="0" marR="0" indent="0" algn="l" defTabSz="914377" rtl="0" eaLnBrk="1" fontAlgn="auto" latinLnBrk="0" hangingPunct="1">
              <a:lnSpc>
                <a:spcPct val="100000"/>
              </a:lnSpc>
              <a:spcBef>
                <a:spcPct val="0"/>
              </a:spcBef>
              <a:spcAft>
                <a:spcPts val="800"/>
              </a:spcAft>
              <a:buClrTx/>
              <a:buSzTx/>
              <a:buFontTx/>
              <a:buNone/>
              <a:tabLst/>
              <a:defRPr sz="4800" b="0" i="0">
                <a:solidFill>
                  <a:schemeClr val="tx2"/>
                </a:solidFill>
                <a:latin typeface="Gibson Book" pitchFamily="2" charset="77"/>
              </a:defRPr>
            </a:lvl1pPr>
          </a:lstStyle>
          <a:p>
            <a:r>
              <a:rPr lang="en-US"/>
              <a:t>Agenda – 4 Up with Icons</a:t>
            </a:r>
          </a:p>
        </p:txBody>
      </p:sp>
      <p:sp>
        <p:nvSpPr>
          <p:cNvPr id="18" name="Text Placeholder 1">
            <a:extLst>
              <a:ext uri="{FF2B5EF4-FFF2-40B4-BE49-F238E27FC236}">
                <a16:creationId xmlns:a16="http://schemas.microsoft.com/office/drawing/2014/main" id="{74952AC9-B32F-0332-2EFB-AEEE39A8E149}"/>
              </a:ext>
            </a:extLst>
          </p:cNvPr>
          <p:cNvSpPr>
            <a:spLocks noGrp="1"/>
          </p:cNvSpPr>
          <p:nvPr>
            <p:ph type="body" sz="quarter" idx="15" hasCustomPrompt="1"/>
          </p:nvPr>
        </p:nvSpPr>
        <p:spPr>
          <a:xfrm>
            <a:off x="609600" y="698858"/>
            <a:ext cx="4174213" cy="283464"/>
          </a:xfrm>
        </p:spPr>
        <p:txBody>
          <a:bodyPr anchor="t">
            <a:noAutofit/>
          </a:bodyPr>
          <a:lstStyle>
            <a:lvl1pPr marL="0" indent="0" algn="l">
              <a:lnSpc>
                <a:spcPct val="120000"/>
              </a:lnSpc>
              <a:spcAft>
                <a:spcPts val="0"/>
              </a:spcAft>
              <a:buNone/>
              <a:defRPr sz="1000" b="1" i="0" cap="all" spc="150" baseline="0">
                <a:solidFill>
                  <a:schemeClr val="tx2"/>
                </a:solidFill>
                <a:latin typeface="Gibson SemiBold" pitchFamily="2" charset="77"/>
              </a:defRPr>
            </a:lvl1pPr>
          </a:lstStyle>
          <a:p>
            <a:pPr lvl="0"/>
            <a:r>
              <a:rPr lang="en-US"/>
              <a:t>OPTIONAL SUBHEADER</a:t>
            </a:r>
          </a:p>
        </p:txBody>
      </p:sp>
    </p:spTree>
    <p:extLst>
      <p:ext uri="{BB962C8B-B14F-4D97-AF65-F5344CB8AC3E}">
        <p14:creationId xmlns:p14="http://schemas.microsoft.com/office/powerpoint/2010/main" val="4008464999"/>
      </p:ext>
    </p:extLst>
  </p:cSld>
  <p:clrMapOvr>
    <a:masterClrMapping/>
  </p:clrMapOvr>
  <p:extLst>
    <p:ext uri="{DCECCB84-F9BA-43D5-87BE-67443E8EF086}">
      <p15:sldGuideLst xmlns:p15="http://schemas.microsoft.com/office/powerpoint/2012/main">
        <p15:guide id="2" pos="7680">
          <p15:clr>
            <a:srgbClr val="FBAE40"/>
          </p15:clr>
        </p15:guide>
      </p15:sldGuideLst>
    </p:ext>
  </p:extLs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Agenda – 6 Up">
    <p:bg>
      <p:bgPr>
        <a:solidFill>
          <a:schemeClr val="bg1"/>
        </a:solidFill>
        <a:effectLst/>
      </p:bgPr>
    </p:bg>
    <p:spTree>
      <p:nvGrpSpPr>
        <p:cNvPr id="1" name=""/>
        <p:cNvGrpSpPr/>
        <p:nvPr/>
      </p:nvGrpSpPr>
      <p:grpSpPr>
        <a:xfrm>
          <a:off x="0" y="0"/>
          <a:ext cx="0" cy="0"/>
          <a:chOff x="0" y="0"/>
          <a:chExt cx="0" cy="0"/>
        </a:xfrm>
      </p:grpSpPr>
      <p:sp>
        <p:nvSpPr>
          <p:cNvPr id="67" name="Text Placeholder 2">
            <a:extLst>
              <a:ext uri="{FF2B5EF4-FFF2-40B4-BE49-F238E27FC236}">
                <a16:creationId xmlns:a16="http://schemas.microsoft.com/office/drawing/2014/main" id="{693F6B46-4CFE-D04A-40BD-275CB152D0F8}"/>
              </a:ext>
            </a:extLst>
          </p:cNvPr>
          <p:cNvSpPr>
            <a:spLocks noGrp="1"/>
          </p:cNvSpPr>
          <p:nvPr>
            <p:ph type="body" sz="quarter" idx="34" hasCustomPrompt="1"/>
          </p:nvPr>
        </p:nvSpPr>
        <p:spPr>
          <a:xfrm>
            <a:off x="7876621" y="5295367"/>
            <a:ext cx="3705779" cy="456703"/>
          </a:xfrm>
        </p:spPr>
        <p:txBody>
          <a:bodyPr>
            <a:noAutofit/>
          </a:bodyPr>
          <a:lstStyle>
            <a:lvl1pPr marL="0" indent="0">
              <a:lnSpc>
                <a:spcPct val="120000"/>
              </a:lnSpc>
              <a:spcBef>
                <a:spcPts val="0"/>
              </a:spcBef>
              <a:spcAft>
                <a:spcPts val="600"/>
              </a:spcAft>
              <a:buFont typeface="Arial" panose="020B0604020202020204" pitchFamily="34" charset="0"/>
              <a:buNone/>
              <a:tabLst/>
              <a:defRPr sz="1200" b="0" i="0" spc="0">
                <a:latin typeface="Gibson" panose="02000000000000000000" pitchFamily="2" charset="77"/>
              </a:defRPr>
            </a:lvl1pPr>
          </a:lstStyle>
          <a:p>
            <a:pPr lvl="0"/>
            <a:r>
              <a:rPr lang="en-US"/>
              <a:t>Description</a:t>
            </a:r>
          </a:p>
        </p:txBody>
      </p:sp>
      <p:sp>
        <p:nvSpPr>
          <p:cNvPr id="68" name="Text Placeholder 2">
            <a:extLst>
              <a:ext uri="{FF2B5EF4-FFF2-40B4-BE49-F238E27FC236}">
                <a16:creationId xmlns:a16="http://schemas.microsoft.com/office/drawing/2014/main" id="{F1744BA1-4343-8EFA-9EE9-5C9564111E32}"/>
              </a:ext>
            </a:extLst>
          </p:cNvPr>
          <p:cNvSpPr>
            <a:spLocks noGrp="1"/>
          </p:cNvSpPr>
          <p:nvPr>
            <p:ph type="body" sz="quarter" idx="35" hasCustomPrompt="1"/>
          </p:nvPr>
        </p:nvSpPr>
        <p:spPr>
          <a:xfrm>
            <a:off x="7876621" y="4896435"/>
            <a:ext cx="3705779"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66" name="Title ">
            <a:extLst>
              <a:ext uri="{FF2B5EF4-FFF2-40B4-BE49-F238E27FC236}">
                <a16:creationId xmlns:a16="http://schemas.microsoft.com/office/drawing/2014/main" id="{A23DBB62-003D-BD40-330D-707E23B13A26}"/>
              </a:ext>
            </a:extLst>
          </p:cNvPr>
          <p:cNvSpPr txBox="1">
            <a:spLocks/>
          </p:cNvSpPr>
          <p:nvPr userDrawn="1"/>
        </p:nvSpPr>
        <p:spPr>
          <a:xfrm>
            <a:off x="6596634" y="4889851"/>
            <a:ext cx="1238251" cy="811032"/>
          </a:xfrm>
          <a:prstGeom prst="rect">
            <a:avLst/>
          </a:prstGeom>
        </p:spPr>
        <p:txBody>
          <a:bodyPr vert="horz" lIns="0" tIns="0" rIns="0" bIns="0" rtlCol="0" anchor="b"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6600" b="0" i="0">
                <a:solidFill>
                  <a:schemeClr val="accent2"/>
                </a:solidFill>
                <a:latin typeface="Gibson Book" pitchFamily="2" charset="77"/>
              </a:rPr>
              <a:t>06</a:t>
            </a:r>
          </a:p>
        </p:txBody>
      </p:sp>
      <p:sp>
        <p:nvSpPr>
          <p:cNvPr id="69" name="Text Placeholder 2">
            <a:extLst>
              <a:ext uri="{FF2B5EF4-FFF2-40B4-BE49-F238E27FC236}">
                <a16:creationId xmlns:a16="http://schemas.microsoft.com/office/drawing/2014/main" id="{2EF0276D-8E52-4866-DCFC-0FDB436E8FAD}"/>
              </a:ext>
            </a:extLst>
          </p:cNvPr>
          <p:cNvSpPr>
            <a:spLocks noGrp="1"/>
          </p:cNvSpPr>
          <p:nvPr>
            <p:ph type="body" sz="quarter" idx="36" hasCustomPrompt="1"/>
          </p:nvPr>
        </p:nvSpPr>
        <p:spPr>
          <a:xfrm>
            <a:off x="1889585" y="5295367"/>
            <a:ext cx="3705782" cy="456703"/>
          </a:xfrm>
        </p:spPr>
        <p:txBody>
          <a:bodyPr>
            <a:noAutofit/>
          </a:bodyPr>
          <a:lstStyle>
            <a:lvl1pPr marL="0" indent="0">
              <a:lnSpc>
                <a:spcPct val="120000"/>
              </a:lnSpc>
              <a:spcBef>
                <a:spcPts val="0"/>
              </a:spcBef>
              <a:spcAft>
                <a:spcPts val="600"/>
              </a:spcAft>
              <a:buFont typeface="Arial" panose="020B0604020202020204" pitchFamily="34" charset="0"/>
              <a:buNone/>
              <a:tabLst/>
              <a:defRPr sz="1200" b="0" i="0" spc="0">
                <a:latin typeface="Gibson" panose="02000000000000000000" pitchFamily="2" charset="77"/>
              </a:defRPr>
            </a:lvl1pPr>
          </a:lstStyle>
          <a:p>
            <a:pPr lvl="0"/>
            <a:r>
              <a:rPr lang="en-US"/>
              <a:t>Description</a:t>
            </a:r>
          </a:p>
        </p:txBody>
      </p:sp>
      <p:sp>
        <p:nvSpPr>
          <p:cNvPr id="70" name="Text Placeholder 2">
            <a:extLst>
              <a:ext uri="{FF2B5EF4-FFF2-40B4-BE49-F238E27FC236}">
                <a16:creationId xmlns:a16="http://schemas.microsoft.com/office/drawing/2014/main" id="{951D9D7F-01D8-B451-50EA-B74C0613B2DA}"/>
              </a:ext>
            </a:extLst>
          </p:cNvPr>
          <p:cNvSpPr>
            <a:spLocks noGrp="1"/>
          </p:cNvSpPr>
          <p:nvPr>
            <p:ph type="body" sz="quarter" idx="37" hasCustomPrompt="1"/>
          </p:nvPr>
        </p:nvSpPr>
        <p:spPr>
          <a:xfrm>
            <a:off x="1889585" y="4896435"/>
            <a:ext cx="3705782"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64" name="Title ">
            <a:extLst>
              <a:ext uri="{FF2B5EF4-FFF2-40B4-BE49-F238E27FC236}">
                <a16:creationId xmlns:a16="http://schemas.microsoft.com/office/drawing/2014/main" id="{5B08E28E-1177-D674-897E-9D9930042728}"/>
              </a:ext>
            </a:extLst>
          </p:cNvPr>
          <p:cNvSpPr txBox="1">
            <a:spLocks/>
          </p:cNvSpPr>
          <p:nvPr userDrawn="1"/>
        </p:nvSpPr>
        <p:spPr>
          <a:xfrm>
            <a:off x="609598" y="4889851"/>
            <a:ext cx="1238251" cy="811032"/>
          </a:xfrm>
          <a:prstGeom prst="rect">
            <a:avLst/>
          </a:prstGeom>
        </p:spPr>
        <p:txBody>
          <a:bodyPr vert="horz" lIns="0" tIns="0" rIns="0" bIns="0" rtlCol="0" anchor="b"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6600" b="0" i="0">
                <a:solidFill>
                  <a:schemeClr val="accent2"/>
                </a:solidFill>
                <a:latin typeface="Gibson Book" pitchFamily="2" charset="77"/>
              </a:rPr>
              <a:t>05</a:t>
            </a:r>
          </a:p>
        </p:txBody>
      </p:sp>
      <p:sp>
        <p:nvSpPr>
          <p:cNvPr id="47" name="Text Placeholder 2">
            <a:extLst>
              <a:ext uri="{FF2B5EF4-FFF2-40B4-BE49-F238E27FC236}">
                <a16:creationId xmlns:a16="http://schemas.microsoft.com/office/drawing/2014/main" id="{BD00220E-DBF5-03D6-A32A-FDD6B186EC2B}"/>
              </a:ext>
            </a:extLst>
          </p:cNvPr>
          <p:cNvSpPr>
            <a:spLocks noGrp="1"/>
          </p:cNvSpPr>
          <p:nvPr>
            <p:ph type="body" sz="quarter" idx="27" hasCustomPrompt="1"/>
          </p:nvPr>
        </p:nvSpPr>
        <p:spPr>
          <a:xfrm>
            <a:off x="7876621" y="3905038"/>
            <a:ext cx="3705779" cy="456703"/>
          </a:xfrm>
        </p:spPr>
        <p:txBody>
          <a:bodyPr>
            <a:noAutofit/>
          </a:bodyPr>
          <a:lstStyle>
            <a:lvl1pPr marL="0" indent="0">
              <a:lnSpc>
                <a:spcPct val="120000"/>
              </a:lnSpc>
              <a:spcBef>
                <a:spcPts val="0"/>
              </a:spcBef>
              <a:spcAft>
                <a:spcPts val="600"/>
              </a:spcAft>
              <a:buFont typeface="Arial" panose="020B0604020202020204" pitchFamily="34" charset="0"/>
              <a:buNone/>
              <a:tabLst/>
              <a:defRPr sz="1200" b="0" i="0" spc="0">
                <a:latin typeface="Gibson" panose="02000000000000000000" pitchFamily="2" charset="77"/>
              </a:defRPr>
            </a:lvl1pPr>
          </a:lstStyle>
          <a:p>
            <a:pPr lvl="0"/>
            <a:r>
              <a:rPr lang="en-US"/>
              <a:t>Description</a:t>
            </a:r>
          </a:p>
        </p:txBody>
      </p:sp>
      <p:sp>
        <p:nvSpPr>
          <p:cNvPr id="48" name="Text Placeholder 2">
            <a:extLst>
              <a:ext uri="{FF2B5EF4-FFF2-40B4-BE49-F238E27FC236}">
                <a16:creationId xmlns:a16="http://schemas.microsoft.com/office/drawing/2014/main" id="{87E6BEA2-EB14-78EF-28AD-446966C17B88}"/>
              </a:ext>
            </a:extLst>
          </p:cNvPr>
          <p:cNvSpPr>
            <a:spLocks noGrp="1"/>
          </p:cNvSpPr>
          <p:nvPr>
            <p:ph type="body" sz="quarter" idx="28" hasCustomPrompt="1"/>
          </p:nvPr>
        </p:nvSpPr>
        <p:spPr>
          <a:xfrm>
            <a:off x="7876621" y="3506106"/>
            <a:ext cx="3705779"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46" name="Title ">
            <a:extLst>
              <a:ext uri="{FF2B5EF4-FFF2-40B4-BE49-F238E27FC236}">
                <a16:creationId xmlns:a16="http://schemas.microsoft.com/office/drawing/2014/main" id="{71D90011-0E03-CFC2-03E2-042B994D63BB}"/>
              </a:ext>
            </a:extLst>
          </p:cNvPr>
          <p:cNvSpPr txBox="1">
            <a:spLocks/>
          </p:cNvSpPr>
          <p:nvPr userDrawn="1"/>
        </p:nvSpPr>
        <p:spPr>
          <a:xfrm>
            <a:off x="6596634" y="3502815"/>
            <a:ext cx="1238251" cy="811032"/>
          </a:xfrm>
          <a:prstGeom prst="rect">
            <a:avLst/>
          </a:prstGeom>
        </p:spPr>
        <p:txBody>
          <a:bodyPr vert="horz" lIns="0" tIns="0" rIns="0" bIns="0" rtlCol="0" anchor="b"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6600" b="0" i="0">
                <a:solidFill>
                  <a:schemeClr val="accent2"/>
                </a:solidFill>
                <a:latin typeface="Gibson Book" pitchFamily="2" charset="77"/>
              </a:rPr>
              <a:t>04</a:t>
            </a:r>
          </a:p>
        </p:txBody>
      </p:sp>
      <p:sp>
        <p:nvSpPr>
          <p:cNvPr id="52" name="Text Placeholder 2">
            <a:extLst>
              <a:ext uri="{FF2B5EF4-FFF2-40B4-BE49-F238E27FC236}">
                <a16:creationId xmlns:a16="http://schemas.microsoft.com/office/drawing/2014/main" id="{5C31007A-1CBE-E5EC-BBD8-345CB11CCF03}"/>
              </a:ext>
            </a:extLst>
          </p:cNvPr>
          <p:cNvSpPr>
            <a:spLocks noGrp="1"/>
          </p:cNvSpPr>
          <p:nvPr>
            <p:ph type="body" sz="quarter" idx="31" hasCustomPrompt="1"/>
          </p:nvPr>
        </p:nvSpPr>
        <p:spPr>
          <a:xfrm>
            <a:off x="1889585" y="3905038"/>
            <a:ext cx="3705782" cy="456703"/>
          </a:xfrm>
        </p:spPr>
        <p:txBody>
          <a:bodyPr>
            <a:noAutofit/>
          </a:bodyPr>
          <a:lstStyle>
            <a:lvl1pPr marL="0" indent="0">
              <a:lnSpc>
                <a:spcPct val="120000"/>
              </a:lnSpc>
              <a:spcBef>
                <a:spcPts val="0"/>
              </a:spcBef>
              <a:spcAft>
                <a:spcPts val="600"/>
              </a:spcAft>
              <a:buFont typeface="Arial" panose="020B0604020202020204" pitchFamily="34" charset="0"/>
              <a:buNone/>
              <a:tabLst/>
              <a:defRPr sz="1200" b="0" i="0" spc="0">
                <a:latin typeface="Gibson" panose="02000000000000000000" pitchFamily="2" charset="77"/>
              </a:defRPr>
            </a:lvl1pPr>
          </a:lstStyle>
          <a:p>
            <a:pPr lvl="0"/>
            <a:r>
              <a:rPr lang="en-US"/>
              <a:t>Description</a:t>
            </a:r>
          </a:p>
        </p:txBody>
      </p:sp>
      <p:sp>
        <p:nvSpPr>
          <p:cNvPr id="53" name="Text Placeholder 2">
            <a:extLst>
              <a:ext uri="{FF2B5EF4-FFF2-40B4-BE49-F238E27FC236}">
                <a16:creationId xmlns:a16="http://schemas.microsoft.com/office/drawing/2014/main" id="{58796616-5824-A04A-E33D-6C771981B63A}"/>
              </a:ext>
            </a:extLst>
          </p:cNvPr>
          <p:cNvSpPr>
            <a:spLocks noGrp="1"/>
          </p:cNvSpPr>
          <p:nvPr>
            <p:ph type="body" sz="quarter" idx="32" hasCustomPrompt="1"/>
          </p:nvPr>
        </p:nvSpPr>
        <p:spPr>
          <a:xfrm>
            <a:off x="1889585" y="3506106"/>
            <a:ext cx="3705782"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42" name="Title ">
            <a:extLst>
              <a:ext uri="{FF2B5EF4-FFF2-40B4-BE49-F238E27FC236}">
                <a16:creationId xmlns:a16="http://schemas.microsoft.com/office/drawing/2014/main" id="{7BDF951B-0E07-E178-B07B-F034D79BAB53}"/>
              </a:ext>
            </a:extLst>
          </p:cNvPr>
          <p:cNvSpPr txBox="1">
            <a:spLocks/>
          </p:cNvSpPr>
          <p:nvPr userDrawn="1"/>
        </p:nvSpPr>
        <p:spPr>
          <a:xfrm>
            <a:off x="609598" y="3502815"/>
            <a:ext cx="1238251" cy="811032"/>
          </a:xfrm>
          <a:prstGeom prst="rect">
            <a:avLst/>
          </a:prstGeom>
        </p:spPr>
        <p:txBody>
          <a:bodyPr vert="horz" lIns="0" tIns="0" rIns="0" bIns="0" rtlCol="0" anchor="b"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6600" b="0" i="0">
                <a:solidFill>
                  <a:schemeClr val="accent2"/>
                </a:solidFill>
                <a:latin typeface="Gibson Book" pitchFamily="2" charset="77"/>
              </a:rPr>
              <a:t>03</a:t>
            </a:r>
          </a:p>
        </p:txBody>
      </p:sp>
      <p:sp>
        <p:nvSpPr>
          <p:cNvPr id="44" name="Text Placeholder 2">
            <a:extLst>
              <a:ext uri="{FF2B5EF4-FFF2-40B4-BE49-F238E27FC236}">
                <a16:creationId xmlns:a16="http://schemas.microsoft.com/office/drawing/2014/main" id="{2ACAF36D-9A9B-6666-3215-8350946FB620}"/>
              </a:ext>
            </a:extLst>
          </p:cNvPr>
          <p:cNvSpPr>
            <a:spLocks noGrp="1"/>
          </p:cNvSpPr>
          <p:nvPr>
            <p:ph type="body" sz="quarter" idx="25" hasCustomPrompt="1"/>
          </p:nvPr>
        </p:nvSpPr>
        <p:spPr>
          <a:xfrm>
            <a:off x="7876621" y="2514710"/>
            <a:ext cx="3705779" cy="456703"/>
          </a:xfrm>
        </p:spPr>
        <p:txBody>
          <a:bodyPr>
            <a:noAutofit/>
          </a:bodyPr>
          <a:lstStyle>
            <a:lvl1pPr marL="0" indent="0">
              <a:lnSpc>
                <a:spcPct val="120000"/>
              </a:lnSpc>
              <a:spcBef>
                <a:spcPts val="0"/>
              </a:spcBef>
              <a:spcAft>
                <a:spcPts val="600"/>
              </a:spcAft>
              <a:buFont typeface="Arial" panose="020B0604020202020204" pitchFamily="34" charset="0"/>
              <a:buNone/>
              <a:tabLst/>
              <a:defRPr sz="1200" b="0" i="0" spc="0">
                <a:latin typeface="Gibson" panose="02000000000000000000" pitchFamily="2" charset="77"/>
              </a:defRPr>
            </a:lvl1pPr>
          </a:lstStyle>
          <a:p>
            <a:pPr lvl="0"/>
            <a:r>
              <a:rPr lang="en-US"/>
              <a:t>Description</a:t>
            </a:r>
          </a:p>
        </p:txBody>
      </p:sp>
      <p:sp>
        <p:nvSpPr>
          <p:cNvPr id="45" name="Text Placeholder 2">
            <a:extLst>
              <a:ext uri="{FF2B5EF4-FFF2-40B4-BE49-F238E27FC236}">
                <a16:creationId xmlns:a16="http://schemas.microsoft.com/office/drawing/2014/main" id="{097682AE-CA60-529C-6CBC-4A2A7A545669}"/>
              </a:ext>
            </a:extLst>
          </p:cNvPr>
          <p:cNvSpPr>
            <a:spLocks noGrp="1"/>
          </p:cNvSpPr>
          <p:nvPr>
            <p:ph type="body" sz="quarter" idx="26" hasCustomPrompt="1"/>
          </p:nvPr>
        </p:nvSpPr>
        <p:spPr>
          <a:xfrm>
            <a:off x="7876621" y="2115778"/>
            <a:ext cx="3705779"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49" name="Title ">
            <a:extLst>
              <a:ext uri="{FF2B5EF4-FFF2-40B4-BE49-F238E27FC236}">
                <a16:creationId xmlns:a16="http://schemas.microsoft.com/office/drawing/2014/main" id="{A9836D5C-6C68-F484-8B1A-B859789DAC4B}"/>
              </a:ext>
            </a:extLst>
          </p:cNvPr>
          <p:cNvSpPr txBox="1">
            <a:spLocks/>
          </p:cNvSpPr>
          <p:nvPr userDrawn="1"/>
        </p:nvSpPr>
        <p:spPr>
          <a:xfrm>
            <a:off x="6596634" y="2115778"/>
            <a:ext cx="1238251" cy="811032"/>
          </a:xfrm>
          <a:prstGeom prst="rect">
            <a:avLst/>
          </a:prstGeom>
        </p:spPr>
        <p:txBody>
          <a:bodyPr vert="horz" lIns="0" tIns="0" rIns="0" bIns="0" rtlCol="0" anchor="b"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6600" b="0" i="0">
                <a:solidFill>
                  <a:schemeClr val="accent2"/>
                </a:solidFill>
                <a:latin typeface="Gibson Book" pitchFamily="2" charset="77"/>
              </a:rPr>
              <a:t>02</a:t>
            </a:r>
          </a:p>
        </p:txBody>
      </p:sp>
      <p:sp>
        <p:nvSpPr>
          <p:cNvPr id="51" name="Text Placeholder 2">
            <a:extLst>
              <a:ext uri="{FF2B5EF4-FFF2-40B4-BE49-F238E27FC236}">
                <a16:creationId xmlns:a16="http://schemas.microsoft.com/office/drawing/2014/main" id="{8E43177E-1301-C9FB-6D39-9A3A195ADDBC}"/>
              </a:ext>
            </a:extLst>
          </p:cNvPr>
          <p:cNvSpPr>
            <a:spLocks noGrp="1"/>
          </p:cNvSpPr>
          <p:nvPr>
            <p:ph type="body" sz="quarter" idx="30" hasCustomPrompt="1"/>
          </p:nvPr>
        </p:nvSpPr>
        <p:spPr>
          <a:xfrm>
            <a:off x="1889585" y="2514710"/>
            <a:ext cx="3705782" cy="456703"/>
          </a:xfrm>
        </p:spPr>
        <p:txBody>
          <a:bodyPr>
            <a:noAutofit/>
          </a:bodyPr>
          <a:lstStyle>
            <a:lvl1pPr marL="0" indent="0">
              <a:lnSpc>
                <a:spcPct val="120000"/>
              </a:lnSpc>
              <a:spcBef>
                <a:spcPts val="0"/>
              </a:spcBef>
              <a:spcAft>
                <a:spcPts val="600"/>
              </a:spcAft>
              <a:buFont typeface="Arial" panose="020B0604020202020204" pitchFamily="34" charset="0"/>
              <a:buNone/>
              <a:tabLst/>
              <a:defRPr sz="1200" b="0" i="0" spc="0">
                <a:latin typeface="Gibson" panose="02000000000000000000" pitchFamily="2" charset="77"/>
              </a:defRPr>
            </a:lvl1pPr>
          </a:lstStyle>
          <a:p>
            <a:pPr lvl="0"/>
            <a:r>
              <a:rPr lang="en-US"/>
              <a:t>Description</a:t>
            </a:r>
          </a:p>
        </p:txBody>
      </p:sp>
      <p:sp>
        <p:nvSpPr>
          <p:cNvPr id="50" name="Text Placeholder 2">
            <a:extLst>
              <a:ext uri="{FF2B5EF4-FFF2-40B4-BE49-F238E27FC236}">
                <a16:creationId xmlns:a16="http://schemas.microsoft.com/office/drawing/2014/main" id="{A567E9D0-5072-64C6-18EC-7893A838448D}"/>
              </a:ext>
            </a:extLst>
          </p:cNvPr>
          <p:cNvSpPr>
            <a:spLocks noGrp="1"/>
          </p:cNvSpPr>
          <p:nvPr>
            <p:ph type="body" sz="quarter" idx="29" hasCustomPrompt="1"/>
          </p:nvPr>
        </p:nvSpPr>
        <p:spPr>
          <a:xfrm>
            <a:off x="1889585" y="2115778"/>
            <a:ext cx="3705782"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43" name="Title ">
            <a:extLst>
              <a:ext uri="{FF2B5EF4-FFF2-40B4-BE49-F238E27FC236}">
                <a16:creationId xmlns:a16="http://schemas.microsoft.com/office/drawing/2014/main" id="{21998E38-D128-796D-8EF4-F01F64AEA8B0}"/>
              </a:ext>
            </a:extLst>
          </p:cNvPr>
          <p:cNvSpPr txBox="1">
            <a:spLocks/>
          </p:cNvSpPr>
          <p:nvPr userDrawn="1"/>
        </p:nvSpPr>
        <p:spPr>
          <a:xfrm>
            <a:off x="609598" y="2115778"/>
            <a:ext cx="1238251" cy="811032"/>
          </a:xfrm>
          <a:prstGeom prst="rect">
            <a:avLst/>
          </a:prstGeom>
        </p:spPr>
        <p:txBody>
          <a:bodyPr vert="horz" lIns="0" tIns="0" rIns="0" bIns="0" rtlCol="0" anchor="b"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6600" b="0" i="0">
                <a:solidFill>
                  <a:schemeClr val="accent2"/>
                </a:solidFill>
                <a:latin typeface="Gibson Book" pitchFamily="2" charset="77"/>
              </a:rPr>
              <a:t>01</a:t>
            </a:r>
          </a:p>
        </p:txBody>
      </p:sp>
      <p:sp>
        <p:nvSpPr>
          <p:cNvPr id="3" name="Title 4">
            <a:extLst>
              <a:ext uri="{FF2B5EF4-FFF2-40B4-BE49-F238E27FC236}">
                <a16:creationId xmlns:a16="http://schemas.microsoft.com/office/drawing/2014/main" id="{15EE59A8-9CA7-C5F1-548F-32E6F362788B}"/>
              </a:ext>
            </a:extLst>
          </p:cNvPr>
          <p:cNvSpPr>
            <a:spLocks noGrp="1"/>
          </p:cNvSpPr>
          <p:nvPr>
            <p:ph type="title" hasCustomPrompt="1"/>
          </p:nvPr>
        </p:nvSpPr>
        <p:spPr>
          <a:xfrm>
            <a:off x="609601" y="685800"/>
            <a:ext cx="10972800" cy="813816"/>
          </a:xfrm>
        </p:spPr>
        <p:txBody>
          <a:bodyPr anchor="b" anchorCtr="0">
            <a:noAutofit/>
          </a:bodyPr>
          <a:lstStyle>
            <a:lvl1pPr marL="0" marR="0" indent="0" algn="l" defTabSz="914377" rtl="0" eaLnBrk="1" fontAlgn="auto" latinLnBrk="0" hangingPunct="1">
              <a:lnSpc>
                <a:spcPct val="100000"/>
              </a:lnSpc>
              <a:spcBef>
                <a:spcPct val="0"/>
              </a:spcBef>
              <a:spcAft>
                <a:spcPts val="800"/>
              </a:spcAft>
              <a:buClrTx/>
              <a:buSzTx/>
              <a:buFontTx/>
              <a:buNone/>
              <a:tabLst/>
              <a:defRPr sz="4800" b="0" i="0">
                <a:solidFill>
                  <a:schemeClr val="tx2"/>
                </a:solidFill>
                <a:latin typeface="Gibson Book" pitchFamily="2" charset="77"/>
              </a:defRPr>
            </a:lvl1pPr>
          </a:lstStyle>
          <a:p>
            <a:r>
              <a:rPr lang="en-US"/>
              <a:t>Agenda – 6 Up</a:t>
            </a:r>
          </a:p>
        </p:txBody>
      </p:sp>
    </p:spTree>
    <p:extLst>
      <p:ext uri="{BB962C8B-B14F-4D97-AF65-F5344CB8AC3E}">
        <p14:creationId xmlns:p14="http://schemas.microsoft.com/office/powerpoint/2010/main" val="1766264976"/>
      </p:ext>
    </p:extLst>
  </p:cSld>
  <p:clrMapOvr>
    <a:masterClrMapping/>
  </p:clrMapOvr>
  <p:extLst>
    <p:ext uri="{DCECCB84-F9BA-43D5-87BE-67443E8EF086}">
      <p15:sldGuideLst xmlns:p15="http://schemas.microsoft.com/office/powerpoint/2012/main">
        <p15:guide id="2" pos="7680">
          <p15:clr>
            <a:srgbClr val="FBAE40"/>
          </p15:clr>
        </p15:guide>
      </p15:sldGuideLst>
    </p:ext>
  </p:extLs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Agenda – 10 Up">
    <p:bg>
      <p:bgPr>
        <a:solidFill>
          <a:schemeClr val="bg1"/>
        </a:solidFill>
        <a:effectLst/>
      </p:bgPr>
    </p:bg>
    <p:spTree>
      <p:nvGrpSpPr>
        <p:cNvPr id="1" name=""/>
        <p:cNvGrpSpPr/>
        <p:nvPr/>
      </p:nvGrpSpPr>
      <p:grpSpPr>
        <a:xfrm>
          <a:off x="0" y="0"/>
          <a:ext cx="0" cy="0"/>
          <a:chOff x="0" y="0"/>
          <a:chExt cx="0" cy="0"/>
        </a:xfrm>
      </p:grpSpPr>
      <p:sp>
        <p:nvSpPr>
          <p:cNvPr id="17" name="Background">
            <a:extLst>
              <a:ext uri="{FF2B5EF4-FFF2-40B4-BE49-F238E27FC236}">
                <a16:creationId xmlns:a16="http://schemas.microsoft.com/office/drawing/2014/main" id="{0BF1EC89-31EF-7BD7-ADED-D98999667C16}"/>
              </a:ext>
              <a:ext uri="{C183D7F6-B498-43B3-948B-1728B52AA6E4}">
                <adec:decorative xmlns:adec="http://schemas.microsoft.com/office/drawing/2017/decorative" val="1"/>
              </a:ext>
            </a:extLst>
          </p:cNvPr>
          <p:cNvSpPr/>
          <p:nvPr userDrawn="1"/>
        </p:nvSpPr>
        <p:spPr>
          <a:xfrm flipV="1">
            <a:off x="8390238" y="0"/>
            <a:ext cx="3792196" cy="5708816"/>
          </a:xfrm>
          <a:prstGeom prst="rect">
            <a:avLst/>
          </a:prstGeom>
          <a:solidFill>
            <a:schemeClr val="bg2"/>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b="0" i="0">
              <a:solidFill>
                <a:schemeClr val="bg2"/>
              </a:solidFill>
              <a:latin typeface="Gibson" panose="02000000000000000000" pitchFamily="2" charset="77"/>
            </a:endParaRPr>
          </a:p>
        </p:txBody>
      </p:sp>
      <p:sp>
        <p:nvSpPr>
          <p:cNvPr id="20" name="Picture Placeholder 3">
            <a:extLst>
              <a:ext uri="{FF2B5EF4-FFF2-40B4-BE49-F238E27FC236}">
                <a16:creationId xmlns:a16="http://schemas.microsoft.com/office/drawing/2014/main" id="{3C25B424-5ED5-5A40-6EDA-4EED3FFCD895}"/>
              </a:ext>
              <a:ext uri="{C183D7F6-B498-43B3-948B-1728B52AA6E4}">
                <adec:decorative xmlns:adec="http://schemas.microsoft.com/office/drawing/2017/decorative" val="1"/>
              </a:ext>
            </a:extLst>
          </p:cNvPr>
          <p:cNvSpPr>
            <a:spLocks noGrp="1"/>
          </p:cNvSpPr>
          <p:nvPr>
            <p:ph type="pic" sz="quarter" idx="13" hasCustomPrompt="1"/>
          </p:nvPr>
        </p:nvSpPr>
        <p:spPr>
          <a:xfrm>
            <a:off x="7963597" y="685800"/>
            <a:ext cx="3923603" cy="5493919"/>
          </a:xfrm>
          <a:prstGeom prst="rect">
            <a:avLst/>
          </a:prstGeom>
          <a:pattFill prst="pct10">
            <a:fgClr>
              <a:schemeClr val="tx1"/>
            </a:fgClr>
            <a:bgClr>
              <a:schemeClr val="bg1"/>
            </a:bgClr>
          </a:pattFill>
        </p:spPr>
        <p:txBody>
          <a:bodyPr anchor="ctr">
            <a:normAutofit/>
          </a:bodyPr>
          <a:lstStyle>
            <a:lvl1pPr marL="0" marR="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sz="1400" b="1">
                <a:solidFill>
                  <a:schemeClr val="tx1"/>
                </a:solidFill>
              </a:defRPr>
            </a:lvl1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54565C"/>
                </a:solidFill>
                <a:effectLst/>
                <a:uLnTx/>
                <a:uFillTx/>
                <a:latin typeface="Gibson" panose="02000000000000000000" pitchFamily="2" charset="77"/>
                <a:ea typeface="+mn-ea"/>
                <a:cs typeface="+mn-cs"/>
              </a:rPr>
              <a:t>Click to insert image</a:t>
            </a:r>
          </a:p>
        </p:txBody>
      </p:sp>
      <p:sp>
        <p:nvSpPr>
          <p:cNvPr id="26" name="Text Placeholder 2">
            <a:extLst>
              <a:ext uri="{FF2B5EF4-FFF2-40B4-BE49-F238E27FC236}">
                <a16:creationId xmlns:a16="http://schemas.microsoft.com/office/drawing/2014/main" id="{5BC1870C-C84B-D704-55ED-58349B6FE7C5}"/>
              </a:ext>
            </a:extLst>
          </p:cNvPr>
          <p:cNvSpPr>
            <a:spLocks noGrp="1"/>
          </p:cNvSpPr>
          <p:nvPr>
            <p:ph type="body" sz="quarter" idx="23" hasCustomPrompt="1"/>
          </p:nvPr>
        </p:nvSpPr>
        <p:spPr>
          <a:xfrm>
            <a:off x="4885818" y="5349961"/>
            <a:ext cx="2601003" cy="343966"/>
          </a:xfrm>
        </p:spPr>
        <p:txBody>
          <a:bodyPr anchor="ctr">
            <a:noAutofit/>
          </a:bodyPr>
          <a:lstStyle>
            <a:lvl1pPr marL="0" indent="0">
              <a:lnSpc>
                <a:spcPct val="120000"/>
              </a:lnSpc>
              <a:spcBef>
                <a:spcPts val="0"/>
              </a:spcBef>
              <a:spcAft>
                <a:spcPts val="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21" name="Title ">
            <a:extLst>
              <a:ext uri="{FF2B5EF4-FFF2-40B4-BE49-F238E27FC236}">
                <a16:creationId xmlns:a16="http://schemas.microsoft.com/office/drawing/2014/main" id="{ECAE7DC1-5933-AC41-7322-C1E741E4FF31}"/>
              </a:ext>
            </a:extLst>
          </p:cNvPr>
          <p:cNvSpPr txBox="1">
            <a:spLocks/>
          </p:cNvSpPr>
          <p:nvPr userDrawn="1"/>
        </p:nvSpPr>
        <p:spPr>
          <a:xfrm>
            <a:off x="4302468" y="5301712"/>
            <a:ext cx="475667" cy="407104"/>
          </a:xfrm>
          <a:prstGeom prst="rect">
            <a:avLst/>
          </a:prstGeom>
        </p:spPr>
        <p:txBody>
          <a:bodyPr vert="horz" lIns="0" tIns="0" rIns="0" bIns="0" rtlCol="0" anchor="t"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2800" b="0" i="0">
                <a:solidFill>
                  <a:schemeClr val="accent2"/>
                </a:solidFill>
                <a:latin typeface="Gibson Book" pitchFamily="2" charset="77"/>
              </a:rPr>
              <a:t>10</a:t>
            </a:r>
          </a:p>
        </p:txBody>
      </p:sp>
      <p:sp>
        <p:nvSpPr>
          <p:cNvPr id="25" name="Text Placeholder 2">
            <a:extLst>
              <a:ext uri="{FF2B5EF4-FFF2-40B4-BE49-F238E27FC236}">
                <a16:creationId xmlns:a16="http://schemas.microsoft.com/office/drawing/2014/main" id="{0E877AD2-03B0-C736-B20D-A32526D055AA}"/>
              </a:ext>
            </a:extLst>
          </p:cNvPr>
          <p:cNvSpPr>
            <a:spLocks noGrp="1"/>
          </p:cNvSpPr>
          <p:nvPr>
            <p:ph type="body" sz="quarter" idx="22" hasCustomPrompt="1"/>
          </p:nvPr>
        </p:nvSpPr>
        <p:spPr>
          <a:xfrm>
            <a:off x="4885818" y="4552792"/>
            <a:ext cx="2601003" cy="343966"/>
          </a:xfrm>
        </p:spPr>
        <p:txBody>
          <a:bodyPr anchor="ctr">
            <a:noAutofit/>
          </a:bodyPr>
          <a:lstStyle>
            <a:lvl1pPr marL="0" indent="0">
              <a:lnSpc>
                <a:spcPct val="120000"/>
              </a:lnSpc>
              <a:spcBef>
                <a:spcPts val="0"/>
              </a:spcBef>
              <a:spcAft>
                <a:spcPts val="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19" name="Title ">
            <a:extLst>
              <a:ext uri="{FF2B5EF4-FFF2-40B4-BE49-F238E27FC236}">
                <a16:creationId xmlns:a16="http://schemas.microsoft.com/office/drawing/2014/main" id="{0CB32C37-2381-E7C1-EC66-E91A6A5AB2CF}"/>
              </a:ext>
            </a:extLst>
          </p:cNvPr>
          <p:cNvSpPr txBox="1">
            <a:spLocks/>
          </p:cNvSpPr>
          <p:nvPr userDrawn="1"/>
        </p:nvSpPr>
        <p:spPr>
          <a:xfrm>
            <a:off x="4302468" y="4492352"/>
            <a:ext cx="475667" cy="407104"/>
          </a:xfrm>
          <a:prstGeom prst="rect">
            <a:avLst/>
          </a:prstGeom>
        </p:spPr>
        <p:txBody>
          <a:bodyPr vert="horz" lIns="0" tIns="0" rIns="0" bIns="0" rtlCol="0" anchor="t"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2800" b="0" i="0">
                <a:solidFill>
                  <a:schemeClr val="accent2"/>
                </a:solidFill>
                <a:latin typeface="Gibson Book" pitchFamily="2" charset="77"/>
              </a:rPr>
              <a:t>09</a:t>
            </a:r>
          </a:p>
        </p:txBody>
      </p:sp>
      <p:sp>
        <p:nvSpPr>
          <p:cNvPr id="24" name="Text Placeholder 2">
            <a:extLst>
              <a:ext uri="{FF2B5EF4-FFF2-40B4-BE49-F238E27FC236}">
                <a16:creationId xmlns:a16="http://schemas.microsoft.com/office/drawing/2014/main" id="{DB155F60-DE3D-2D0C-5864-5ABC3FC78328}"/>
              </a:ext>
            </a:extLst>
          </p:cNvPr>
          <p:cNvSpPr>
            <a:spLocks noGrp="1"/>
          </p:cNvSpPr>
          <p:nvPr>
            <p:ph type="body" sz="quarter" idx="21" hasCustomPrompt="1"/>
          </p:nvPr>
        </p:nvSpPr>
        <p:spPr>
          <a:xfrm>
            <a:off x="4885818" y="3726315"/>
            <a:ext cx="2601003" cy="343966"/>
          </a:xfrm>
        </p:spPr>
        <p:txBody>
          <a:bodyPr anchor="ctr">
            <a:noAutofit/>
          </a:bodyPr>
          <a:lstStyle>
            <a:lvl1pPr marL="0" indent="0">
              <a:lnSpc>
                <a:spcPct val="120000"/>
              </a:lnSpc>
              <a:spcBef>
                <a:spcPts val="0"/>
              </a:spcBef>
              <a:spcAft>
                <a:spcPts val="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18" name="Title ">
            <a:extLst>
              <a:ext uri="{FF2B5EF4-FFF2-40B4-BE49-F238E27FC236}">
                <a16:creationId xmlns:a16="http://schemas.microsoft.com/office/drawing/2014/main" id="{94427340-7D95-03BA-E9DA-EC9251F9AD41}"/>
              </a:ext>
            </a:extLst>
          </p:cNvPr>
          <p:cNvSpPr txBox="1">
            <a:spLocks/>
          </p:cNvSpPr>
          <p:nvPr userDrawn="1"/>
        </p:nvSpPr>
        <p:spPr>
          <a:xfrm>
            <a:off x="4302468" y="3682994"/>
            <a:ext cx="475667" cy="407104"/>
          </a:xfrm>
          <a:prstGeom prst="rect">
            <a:avLst/>
          </a:prstGeom>
        </p:spPr>
        <p:txBody>
          <a:bodyPr vert="horz" lIns="0" tIns="0" rIns="0" bIns="0" rtlCol="0" anchor="t"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2800" b="0" i="0">
                <a:solidFill>
                  <a:schemeClr val="accent2"/>
                </a:solidFill>
                <a:latin typeface="Gibson Book" pitchFamily="2" charset="77"/>
              </a:rPr>
              <a:t>08</a:t>
            </a:r>
          </a:p>
        </p:txBody>
      </p:sp>
      <p:sp>
        <p:nvSpPr>
          <p:cNvPr id="22" name="Text Placeholder 2">
            <a:extLst>
              <a:ext uri="{FF2B5EF4-FFF2-40B4-BE49-F238E27FC236}">
                <a16:creationId xmlns:a16="http://schemas.microsoft.com/office/drawing/2014/main" id="{48AB6333-0406-FCA9-7B16-6E24E00D536D}"/>
              </a:ext>
            </a:extLst>
          </p:cNvPr>
          <p:cNvSpPr>
            <a:spLocks noGrp="1"/>
          </p:cNvSpPr>
          <p:nvPr>
            <p:ph type="body" sz="quarter" idx="20" hasCustomPrompt="1"/>
          </p:nvPr>
        </p:nvSpPr>
        <p:spPr>
          <a:xfrm>
            <a:off x="4885818" y="2923284"/>
            <a:ext cx="2601003" cy="343966"/>
          </a:xfrm>
        </p:spPr>
        <p:txBody>
          <a:bodyPr anchor="ctr">
            <a:noAutofit/>
          </a:bodyPr>
          <a:lstStyle>
            <a:lvl1pPr marL="0" indent="0">
              <a:lnSpc>
                <a:spcPct val="120000"/>
              </a:lnSpc>
              <a:spcBef>
                <a:spcPts val="0"/>
              </a:spcBef>
              <a:spcAft>
                <a:spcPts val="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15" name="Title ">
            <a:extLst>
              <a:ext uri="{FF2B5EF4-FFF2-40B4-BE49-F238E27FC236}">
                <a16:creationId xmlns:a16="http://schemas.microsoft.com/office/drawing/2014/main" id="{DB308800-81E1-FF61-68AC-7DAE2A87BFB5}"/>
              </a:ext>
            </a:extLst>
          </p:cNvPr>
          <p:cNvSpPr txBox="1">
            <a:spLocks/>
          </p:cNvSpPr>
          <p:nvPr userDrawn="1"/>
        </p:nvSpPr>
        <p:spPr>
          <a:xfrm>
            <a:off x="4302468" y="2873636"/>
            <a:ext cx="475667" cy="407104"/>
          </a:xfrm>
          <a:prstGeom prst="rect">
            <a:avLst/>
          </a:prstGeom>
        </p:spPr>
        <p:txBody>
          <a:bodyPr vert="horz" lIns="0" tIns="0" rIns="0" bIns="0" rtlCol="0" anchor="t"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2800" b="0" i="0">
                <a:solidFill>
                  <a:schemeClr val="accent2"/>
                </a:solidFill>
                <a:latin typeface="Gibson Book" pitchFamily="2" charset="77"/>
              </a:rPr>
              <a:t>07</a:t>
            </a:r>
          </a:p>
        </p:txBody>
      </p:sp>
      <p:sp>
        <p:nvSpPr>
          <p:cNvPr id="9" name="Text Placeholder 2">
            <a:extLst>
              <a:ext uri="{FF2B5EF4-FFF2-40B4-BE49-F238E27FC236}">
                <a16:creationId xmlns:a16="http://schemas.microsoft.com/office/drawing/2014/main" id="{229A8593-1138-4B16-337D-91707B8ABCBB}"/>
              </a:ext>
            </a:extLst>
          </p:cNvPr>
          <p:cNvSpPr>
            <a:spLocks noGrp="1"/>
          </p:cNvSpPr>
          <p:nvPr>
            <p:ph type="body" sz="quarter" idx="19" hasCustomPrompt="1"/>
          </p:nvPr>
        </p:nvSpPr>
        <p:spPr>
          <a:xfrm>
            <a:off x="4885818" y="2102669"/>
            <a:ext cx="2601003" cy="343966"/>
          </a:xfrm>
        </p:spPr>
        <p:txBody>
          <a:bodyPr anchor="ctr">
            <a:noAutofit/>
          </a:bodyPr>
          <a:lstStyle>
            <a:lvl1pPr marL="0" indent="0">
              <a:lnSpc>
                <a:spcPct val="120000"/>
              </a:lnSpc>
              <a:spcBef>
                <a:spcPts val="0"/>
              </a:spcBef>
              <a:spcAft>
                <a:spcPts val="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13" name="Title ">
            <a:extLst>
              <a:ext uri="{FF2B5EF4-FFF2-40B4-BE49-F238E27FC236}">
                <a16:creationId xmlns:a16="http://schemas.microsoft.com/office/drawing/2014/main" id="{7CDB9302-03A6-C504-B49E-8DE6058FAEE3}"/>
              </a:ext>
            </a:extLst>
          </p:cNvPr>
          <p:cNvSpPr txBox="1">
            <a:spLocks/>
          </p:cNvSpPr>
          <p:nvPr userDrawn="1"/>
        </p:nvSpPr>
        <p:spPr>
          <a:xfrm>
            <a:off x="4302468" y="2064278"/>
            <a:ext cx="475667" cy="407104"/>
          </a:xfrm>
          <a:prstGeom prst="rect">
            <a:avLst/>
          </a:prstGeom>
        </p:spPr>
        <p:txBody>
          <a:bodyPr vert="horz" lIns="0" tIns="0" rIns="0" bIns="0" rtlCol="0" anchor="t"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2800" b="0" i="0">
                <a:solidFill>
                  <a:schemeClr val="accent2"/>
                </a:solidFill>
                <a:latin typeface="Gibson Book" pitchFamily="2" charset="77"/>
              </a:rPr>
              <a:t>06</a:t>
            </a:r>
          </a:p>
        </p:txBody>
      </p:sp>
      <p:sp>
        <p:nvSpPr>
          <p:cNvPr id="12" name="Text Placeholder 2">
            <a:extLst>
              <a:ext uri="{FF2B5EF4-FFF2-40B4-BE49-F238E27FC236}">
                <a16:creationId xmlns:a16="http://schemas.microsoft.com/office/drawing/2014/main" id="{64803B8F-9056-DBB2-491A-54CC4D1CAA17}"/>
              </a:ext>
            </a:extLst>
          </p:cNvPr>
          <p:cNvSpPr>
            <a:spLocks noGrp="1"/>
          </p:cNvSpPr>
          <p:nvPr>
            <p:ph type="body" sz="quarter" idx="18" hasCustomPrompt="1"/>
          </p:nvPr>
        </p:nvSpPr>
        <p:spPr>
          <a:xfrm>
            <a:off x="1450640" y="5349961"/>
            <a:ext cx="2601003" cy="343966"/>
          </a:xfrm>
        </p:spPr>
        <p:txBody>
          <a:bodyPr anchor="ctr">
            <a:noAutofit/>
          </a:bodyPr>
          <a:lstStyle>
            <a:lvl1pPr marL="0" indent="0">
              <a:lnSpc>
                <a:spcPct val="120000"/>
              </a:lnSpc>
              <a:spcBef>
                <a:spcPts val="0"/>
              </a:spcBef>
              <a:spcAft>
                <a:spcPts val="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16" name="Title ">
            <a:extLst>
              <a:ext uri="{FF2B5EF4-FFF2-40B4-BE49-F238E27FC236}">
                <a16:creationId xmlns:a16="http://schemas.microsoft.com/office/drawing/2014/main" id="{492528D6-64C7-3E7E-F216-792366C23BC0}"/>
              </a:ext>
            </a:extLst>
          </p:cNvPr>
          <p:cNvSpPr txBox="1">
            <a:spLocks/>
          </p:cNvSpPr>
          <p:nvPr userDrawn="1"/>
        </p:nvSpPr>
        <p:spPr>
          <a:xfrm>
            <a:off x="867290" y="5301712"/>
            <a:ext cx="475667" cy="407104"/>
          </a:xfrm>
          <a:prstGeom prst="rect">
            <a:avLst/>
          </a:prstGeom>
        </p:spPr>
        <p:txBody>
          <a:bodyPr vert="horz" lIns="0" tIns="0" rIns="0" bIns="0" rtlCol="0" anchor="t"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2800" b="0" i="0">
                <a:solidFill>
                  <a:schemeClr val="accent2"/>
                </a:solidFill>
                <a:latin typeface="Gibson Book" pitchFamily="2" charset="77"/>
              </a:rPr>
              <a:t>05</a:t>
            </a:r>
          </a:p>
        </p:txBody>
      </p:sp>
      <p:sp>
        <p:nvSpPr>
          <p:cNvPr id="10" name="Text Placeholder 2">
            <a:extLst>
              <a:ext uri="{FF2B5EF4-FFF2-40B4-BE49-F238E27FC236}">
                <a16:creationId xmlns:a16="http://schemas.microsoft.com/office/drawing/2014/main" id="{901C487B-1EC4-6083-00F3-A4A616AB6C71}"/>
              </a:ext>
            </a:extLst>
          </p:cNvPr>
          <p:cNvSpPr>
            <a:spLocks noGrp="1"/>
          </p:cNvSpPr>
          <p:nvPr>
            <p:ph type="body" sz="quarter" idx="17" hasCustomPrompt="1"/>
          </p:nvPr>
        </p:nvSpPr>
        <p:spPr>
          <a:xfrm>
            <a:off x="1450640" y="4552792"/>
            <a:ext cx="2601003" cy="343966"/>
          </a:xfrm>
        </p:spPr>
        <p:txBody>
          <a:bodyPr anchor="ctr">
            <a:noAutofit/>
          </a:bodyPr>
          <a:lstStyle>
            <a:lvl1pPr marL="0" indent="0">
              <a:lnSpc>
                <a:spcPct val="120000"/>
              </a:lnSpc>
              <a:spcBef>
                <a:spcPts val="0"/>
              </a:spcBef>
              <a:spcAft>
                <a:spcPts val="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11" name="Title ">
            <a:extLst>
              <a:ext uri="{FF2B5EF4-FFF2-40B4-BE49-F238E27FC236}">
                <a16:creationId xmlns:a16="http://schemas.microsoft.com/office/drawing/2014/main" id="{BF208773-6DAA-49ED-67D7-22C5A292B01D}"/>
              </a:ext>
            </a:extLst>
          </p:cNvPr>
          <p:cNvSpPr txBox="1">
            <a:spLocks/>
          </p:cNvSpPr>
          <p:nvPr userDrawn="1"/>
        </p:nvSpPr>
        <p:spPr>
          <a:xfrm>
            <a:off x="867290" y="4492352"/>
            <a:ext cx="475667" cy="407104"/>
          </a:xfrm>
          <a:prstGeom prst="rect">
            <a:avLst/>
          </a:prstGeom>
        </p:spPr>
        <p:txBody>
          <a:bodyPr vert="horz" lIns="0" tIns="0" rIns="0" bIns="0" rtlCol="0" anchor="t"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2800" b="0" i="0">
                <a:solidFill>
                  <a:schemeClr val="accent2"/>
                </a:solidFill>
                <a:latin typeface="Gibson Book" pitchFamily="2" charset="77"/>
              </a:rPr>
              <a:t>04</a:t>
            </a:r>
          </a:p>
        </p:txBody>
      </p:sp>
      <p:sp>
        <p:nvSpPr>
          <p:cNvPr id="4" name="Text Placeholder 2">
            <a:extLst>
              <a:ext uri="{FF2B5EF4-FFF2-40B4-BE49-F238E27FC236}">
                <a16:creationId xmlns:a16="http://schemas.microsoft.com/office/drawing/2014/main" id="{C5BE4295-49A1-B920-E9F6-953E5EC8743F}"/>
              </a:ext>
            </a:extLst>
          </p:cNvPr>
          <p:cNvSpPr>
            <a:spLocks noGrp="1"/>
          </p:cNvSpPr>
          <p:nvPr>
            <p:ph type="body" sz="quarter" idx="16" hasCustomPrompt="1"/>
          </p:nvPr>
        </p:nvSpPr>
        <p:spPr>
          <a:xfrm>
            <a:off x="1450640" y="3726315"/>
            <a:ext cx="2601003" cy="343966"/>
          </a:xfrm>
        </p:spPr>
        <p:txBody>
          <a:bodyPr anchor="ctr">
            <a:noAutofit/>
          </a:bodyPr>
          <a:lstStyle>
            <a:lvl1pPr marL="0" indent="0">
              <a:lnSpc>
                <a:spcPct val="120000"/>
              </a:lnSpc>
              <a:spcBef>
                <a:spcPts val="0"/>
              </a:spcBef>
              <a:spcAft>
                <a:spcPts val="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8" name="Title ">
            <a:extLst>
              <a:ext uri="{FF2B5EF4-FFF2-40B4-BE49-F238E27FC236}">
                <a16:creationId xmlns:a16="http://schemas.microsoft.com/office/drawing/2014/main" id="{70A224D7-7FDE-4C65-154E-5345BA15DBF2}"/>
              </a:ext>
            </a:extLst>
          </p:cNvPr>
          <p:cNvSpPr txBox="1">
            <a:spLocks/>
          </p:cNvSpPr>
          <p:nvPr userDrawn="1"/>
        </p:nvSpPr>
        <p:spPr>
          <a:xfrm>
            <a:off x="867290" y="3682994"/>
            <a:ext cx="475667" cy="407104"/>
          </a:xfrm>
          <a:prstGeom prst="rect">
            <a:avLst/>
          </a:prstGeom>
        </p:spPr>
        <p:txBody>
          <a:bodyPr vert="horz" lIns="0" tIns="0" rIns="0" bIns="0" rtlCol="0" anchor="t"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2800" b="0" i="0">
                <a:solidFill>
                  <a:schemeClr val="accent2"/>
                </a:solidFill>
                <a:latin typeface="Gibson Book" pitchFamily="2" charset="77"/>
              </a:rPr>
              <a:t>03</a:t>
            </a:r>
          </a:p>
        </p:txBody>
      </p:sp>
      <p:sp>
        <p:nvSpPr>
          <p:cNvPr id="2" name="Text Placeholder 2">
            <a:extLst>
              <a:ext uri="{FF2B5EF4-FFF2-40B4-BE49-F238E27FC236}">
                <a16:creationId xmlns:a16="http://schemas.microsoft.com/office/drawing/2014/main" id="{83778803-0877-7D21-A9FA-2EDE2F45461C}"/>
              </a:ext>
            </a:extLst>
          </p:cNvPr>
          <p:cNvSpPr>
            <a:spLocks noGrp="1"/>
          </p:cNvSpPr>
          <p:nvPr>
            <p:ph type="body" sz="quarter" idx="15" hasCustomPrompt="1"/>
          </p:nvPr>
        </p:nvSpPr>
        <p:spPr>
          <a:xfrm>
            <a:off x="1450640" y="2923284"/>
            <a:ext cx="2601003" cy="343966"/>
          </a:xfrm>
        </p:spPr>
        <p:txBody>
          <a:bodyPr anchor="ctr">
            <a:noAutofit/>
          </a:bodyPr>
          <a:lstStyle>
            <a:lvl1pPr marL="0" indent="0">
              <a:lnSpc>
                <a:spcPct val="120000"/>
              </a:lnSpc>
              <a:spcBef>
                <a:spcPts val="0"/>
              </a:spcBef>
              <a:spcAft>
                <a:spcPts val="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3" name="Title ">
            <a:extLst>
              <a:ext uri="{FF2B5EF4-FFF2-40B4-BE49-F238E27FC236}">
                <a16:creationId xmlns:a16="http://schemas.microsoft.com/office/drawing/2014/main" id="{F6066A62-BC73-EDAB-C8A9-20563805D90D}"/>
              </a:ext>
            </a:extLst>
          </p:cNvPr>
          <p:cNvSpPr txBox="1">
            <a:spLocks/>
          </p:cNvSpPr>
          <p:nvPr userDrawn="1"/>
        </p:nvSpPr>
        <p:spPr>
          <a:xfrm>
            <a:off x="867290" y="2873636"/>
            <a:ext cx="475667" cy="407104"/>
          </a:xfrm>
          <a:prstGeom prst="rect">
            <a:avLst/>
          </a:prstGeom>
        </p:spPr>
        <p:txBody>
          <a:bodyPr vert="horz" lIns="0" tIns="0" rIns="0" bIns="0" rtlCol="0" anchor="t"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2800" b="0" i="0">
                <a:solidFill>
                  <a:schemeClr val="accent2"/>
                </a:solidFill>
                <a:latin typeface="Gibson Book" pitchFamily="2" charset="77"/>
              </a:rPr>
              <a:t>02</a:t>
            </a:r>
          </a:p>
        </p:txBody>
      </p:sp>
      <p:sp>
        <p:nvSpPr>
          <p:cNvPr id="14" name="Text Placeholder 2">
            <a:extLst>
              <a:ext uri="{FF2B5EF4-FFF2-40B4-BE49-F238E27FC236}">
                <a16:creationId xmlns:a16="http://schemas.microsoft.com/office/drawing/2014/main" id="{07F2A37E-ECAF-444A-E005-B7E2A7F97F5C}"/>
              </a:ext>
            </a:extLst>
          </p:cNvPr>
          <p:cNvSpPr>
            <a:spLocks noGrp="1"/>
          </p:cNvSpPr>
          <p:nvPr>
            <p:ph type="body" sz="quarter" idx="14" hasCustomPrompt="1"/>
          </p:nvPr>
        </p:nvSpPr>
        <p:spPr>
          <a:xfrm>
            <a:off x="1450640" y="2102669"/>
            <a:ext cx="2601003" cy="343966"/>
          </a:xfrm>
        </p:spPr>
        <p:txBody>
          <a:bodyPr anchor="ctr">
            <a:noAutofit/>
          </a:bodyPr>
          <a:lstStyle>
            <a:lvl1pPr marL="0" indent="0">
              <a:lnSpc>
                <a:spcPct val="120000"/>
              </a:lnSpc>
              <a:spcBef>
                <a:spcPts val="0"/>
              </a:spcBef>
              <a:spcAft>
                <a:spcPts val="0"/>
              </a:spcAft>
              <a:buFont typeface="Arial" panose="020B0604020202020204" pitchFamily="34" charset="0"/>
              <a:buNone/>
              <a:tabLst/>
              <a:defRPr sz="1600" b="0" i="0" spc="0">
                <a:latin typeface="Gibson Medium" panose="02000000000000000000" pitchFamily="2" charset="77"/>
              </a:defRPr>
            </a:lvl1pPr>
          </a:lstStyle>
          <a:p>
            <a:pPr lvl="0"/>
            <a:r>
              <a:rPr lang="en-US"/>
              <a:t>Title</a:t>
            </a:r>
          </a:p>
        </p:txBody>
      </p:sp>
      <p:sp>
        <p:nvSpPr>
          <p:cNvPr id="23" name="Title ">
            <a:extLst>
              <a:ext uri="{FF2B5EF4-FFF2-40B4-BE49-F238E27FC236}">
                <a16:creationId xmlns:a16="http://schemas.microsoft.com/office/drawing/2014/main" id="{2BAB5A05-6B98-B76E-6B76-4A7F2E0E35C9}"/>
              </a:ext>
            </a:extLst>
          </p:cNvPr>
          <p:cNvSpPr txBox="1">
            <a:spLocks/>
          </p:cNvSpPr>
          <p:nvPr userDrawn="1"/>
        </p:nvSpPr>
        <p:spPr>
          <a:xfrm>
            <a:off x="867290" y="2064278"/>
            <a:ext cx="475667" cy="407104"/>
          </a:xfrm>
          <a:prstGeom prst="rect">
            <a:avLst/>
          </a:prstGeom>
        </p:spPr>
        <p:txBody>
          <a:bodyPr vert="horz" lIns="0" tIns="0" rIns="0" bIns="0" rtlCol="0" anchor="t" anchorCtr="0">
            <a:noAutofit/>
          </a:bodyPr>
          <a:lstStyle>
            <a:lvl1pPr algn="l" defTabSz="914377" rtl="0" eaLnBrk="1" latinLnBrk="0" hangingPunct="1">
              <a:lnSpc>
                <a:spcPct val="100000"/>
              </a:lnSpc>
              <a:spcBef>
                <a:spcPct val="0"/>
              </a:spcBef>
              <a:spcAft>
                <a:spcPts val="800"/>
              </a:spcAft>
              <a:buNone/>
              <a:defRPr sz="3200" b="0" i="0" kern="1200" spc="50" baseline="0">
                <a:solidFill>
                  <a:schemeClr val="tx2"/>
                </a:solidFill>
                <a:latin typeface="Gibson Book" pitchFamily="2" charset="77"/>
                <a:ea typeface="Gibson Book" pitchFamily="2" charset="77"/>
                <a:cs typeface="Gibson Book" pitchFamily="2" charset="77"/>
              </a:defRPr>
            </a:lvl1pPr>
          </a:lstStyle>
          <a:p>
            <a:pPr algn="l"/>
            <a:r>
              <a:rPr lang="en-US" sz="2800" b="0" i="0">
                <a:solidFill>
                  <a:schemeClr val="accent2"/>
                </a:solidFill>
                <a:latin typeface="Gibson Book" pitchFamily="2" charset="77"/>
              </a:rPr>
              <a:t>01</a:t>
            </a:r>
          </a:p>
        </p:txBody>
      </p:sp>
      <p:sp>
        <p:nvSpPr>
          <p:cNvPr id="5" name="Title 4">
            <a:extLst>
              <a:ext uri="{FF2B5EF4-FFF2-40B4-BE49-F238E27FC236}">
                <a16:creationId xmlns:a16="http://schemas.microsoft.com/office/drawing/2014/main" id="{61C3D6CF-D1B6-B4F9-5B30-B173A7714B49}"/>
              </a:ext>
            </a:extLst>
          </p:cNvPr>
          <p:cNvSpPr>
            <a:spLocks noGrp="1"/>
          </p:cNvSpPr>
          <p:nvPr>
            <p:ph type="title" hasCustomPrompt="1"/>
          </p:nvPr>
        </p:nvSpPr>
        <p:spPr>
          <a:xfrm>
            <a:off x="609600" y="685800"/>
            <a:ext cx="6400801" cy="813816"/>
          </a:xfrm>
        </p:spPr>
        <p:txBody>
          <a:bodyPr anchor="b" anchorCtr="0">
            <a:noAutofit/>
          </a:bodyPr>
          <a:lstStyle>
            <a:lvl1pPr marL="0" marR="0" indent="0" algn="l" defTabSz="914377" rtl="0" eaLnBrk="1" fontAlgn="auto" latinLnBrk="0" hangingPunct="1">
              <a:lnSpc>
                <a:spcPct val="100000"/>
              </a:lnSpc>
              <a:spcBef>
                <a:spcPct val="0"/>
              </a:spcBef>
              <a:spcAft>
                <a:spcPts val="800"/>
              </a:spcAft>
              <a:buClrTx/>
              <a:buSzTx/>
              <a:buFontTx/>
              <a:buNone/>
              <a:tabLst/>
              <a:defRPr lang="en-US" sz="4800" b="0" i="0" kern="1200" spc="20" baseline="0" dirty="0">
                <a:solidFill>
                  <a:schemeClr val="tx2"/>
                </a:solidFill>
                <a:latin typeface="Gibson Book" pitchFamily="2" charset="77"/>
                <a:ea typeface="+mj-ea"/>
                <a:cs typeface="+mj-cs"/>
              </a:defRPr>
            </a:lvl1pPr>
          </a:lstStyle>
          <a:p>
            <a:r>
              <a:rPr lang="en-US"/>
              <a:t>Agenda – 10 Up</a:t>
            </a:r>
          </a:p>
        </p:txBody>
      </p:sp>
    </p:spTree>
    <p:extLst>
      <p:ext uri="{BB962C8B-B14F-4D97-AF65-F5344CB8AC3E}">
        <p14:creationId xmlns:p14="http://schemas.microsoft.com/office/powerpoint/2010/main" val="3355505222"/>
      </p:ext>
    </p:extLst>
  </p:cSld>
  <p:clrMapOvr>
    <a:masterClrMapping/>
  </p:clrMapOvr>
  <p:extLst>
    <p:ext uri="{DCECCB84-F9BA-43D5-87BE-67443E8EF086}">
      <p15:sldGuideLst xmlns:p15="http://schemas.microsoft.com/office/powerpoint/2012/main">
        <p15:guide id="2" pos="7680">
          <p15:clr>
            <a:srgbClr val="FBAE40"/>
          </p15:clr>
        </p15:guide>
      </p15:sldGuideLst>
    </p:ext>
  </p:extLs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Section – No Image 1 (White)">
    <p:bg>
      <p:bgRef idx="1001">
        <a:schemeClr val="bg1"/>
      </p:bgRef>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E2D6D94-7519-0D3F-A2BD-E51D9819C783}"/>
              </a:ext>
            </a:extLst>
          </p:cNvPr>
          <p:cNvSpPr/>
          <p:nvPr userDrawn="1"/>
        </p:nvSpPr>
        <p:spPr>
          <a:xfrm>
            <a:off x="479685" y="6280879"/>
            <a:ext cx="3117954" cy="419724"/>
          </a:xfrm>
          <a:prstGeom prst="rect">
            <a:avLst/>
          </a:prstGeom>
          <a:solidFill>
            <a:schemeClr val="bg1"/>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15" name="Rectangle 14">
            <a:extLst>
              <a:ext uri="{FF2B5EF4-FFF2-40B4-BE49-F238E27FC236}">
                <a16:creationId xmlns:a16="http://schemas.microsoft.com/office/drawing/2014/main" id="{CE1220A3-5AF8-1C5D-6D3C-83CE9467FA57}"/>
              </a:ext>
              <a:ext uri="{C183D7F6-B498-43B3-948B-1728B52AA6E4}">
                <adec:decorative xmlns:adec="http://schemas.microsoft.com/office/drawing/2017/decorative" val="1"/>
              </a:ext>
            </a:extLst>
          </p:cNvPr>
          <p:cNvSpPr/>
          <p:nvPr userDrawn="1"/>
        </p:nvSpPr>
        <p:spPr>
          <a:xfrm>
            <a:off x="914401" y="5676782"/>
            <a:ext cx="457200" cy="91440"/>
          </a:xfrm>
          <a:prstGeom prst="rect">
            <a:avLst/>
          </a:prstGeom>
          <a:solidFill>
            <a:srgbClr val="FDDA2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Franklin Gothic Book" panose="020B0503020102020204"/>
              <a:ea typeface="+mn-ea"/>
              <a:cs typeface="+mn-cs"/>
            </a:endParaRPr>
          </a:p>
        </p:txBody>
      </p:sp>
      <p:sp>
        <p:nvSpPr>
          <p:cNvPr id="3" name="Title 2">
            <a:extLst>
              <a:ext uri="{FF2B5EF4-FFF2-40B4-BE49-F238E27FC236}">
                <a16:creationId xmlns:a16="http://schemas.microsoft.com/office/drawing/2014/main" id="{4A1FEF60-054F-E975-AAD6-A92B403131E8}"/>
              </a:ext>
            </a:extLst>
          </p:cNvPr>
          <p:cNvSpPr>
            <a:spLocks noGrp="1"/>
          </p:cNvSpPr>
          <p:nvPr>
            <p:ph type="title" hasCustomPrompt="1"/>
          </p:nvPr>
        </p:nvSpPr>
        <p:spPr>
          <a:xfrm>
            <a:off x="914401" y="3090672"/>
            <a:ext cx="8669480" cy="2231136"/>
          </a:xfrm>
        </p:spPr>
        <p:txBody>
          <a:bodyPr anchor="b" anchorCtr="0"/>
          <a:lstStyle>
            <a:lvl1pPr>
              <a:spcAft>
                <a:spcPts val="0"/>
              </a:spcAft>
              <a:defRPr sz="4800"/>
            </a:lvl1pPr>
          </a:lstStyle>
          <a:p>
            <a:pPr lvl="0"/>
            <a:r>
              <a:rPr lang="en-US"/>
              <a:t>Section Slide Title – No Image 1</a:t>
            </a:r>
          </a:p>
        </p:txBody>
      </p:sp>
      <p:sp>
        <p:nvSpPr>
          <p:cNvPr id="12" name="Text Placeholder 8">
            <a:extLst>
              <a:ext uri="{FF2B5EF4-FFF2-40B4-BE49-F238E27FC236}">
                <a16:creationId xmlns:a16="http://schemas.microsoft.com/office/drawing/2014/main" id="{4E6206D3-4FFE-72E3-B504-E627ED7BE5B9}"/>
              </a:ext>
            </a:extLst>
          </p:cNvPr>
          <p:cNvSpPr>
            <a:spLocks noGrp="1"/>
          </p:cNvSpPr>
          <p:nvPr>
            <p:ph type="body" sz="quarter" idx="10" hasCustomPrompt="1"/>
          </p:nvPr>
        </p:nvSpPr>
        <p:spPr>
          <a:xfrm>
            <a:off x="5443304" y="307319"/>
            <a:ext cx="6405796" cy="2754312"/>
          </a:xfrm>
        </p:spPr>
        <p:txBody>
          <a:bodyPr anchor="b" anchorCtr="0"/>
          <a:lstStyle>
            <a:lvl1pPr marL="0" marR="0" indent="0" algn="r" defTabSz="914377" rtl="0" eaLnBrk="1" fontAlgn="auto" latinLnBrk="0" hangingPunct="1">
              <a:lnSpc>
                <a:spcPct val="100000"/>
              </a:lnSpc>
              <a:spcBef>
                <a:spcPct val="0"/>
              </a:spcBef>
              <a:spcAft>
                <a:spcPts val="800"/>
              </a:spcAft>
              <a:buClrTx/>
              <a:buSzTx/>
              <a:buFont typeface="Arial" panose="020B0604020202020204" pitchFamily="34" charset="0"/>
              <a:buNone/>
              <a:tabLst/>
              <a:defRPr lang="en-US" sz="20000" b="1" i="0" kern="1200" spc="20" baseline="0">
                <a:solidFill>
                  <a:schemeClr val="bg1">
                    <a:lumMod val="65000"/>
                    <a:alpha val="15000"/>
                  </a:schemeClr>
                </a:solidFill>
                <a:latin typeface="Gibson SemiBold" pitchFamily="2" charset="77"/>
                <a:ea typeface="+mj-ea"/>
                <a:cs typeface="+mj-cs"/>
              </a:defRPr>
            </a:lvl1pPr>
            <a:lvl2pPr marL="0" marR="0" indent="0" algn="r" defTabSz="914377" rtl="0" eaLnBrk="1" fontAlgn="auto" latinLnBrk="0" hangingPunct="1">
              <a:lnSpc>
                <a:spcPct val="100000"/>
              </a:lnSpc>
              <a:spcBef>
                <a:spcPct val="0"/>
              </a:spcBef>
              <a:spcAft>
                <a:spcPts val="800"/>
              </a:spcAft>
              <a:buClrTx/>
              <a:buSzTx/>
              <a:buFontTx/>
              <a:buNone/>
              <a:tabLst/>
              <a:defRPr lang="en-US" sz="20000" b="1" i="0" kern="1200" spc="20" baseline="0">
                <a:solidFill>
                  <a:srgbClr val="FFFFFF">
                    <a:alpha val="10000"/>
                  </a:srgbClr>
                </a:solidFill>
                <a:latin typeface="Gibson" panose="02000000000000000000" pitchFamily="2" charset="77"/>
                <a:ea typeface="+mj-ea"/>
                <a:cs typeface="+mj-cs"/>
              </a:defRPr>
            </a:lvl2pPr>
            <a:lvl3pPr marL="0" marR="0" indent="0" algn="r" defTabSz="914377" rtl="0" eaLnBrk="1" fontAlgn="auto" latinLnBrk="0" hangingPunct="1">
              <a:lnSpc>
                <a:spcPct val="100000"/>
              </a:lnSpc>
              <a:spcBef>
                <a:spcPct val="0"/>
              </a:spcBef>
              <a:spcAft>
                <a:spcPts val="800"/>
              </a:spcAft>
              <a:buClrTx/>
              <a:buSzTx/>
              <a:buFontTx/>
              <a:buNone/>
              <a:tabLst/>
              <a:defRPr lang="en-US" sz="20000" b="1" i="0" kern="1200" spc="20" baseline="0">
                <a:solidFill>
                  <a:srgbClr val="FFFFFF">
                    <a:alpha val="10000"/>
                  </a:srgbClr>
                </a:solidFill>
                <a:latin typeface="Gibson" panose="02000000000000000000" pitchFamily="2" charset="77"/>
                <a:ea typeface="+mj-ea"/>
                <a:cs typeface="+mj-cs"/>
              </a:defRPr>
            </a:lvl3pPr>
            <a:lvl4pPr marL="0" marR="0" indent="0" algn="r" defTabSz="914377" rtl="0" eaLnBrk="1" fontAlgn="auto" latinLnBrk="0" hangingPunct="1">
              <a:lnSpc>
                <a:spcPct val="100000"/>
              </a:lnSpc>
              <a:spcBef>
                <a:spcPct val="0"/>
              </a:spcBef>
              <a:spcAft>
                <a:spcPts val="800"/>
              </a:spcAft>
              <a:buClrTx/>
              <a:buSzTx/>
              <a:buFontTx/>
              <a:buNone/>
              <a:tabLst/>
              <a:defRPr lang="en-US" sz="20000" b="1" i="0" kern="1200" spc="20" baseline="0">
                <a:solidFill>
                  <a:srgbClr val="FFFFFF">
                    <a:alpha val="10000"/>
                  </a:srgbClr>
                </a:solidFill>
                <a:latin typeface="Gibson" panose="02000000000000000000" pitchFamily="2" charset="77"/>
                <a:ea typeface="+mj-ea"/>
                <a:cs typeface="+mj-cs"/>
              </a:defRPr>
            </a:lvl4pPr>
            <a:lvl5pPr marL="0" marR="0" indent="0" algn="r" defTabSz="914377" rtl="0" eaLnBrk="1" fontAlgn="auto" latinLnBrk="0" hangingPunct="1">
              <a:lnSpc>
                <a:spcPct val="100000"/>
              </a:lnSpc>
              <a:spcBef>
                <a:spcPct val="0"/>
              </a:spcBef>
              <a:spcAft>
                <a:spcPts val="800"/>
              </a:spcAft>
              <a:buClrTx/>
              <a:buSzTx/>
              <a:buFontTx/>
              <a:buNone/>
              <a:tabLst/>
              <a:defRPr lang="en-US" sz="20000" b="1" i="0" kern="1200" spc="20" baseline="0">
                <a:solidFill>
                  <a:srgbClr val="FFFFFF">
                    <a:alpha val="10000"/>
                  </a:srgbClr>
                </a:solidFill>
                <a:latin typeface="Gibson" panose="02000000000000000000" pitchFamily="2" charset="77"/>
                <a:ea typeface="+mj-ea"/>
                <a:cs typeface="+mj-cs"/>
              </a:defRPr>
            </a:lvl5pPr>
          </a:lstStyle>
          <a:p>
            <a:pPr lvl="0"/>
            <a:r>
              <a:rPr lang="en-US"/>
              <a:t>01</a:t>
            </a:r>
          </a:p>
        </p:txBody>
      </p:sp>
      <p:sp>
        <p:nvSpPr>
          <p:cNvPr id="14" name="Text Placeholder 15">
            <a:extLst>
              <a:ext uri="{FF2B5EF4-FFF2-40B4-BE49-F238E27FC236}">
                <a16:creationId xmlns:a16="http://schemas.microsoft.com/office/drawing/2014/main" id="{88B0812D-CAB9-8D28-B8E1-A472912419CF}"/>
              </a:ext>
            </a:extLst>
          </p:cNvPr>
          <p:cNvSpPr>
            <a:spLocks noGrp="1"/>
          </p:cNvSpPr>
          <p:nvPr>
            <p:ph type="body" sz="quarter" idx="19" hasCustomPrompt="1"/>
          </p:nvPr>
        </p:nvSpPr>
        <p:spPr>
          <a:xfrm>
            <a:off x="5854220" y="1362431"/>
            <a:ext cx="5724144" cy="281404"/>
          </a:xfrm>
        </p:spPr>
        <p:txBody>
          <a:bodyPr/>
          <a:lstStyle>
            <a:lvl1pPr marL="0" indent="0" algn="r">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Tree>
    <p:extLst>
      <p:ext uri="{BB962C8B-B14F-4D97-AF65-F5344CB8AC3E}">
        <p14:creationId xmlns:p14="http://schemas.microsoft.com/office/powerpoint/2010/main" val="191761363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76">
          <p15:clr>
            <a:srgbClr val="FBAE40"/>
          </p15:clr>
        </p15:guide>
      </p15:sldGuideLst>
    </p:ext>
  </p:extLs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Section – No Image 2 (Gray)">
    <p:bg>
      <p:bgRef idx="1001">
        <a:schemeClr val="bg1"/>
      </p:bgRef>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E2D6D94-7519-0D3F-A2BD-E51D9819C783}"/>
              </a:ext>
            </a:extLst>
          </p:cNvPr>
          <p:cNvSpPr/>
          <p:nvPr userDrawn="1"/>
        </p:nvSpPr>
        <p:spPr>
          <a:xfrm>
            <a:off x="479685" y="6280879"/>
            <a:ext cx="3117954" cy="419724"/>
          </a:xfrm>
          <a:prstGeom prst="rect">
            <a:avLst/>
          </a:prstGeom>
          <a:solidFill>
            <a:schemeClr val="bg1"/>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15" name="Rectangle 14">
            <a:extLst>
              <a:ext uri="{FF2B5EF4-FFF2-40B4-BE49-F238E27FC236}">
                <a16:creationId xmlns:a16="http://schemas.microsoft.com/office/drawing/2014/main" id="{CE1220A3-5AF8-1C5D-6D3C-83CE9467FA57}"/>
              </a:ext>
              <a:ext uri="{C183D7F6-B498-43B3-948B-1728B52AA6E4}">
                <adec:decorative xmlns:adec="http://schemas.microsoft.com/office/drawing/2017/decorative" val="1"/>
              </a:ext>
            </a:extLst>
          </p:cNvPr>
          <p:cNvSpPr/>
          <p:nvPr userDrawn="1"/>
        </p:nvSpPr>
        <p:spPr>
          <a:xfrm>
            <a:off x="914400" y="5683997"/>
            <a:ext cx="457200" cy="91440"/>
          </a:xfrm>
          <a:prstGeom prst="rect">
            <a:avLst/>
          </a:prstGeom>
          <a:solidFill>
            <a:srgbClr val="FDDA2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Franklin Gothic Book" panose="020B0503020102020204"/>
              <a:ea typeface="+mn-ea"/>
              <a:cs typeface="+mn-cs"/>
            </a:endParaRPr>
          </a:p>
        </p:txBody>
      </p:sp>
      <p:sp>
        <p:nvSpPr>
          <p:cNvPr id="2" name="Title 1">
            <a:extLst>
              <a:ext uri="{FF2B5EF4-FFF2-40B4-BE49-F238E27FC236}">
                <a16:creationId xmlns:a16="http://schemas.microsoft.com/office/drawing/2014/main" id="{A7809063-098F-D102-CB2D-00EB9662A6BD}"/>
              </a:ext>
            </a:extLst>
          </p:cNvPr>
          <p:cNvSpPr>
            <a:spLocks noGrp="1"/>
          </p:cNvSpPr>
          <p:nvPr>
            <p:ph type="title" hasCustomPrompt="1"/>
          </p:nvPr>
        </p:nvSpPr>
        <p:spPr>
          <a:xfrm>
            <a:off x="914400" y="3097599"/>
            <a:ext cx="8669481" cy="2226732"/>
          </a:xfrm>
        </p:spPr>
        <p:txBody>
          <a:bodyPr anchor="b" anchorCtr="0"/>
          <a:lstStyle>
            <a:lvl1pPr>
              <a:defRPr sz="4800"/>
            </a:lvl1pPr>
          </a:lstStyle>
          <a:p>
            <a:pPr marL="0" marR="0" lvl="0" indent="0" algn="l" defTabSz="914377" rtl="0" eaLnBrk="1" fontAlgn="auto" latinLnBrk="0" hangingPunct="1">
              <a:lnSpc>
                <a:spcPct val="100000"/>
              </a:lnSpc>
              <a:spcBef>
                <a:spcPct val="0"/>
              </a:spcBef>
              <a:spcAft>
                <a:spcPts val="800"/>
              </a:spcAft>
              <a:buClrTx/>
              <a:buSzTx/>
              <a:buFontTx/>
              <a:buNone/>
              <a:tabLst/>
              <a:defRPr/>
            </a:pPr>
            <a:r>
              <a:rPr kumimoji="0" lang="en-US" sz="4800" b="0" i="0" u="none" strike="noStrike" kern="1200" cap="none" spc="20" normalizeH="0" baseline="0" noProof="0">
                <a:ln>
                  <a:noFill/>
                </a:ln>
                <a:solidFill>
                  <a:srgbClr val="FFFFFF"/>
                </a:solidFill>
                <a:effectLst/>
                <a:uLnTx/>
                <a:uFillTx/>
                <a:latin typeface="Gibson Book" pitchFamily="2" charset="77"/>
                <a:ea typeface="+mj-ea"/>
                <a:cs typeface="+mj-cs"/>
              </a:rPr>
              <a:t>Section Slide Title – No Image 2</a:t>
            </a:r>
          </a:p>
        </p:txBody>
      </p:sp>
      <p:sp>
        <p:nvSpPr>
          <p:cNvPr id="12" name="Text Placeholder 8">
            <a:extLst>
              <a:ext uri="{FF2B5EF4-FFF2-40B4-BE49-F238E27FC236}">
                <a16:creationId xmlns:a16="http://schemas.microsoft.com/office/drawing/2014/main" id="{4E6206D3-4FFE-72E3-B504-E627ED7BE5B9}"/>
              </a:ext>
            </a:extLst>
          </p:cNvPr>
          <p:cNvSpPr>
            <a:spLocks noGrp="1"/>
          </p:cNvSpPr>
          <p:nvPr>
            <p:ph type="body" sz="quarter" idx="10" hasCustomPrompt="1"/>
          </p:nvPr>
        </p:nvSpPr>
        <p:spPr>
          <a:xfrm>
            <a:off x="5443304" y="307319"/>
            <a:ext cx="6395803" cy="2754312"/>
          </a:xfrm>
        </p:spPr>
        <p:txBody>
          <a:bodyPr anchor="b" anchorCtr="0"/>
          <a:lstStyle>
            <a:lvl1pPr marL="0" marR="0" indent="0" algn="r" defTabSz="914377" rtl="0" eaLnBrk="1" fontAlgn="auto" latinLnBrk="0" hangingPunct="1">
              <a:lnSpc>
                <a:spcPct val="100000"/>
              </a:lnSpc>
              <a:spcBef>
                <a:spcPct val="0"/>
              </a:spcBef>
              <a:spcAft>
                <a:spcPts val="800"/>
              </a:spcAft>
              <a:buClrTx/>
              <a:buSzTx/>
              <a:buFont typeface="Arial" panose="020B0604020202020204" pitchFamily="34" charset="0"/>
              <a:buNone/>
              <a:tabLst/>
              <a:defRPr lang="en-US" sz="20000" b="1" i="0" kern="1200" spc="20" baseline="0">
                <a:solidFill>
                  <a:srgbClr val="FFFFFF">
                    <a:alpha val="10000"/>
                  </a:srgbClr>
                </a:solidFill>
                <a:latin typeface="Gibson SemiBold" pitchFamily="2" charset="77"/>
                <a:ea typeface="+mj-ea"/>
                <a:cs typeface="+mj-cs"/>
              </a:defRPr>
            </a:lvl1pPr>
            <a:lvl2pPr marL="0" marR="0" indent="0" algn="r" defTabSz="914377" rtl="0" eaLnBrk="1" fontAlgn="auto" latinLnBrk="0" hangingPunct="1">
              <a:lnSpc>
                <a:spcPct val="100000"/>
              </a:lnSpc>
              <a:spcBef>
                <a:spcPct val="0"/>
              </a:spcBef>
              <a:spcAft>
                <a:spcPts val="800"/>
              </a:spcAft>
              <a:buClrTx/>
              <a:buSzTx/>
              <a:buFontTx/>
              <a:buNone/>
              <a:tabLst/>
              <a:defRPr lang="en-US" sz="20000" b="1" i="0" kern="1200" spc="20" baseline="0">
                <a:solidFill>
                  <a:srgbClr val="FFFFFF">
                    <a:alpha val="10000"/>
                  </a:srgbClr>
                </a:solidFill>
                <a:latin typeface="Gibson" panose="02000000000000000000" pitchFamily="2" charset="77"/>
                <a:ea typeface="+mj-ea"/>
                <a:cs typeface="+mj-cs"/>
              </a:defRPr>
            </a:lvl2pPr>
            <a:lvl3pPr marL="0" marR="0" indent="0" algn="r" defTabSz="914377" rtl="0" eaLnBrk="1" fontAlgn="auto" latinLnBrk="0" hangingPunct="1">
              <a:lnSpc>
                <a:spcPct val="100000"/>
              </a:lnSpc>
              <a:spcBef>
                <a:spcPct val="0"/>
              </a:spcBef>
              <a:spcAft>
                <a:spcPts val="800"/>
              </a:spcAft>
              <a:buClrTx/>
              <a:buSzTx/>
              <a:buFontTx/>
              <a:buNone/>
              <a:tabLst/>
              <a:defRPr lang="en-US" sz="20000" b="1" i="0" kern="1200" spc="20" baseline="0">
                <a:solidFill>
                  <a:srgbClr val="FFFFFF">
                    <a:alpha val="10000"/>
                  </a:srgbClr>
                </a:solidFill>
                <a:latin typeface="Gibson" panose="02000000000000000000" pitchFamily="2" charset="77"/>
                <a:ea typeface="+mj-ea"/>
                <a:cs typeface="+mj-cs"/>
              </a:defRPr>
            </a:lvl3pPr>
            <a:lvl4pPr marL="0" marR="0" indent="0" algn="r" defTabSz="914377" rtl="0" eaLnBrk="1" fontAlgn="auto" latinLnBrk="0" hangingPunct="1">
              <a:lnSpc>
                <a:spcPct val="100000"/>
              </a:lnSpc>
              <a:spcBef>
                <a:spcPct val="0"/>
              </a:spcBef>
              <a:spcAft>
                <a:spcPts val="800"/>
              </a:spcAft>
              <a:buClrTx/>
              <a:buSzTx/>
              <a:buFontTx/>
              <a:buNone/>
              <a:tabLst/>
              <a:defRPr lang="en-US" sz="20000" b="1" i="0" kern="1200" spc="20" baseline="0">
                <a:solidFill>
                  <a:srgbClr val="FFFFFF">
                    <a:alpha val="10000"/>
                  </a:srgbClr>
                </a:solidFill>
                <a:latin typeface="Gibson" panose="02000000000000000000" pitchFamily="2" charset="77"/>
                <a:ea typeface="+mj-ea"/>
                <a:cs typeface="+mj-cs"/>
              </a:defRPr>
            </a:lvl4pPr>
            <a:lvl5pPr marL="0" marR="0" indent="0" algn="r" defTabSz="914377" rtl="0" eaLnBrk="1" fontAlgn="auto" latinLnBrk="0" hangingPunct="1">
              <a:lnSpc>
                <a:spcPct val="100000"/>
              </a:lnSpc>
              <a:spcBef>
                <a:spcPct val="0"/>
              </a:spcBef>
              <a:spcAft>
                <a:spcPts val="800"/>
              </a:spcAft>
              <a:buClrTx/>
              <a:buSzTx/>
              <a:buFontTx/>
              <a:buNone/>
              <a:tabLst/>
              <a:defRPr lang="en-US" sz="20000" b="1" i="0" kern="1200" spc="20" baseline="0">
                <a:solidFill>
                  <a:srgbClr val="FFFFFF">
                    <a:alpha val="10000"/>
                  </a:srgbClr>
                </a:solidFill>
                <a:latin typeface="Gibson" panose="02000000000000000000" pitchFamily="2" charset="77"/>
                <a:ea typeface="+mj-ea"/>
                <a:cs typeface="+mj-cs"/>
              </a:defRPr>
            </a:lvl5pPr>
          </a:lstStyle>
          <a:p>
            <a:pPr lvl="0"/>
            <a:r>
              <a:rPr lang="en-US"/>
              <a:t>01</a:t>
            </a:r>
          </a:p>
        </p:txBody>
      </p:sp>
      <p:sp>
        <p:nvSpPr>
          <p:cNvPr id="14" name="Text Placeholder 15">
            <a:extLst>
              <a:ext uri="{FF2B5EF4-FFF2-40B4-BE49-F238E27FC236}">
                <a16:creationId xmlns:a16="http://schemas.microsoft.com/office/drawing/2014/main" id="{88B0812D-CAB9-8D28-B8E1-A472912419CF}"/>
              </a:ext>
            </a:extLst>
          </p:cNvPr>
          <p:cNvSpPr>
            <a:spLocks noGrp="1"/>
          </p:cNvSpPr>
          <p:nvPr>
            <p:ph type="body" sz="quarter" idx="19" hasCustomPrompt="1"/>
          </p:nvPr>
        </p:nvSpPr>
        <p:spPr>
          <a:xfrm>
            <a:off x="5787274" y="1362431"/>
            <a:ext cx="5795125" cy="281404"/>
          </a:xfrm>
        </p:spPr>
        <p:txBody>
          <a:bodyPr/>
          <a:lstStyle>
            <a:lvl1pPr marL="0" indent="0" algn="r">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Tree>
    <p:extLst>
      <p:ext uri="{BB962C8B-B14F-4D97-AF65-F5344CB8AC3E}">
        <p14:creationId xmlns:p14="http://schemas.microsoft.com/office/powerpoint/2010/main" val="3967381733"/>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576">
          <p15:clr>
            <a:srgbClr val="FBAE40"/>
          </p15:clr>
        </p15:guide>
      </p15:sldGuideLst>
    </p:ext>
  </p:extLs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Section – No Image 3 (White)">
    <p:bg>
      <p:bgRef idx="1001">
        <a:schemeClr val="bg1"/>
      </p:bgRef>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70ECDB7-A564-F753-4B9F-BFF54908BED5}"/>
              </a:ext>
            </a:extLst>
          </p:cNvPr>
          <p:cNvSpPr/>
          <p:nvPr userDrawn="1"/>
        </p:nvSpPr>
        <p:spPr>
          <a:xfrm>
            <a:off x="464695" y="6265889"/>
            <a:ext cx="3162925" cy="389744"/>
          </a:xfrm>
          <a:prstGeom prst="rect">
            <a:avLst/>
          </a:prstGeom>
          <a:solidFill>
            <a:schemeClr val="bg1"/>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pic>
        <p:nvPicPr>
          <p:cNvPr id="5" name="Picture 4">
            <a:extLst>
              <a:ext uri="{FF2B5EF4-FFF2-40B4-BE49-F238E27FC236}">
                <a16:creationId xmlns:a16="http://schemas.microsoft.com/office/drawing/2014/main" id="{0BC278CA-159D-1708-7144-3C34A05EFABB}"/>
              </a:ext>
              <a:ext uri="{C183D7F6-B498-43B3-948B-1728B52AA6E4}">
                <adec:decorative xmlns:adec="http://schemas.microsoft.com/office/drawing/2017/decorative" val="1"/>
              </a:ext>
            </a:extLst>
          </p:cNvPr>
          <p:cNvPicPr>
            <a:picLocks noChangeAspect="1"/>
          </p:cNvPicPr>
          <p:nvPr userDrawn="1"/>
        </p:nvPicPr>
        <p:blipFill rotWithShape="1">
          <a:blip r:embed="rId2">
            <a:alphaModFix amt="50000"/>
          </a:blip>
          <a:srcRect l="24109" t="39399" r="24958"/>
          <a:stretch/>
        </p:blipFill>
        <p:spPr>
          <a:xfrm rot="-5400000">
            <a:off x="-970112" y="970117"/>
            <a:ext cx="6858000" cy="4917771"/>
          </a:xfrm>
          <a:prstGeom prst="rect">
            <a:avLst/>
          </a:prstGeom>
        </p:spPr>
      </p:pic>
      <p:sp>
        <p:nvSpPr>
          <p:cNvPr id="10" name="Rectangle 9">
            <a:extLst>
              <a:ext uri="{FF2B5EF4-FFF2-40B4-BE49-F238E27FC236}">
                <a16:creationId xmlns:a16="http://schemas.microsoft.com/office/drawing/2014/main" id="{C5613C10-4E2C-34B1-ED58-B22AF71AC012}"/>
              </a:ext>
              <a:ext uri="{C183D7F6-B498-43B3-948B-1728B52AA6E4}">
                <adec:decorative xmlns:adec="http://schemas.microsoft.com/office/drawing/2017/decorative" val="1"/>
              </a:ext>
            </a:extLst>
          </p:cNvPr>
          <p:cNvSpPr/>
          <p:nvPr userDrawn="1"/>
        </p:nvSpPr>
        <p:spPr>
          <a:xfrm>
            <a:off x="914400" y="5673723"/>
            <a:ext cx="457200" cy="91440"/>
          </a:xfrm>
          <a:prstGeom prst="rect">
            <a:avLst/>
          </a:prstGeom>
          <a:solidFill>
            <a:srgbClr val="FDDA2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Franklin Gothic Book" panose="020B0503020102020204"/>
              <a:ea typeface="+mn-ea"/>
              <a:cs typeface="+mn-cs"/>
            </a:endParaRPr>
          </a:p>
        </p:txBody>
      </p:sp>
      <p:sp>
        <p:nvSpPr>
          <p:cNvPr id="3" name="Title 2">
            <a:extLst>
              <a:ext uri="{FF2B5EF4-FFF2-40B4-BE49-F238E27FC236}">
                <a16:creationId xmlns:a16="http://schemas.microsoft.com/office/drawing/2014/main" id="{E0F45D4F-DFC9-5C00-60CD-90C1619B8AE6}"/>
              </a:ext>
            </a:extLst>
          </p:cNvPr>
          <p:cNvSpPr>
            <a:spLocks noGrp="1"/>
          </p:cNvSpPr>
          <p:nvPr>
            <p:ph type="title" hasCustomPrompt="1"/>
          </p:nvPr>
        </p:nvSpPr>
        <p:spPr>
          <a:xfrm>
            <a:off x="914401" y="3090672"/>
            <a:ext cx="8668512" cy="2231136"/>
          </a:xfrm>
        </p:spPr>
        <p:txBody>
          <a:bodyPr anchor="b" anchorCtr="0"/>
          <a:lstStyle>
            <a:lvl1pPr marL="0" marR="0" indent="0" algn="l" defTabSz="914377" rtl="0" eaLnBrk="1" fontAlgn="auto" latinLnBrk="0" hangingPunct="1">
              <a:lnSpc>
                <a:spcPct val="100000"/>
              </a:lnSpc>
              <a:spcBef>
                <a:spcPct val="0"/>
              </a:spcBef>
              <a:spcAft>
                <a:spcPts val="800"/>
              </a:spcAft>
              <a:buClrTx/>
              <a:buSzTx/>
              <a:buFontTx/>
              <a:buNone/>
              <a:tabLst/>
              <a:defRPr sz="4800"/>
            </a:lvl1pPr>
          </a:lstStyle>
          <a:p>
            <a:r>
              <a:rPr lang="en-US"/>
              <a:t>Section Slide Title – No Image 3</a:t>
            </a:r>
          </a:p>
        </p:txBody>
      </p:sp>
    </p:spTree>
    <p:extLst>
      <p:ext uri="{BB962C8B-B14F-4D97-AF65-F5344CB8AC3E}">
        <p14:creationId xmlns:p14="http://schemas.microsoft.com/office/powerpoint/2010/main" val="813958570"/>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76">
          <p15:clr>
            <a:srgbClr val="FBAE40"/>
          </p15:clr>
        </p15:guide>
      </p15:sldGuideLst>
    </p:ext>
  </p:extLs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Section – No Image 4 (Gray)">
    <p:bg>
      <p:bgRef idx="1001">
        <a:schemeClr val="bg1"/>
      </p:bgRef>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E2D6D94-7519-0D3F-A2BD-E51D9819C783}"/>
              </a:ext>
            </a:extLst>
          </p:cNvPr>
          <p:cNvSpPr/>
          <p:nvPr userDrawn="1"/>
        </p:nvSpPr>
        <p:spPr>
          <a:xfrm>
            <a:off x="479685" y="6280879"/>
            <a:ext cx="3117954" cy="419724"/>
          </a:xfrm>
          <a:prstGeom prst="rect">
            <a:avLst/>
          </a:prstGeom>
          <a:solidFill>
            <a:schemeClr val="bg1"/>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pic>
        <p:nvPicPr>
          <p:cNvPr id="8" name="Picture 7">
            <a:extLst>
              <a:ext uri="{FF2B5EF4-FFF2-40B4-BE49-F238E27FC236}">
                <a16:creationId xmlns:a16="http://schemas.microsoft.com/office/drawing/2014/main" id="{F46D2F70-7F11-6940-AD0C-87E3660CFE4C}"/>
              </a:ext>
              <a:ext uri="{C183D7F6-B498-43B3-948B-1728B52AA6E4}">
                <adec:decorative xmlns:adec="http://schemas.microsoft.com/office/drawing/2017/decorative" val="1"/>
              </a:ext>
            </a:extLst>
          </p:cNvPr>
          <p:cNvPicPr>
            <a:picLocks noChangeAspect="1"/>
          </p:cNvPicPr>
          <p:nvPr userDrawn="1"/>
        </p:nvPicPr>
        <p:blipFill rotWithShape="1">
          <a:blip r:embed="rId2">
            <a:alphaModFix amt="12000"/>
          </a:blip>
          <a:srcRect l="24109" t="39399" r="24958"/>
          <a:stretch/>
        </p:blipFill>
        <p:spPr>
          <a:xfrm rot="-5400000">
            <a:off x="-970112" y="970117"/>
            <a:ext cx="6858000" cy="4917771"/>
          </a:xfrm>
          <a:prstGeom prst="rect">
            <a:avLst/>
          </a:prstGeom>
        </p:spPr>
      </p:pic>
      <p:sp>
        <p:nvSpPr>
          <p:cNvPr id="4" name="Rectangle 3">
            <a:extLst>
              <a:ext uri="{FF2B5EF4-FFF2-40B4-BE49-F238E27FC236}">
                <a16:creationId xmlns:a16="http://schemas.microsoft.com/office/drawing/2014/main" id="{952FA1F8-B458-5225-9537-4D763785DA47}"/>
              </a:ext>
              <a:ext uri="{C183D7F6-B498-43B3-948B-1728B52AA6E4}">
                <adec:decorative xmlns:adec="http://schemas.microsoft.com/office/drawing/2017/decorative" val="1"/>
              </a:ext>
            </a:extLst>
          </p:cNvPr>
          <p:cNvSpPr/>
          <p:nvPr userDrawn="1"/>
        </p:nvSpPr>
        <p:spPr>
          <a:xfrm>
            <a:off x="914400" y="5673723"/>
            <a:ext cx="457200" cy="91440"/>
          </a:xfrm>
          <a:prstGeom prst="rect">
            <a:avLst/>
          </a:prstGeom>
          <a:solidFill>
            <a:srgbClr val="FDDA2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Franklin Gothic Book" panose="020B0503020102020204"/>
              <a:ea typeface="+mn-ea"/>
              <a:cs typeface="+mn-cs"/>
            </a:endParaRPr>
          </a:p>
        </p:txBody>
      </p:sp>
      <p:sp>
        <p:nvSpPr>
          <p:cNvPr id="2" name="Title 1">
            <a:extLst>
              <a:ext uri="{FF2B5EF4-FFF2-40B4-BE49-F238E27FC236}">
                <a16:creationId xmlns:a16="http://schemas.microsoft.com/office/drawing/2014/main" id="{A7809063-098F-D102-CB2D-00EB9662A6BD}"/>
              </a:ext>
            </a:extLst>
          </p:cNvPr>
          <p:cNvSpPr>
            <a:spLocks noGrp="1"/>
          </p:cNvSpPr>
          <p:nvPr>
            <p:ph type="title" hasCustomPrompt="1"/>
          </p:nvPr>
        </p:nvSpPr>
        <p:spPr>
          <a:xfrm>
            <a:off x="914400" y="3086631"/>
            <a:ext cx="8652059" cy="2231136"/>
          </a:xfrm>
        </p:spPr>
        <p:txBody>
          <a:bodyPr anchor="b" anchorCtr="0"/>
          <a:lstStyle>
            <a:lvl1pPr>
              <a:defRPr sz="4800"/>
            </a:lvl1pPr>
          </a:lstStyle>
          <a:p>
            <a:pPr marL="0" marR="0" lvl="0" indent="0" algn="l" defTabSz="914377" rtl="0" eaLnBrk="1" fontAlgn="auto" latinLnBrk="0" hangingPunct="1">
              <a:lnSpc>
                <a:spcPct val="100000"/>
              </a:lnSpc>
              <a:spcBef>
                <a:spcPct val="0"/>
              </a:spcBef>
              <a:spcAft>
                <a:spcPts val="800"/>
              </a:spcAft>
              <a:buClrTx/>
              <a:buSzTx/>
              <a:buFontTx/>
              <a:buNone/>
              <a:tabLst/>
              <a:defRPr/>
            </a:pPr>
            <a:r>
              <a:rPr kumimoji="0" lang="en-US" sz="4800" b="0" i="0" u="none" strike="noStrike" kern="1200" cap="none" spc="20" normalizeH="0" baseline="0" noProof="0">
                <a:ln>
                  <a:noFill/>
                </a:ln>
                <a:solidFill>
                  <a:srgbClr val="FFFFFF"/>
                </a:solidFill>
                <a:effectLst/>
                <a:uLnTx/>
                <a:uFillTx/>
                <a:latin typeface="Gibson Book" pitchFamily="2" charset="77"/>
                <a:ea typeface="+mj-ea"/>
                <a:cs typeface="+mj-cs"/>
              </a:rPr>
              <a:t>Section Slide Title – No Image 4</a:t>
            </a:r>
          </a:p>
        </p:txBody>
      </p:sp>
    </p:spTree>
    <p:extLst>
      <p:ext uri="{BB962C8B-B14F-4D97-AF65-F5344CB8AC3E}">
        <p14:creationId xmlns:p14="http://schemas.microsoft.com/office/powerpoint/2010/main" val="1907732783"/>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576">
          <p15:clr>
            <a:srgbClr val="FBAE40"/>
          </p15:clr>
        </p15:guide>
      </p15:sldGuideLst>
    </p:ext>
  </p:extLst>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Section – Small Image 1 (Whit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ED6EA82-041E-697C-49A9-3CEA39526D5F}"/>
              </a:ext>
              <a:ext uri="{C183D7F6-B498-43B3-948B-1728B52AA6E4}">
                <adec:decorative xmlns:adec="http://schemas.microsoft.com/office/drawing/2017/decorative" val="1"/>
              </a:ext>
            </a:extLst>
          </p:cNvPr>
          <p:cNvSpPr/>
          <p:nvPr userDrawn="1"/>
        </p:nvSpPr>
        <p:spPr>
          <a:xfrm>
            <a:off x="300038" y="300038"/>
            <a:ext cx="9758362" cy="6256060"/>
          </a:xfrm>
          <a:prstGeom prst="rect">
            <a:avLst/>
          </a:prstGeom>
          <a:solidFill>
            <a:schemeClr val="bg2"/>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7" name="Picture Placeholder 3">
            <a:extLst>
              <a:ext uri="{FF2B5EF4-FFF2-40B4-BE49-F238E27FC236}">
                <a16:creationId xmlns:a16="http://schemas.microsoft.com/office/drawing/2014/main" id="{17A9E4F0-5166-BDDC-DE0C-4A1D5FBF28C2}"/>
              </a:ext>
              <a:ext uri="{C183D7F6-B498-43B3-948B-1728B52AA6E4}">
                <adec:decorative xmlns:adec="http://schemas.microsoft.com/office/drawing/2017/decorative" val="1"/>
              </a:ext>
            </a:extLst>
          </p:cNvPr>
          <p:cNvSpPr>
            <a:spLocks noGrp="1"/>
          </p:cNvSpPr>
          <p:nvPr>
            <p:ph type="pic" sz="quarter" idx="20" hasCustomPrompt="1"/>
          </p:nvPr>
        </p:nvSpPr>
        <p:spPr>
          <a:xfrm>
            <a:off x="7364897" y="685800"/>
            <a:ext cx="4827104" cy="5486401"/>
          </a:xfrm>
          <a:prstGeom prst="rect">
            <a:avLst/>
          </a:prstGeom>
          <a:pattFill prst="pct5">
            <a:fgClr>
              <a:schemeClr val="tx1"/>
            </a:fgClr>
            <a:bgClr>
              <a:schemeClr val="bg1"/>
            </a:bgClr>
          </a:pattFill>
        </p:spPr>
        <p:txBody>
          <a:bodyPr anchor="ctr">
            <a:normAutofit/>
          </a:bodyPr>
          <a:lstStyle>
            <a:lvl1pPr marL="0" marR="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sz="1400" b="1">
                <a:solidFill>
                  <a:schemeClr val="tx1"/>
                </a:solidFill>
              </a:defRPr>
            </a:lvl1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54565C"/>
                </a:solidFill>
                <a:effectLst/>
                <a:uLnTx/>
                <a:uFillTx/>
                <a:latin typeface="Gibson" panose="02000000000000000000" pitchFamily="2" charset="77"/>
                <a:ea typeface="+mn-ea"/>
                <a:cs typeface="+mn-cs"/>
              </a:rPr>
              <a:t>Click to insert image</a:t>
            </a:r>
          </a:p>
        </p:txBody>
      </p:sp>
      <p:sp>
        <p:nvSpPr>
          <p:cNvPr id="3" name="Text Placeholder 15">
            <a:extLst>
              <a:ext uri="{FF2B5EF4-FFF2-40B4-BE49-F238E27FC236}">
                <a16:creationId xmlns:a16="http://schemas.microsoft.com/office/drawing/2014/main" id="{56A5C4BE-095C-6CAF-73DB-C5AB483E5D75}"/>
              </a:ext>
            </a:extLst>
          </p:cNvPr>
          <p:cNvSpPr>
            <a:spLocks noGrp="1"/>
          </p:cNvSpPr>
          <p:nvPr>
            <p:ph type="body" sz="quarter" idx="19" hasCustomPrompt="1"/>
          </p:nvPr>
        </p:nvSpPr>
        <p:spPr>
          <a:xfrm>
            <a:off x="914399" y="5077795"/>
            <a:ext cx="5789408"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
        <p:nvSpPr>
          <p:cNvPr id="4" name="Title 4">
            <a:extLst>
              <a:ext uri="{FF2B5EF4-FFF2-40B4-BE49-F238E27FC236}">
                <a16:creationId xmlns:a16="http://schemas.microsoft.com/office/drawing/2014/main" id="{D6FF6D52-DEE1-6969-4833-C705609F2408}"/>
              </a:ext>
            </a:extLst>
          </p:cNvPr>
          <p:cNvSpPr>
            <a:spLocks noGrp="1"/>
          </p:cNvSpPr>
          <p:nvPr>
            <p:ph type="title" hasCustomPrompt="1"/>
          </p:nvPr>
        </p:nvSpPr>
        <p:spPr>
          <a:xfrm>
            <a:off x="914400" y="2688336"/>
            <a:ext cx="5788152" cy="2231136"/>
          </a:xfrm>
        </p:spPr>
        <p:txBody>
          <a:bodyPr anchor="b">
            <a:noAutofit/>
          </a:bodyPr>
          <a:lstStyle>
            <a:lvl1pPr marL="0" marR="0" indent="0" algn="l" defTabSz="914377" rtl="0" eaLnBrk="1" fontAlgn="auto" latinLnBrk="0" hangingPunct="1">
              <a:lnSpc>
                <a:spcPct val="100000"/>
              </a:lnSpc>
              <a:spcBef>
                <a:spcPct val="0"/>
              </a:spcBef>
              <a:spcAft>
                <a:spcPts val="800"/>
              </a:spcAft>
              <a:buClrTx/>
              <a:buSzTx/>
              <a:buFontTx/>
              <a:buNone/>
              <a:tabLst/>
              <a:defRPr sz="4800" b="0" i="0">
                <a:solidFill>
                  <a:schemeClr val="tx2"/>
                </a:solidFill>
                <a:latin typeface="Gibson Book" pitchFamily="2" charset="77"/>
              </a:defRPr>
            </a:lvl1pPr>
          </a:lstStyle>
          <a:p>
            <a:r>
              <a:rPr lang="en-US"/>
              <a:t>Section Slide Title – Small Image 1</a:t>
            </a:r>
          </a:p>
        </p:txBody>
      </p:sp>
    </p:spTree>
    <p:extLst>
      <p:ext uri="{BB962C8B-B14F-4D97-AF65-F5344CB8AC3E}">
        <p14:creationId xmlns:p14="http://schemas.microsoft.com/office/powerpoint/2010/main" val="15709475"/>
      </p:ext>
    </p:extLst>
  </p:cSld>
  <p:clrMapOvr>
    <a:masterClrMapping/>
  </p:clrMapOvr>
  <p:extLst>
    <p:ext uri="{DCECCB84-F9BA-43D5-87BE-67443E8EF086}">
      <p15:sldGuideLst xmlns:p15="http://schemas.microsoft.com/office/powerpoint/2012/main">
        <p15:guide id="3" pos="576">
          <p15:clr>
            <a:srgbClr val="FBAE40"/>
          </p15:clr>
        </p15:guide>
      </p15:sldGuideLst>
    </p:ext>
  </p:extLs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Section – Small Image 2 (CapTech Blu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ED6EA82-041E-697C-49A9-3CEA39526D5F}"/>
              </a:ext>
              <a:ext uri="{C183D7F6-B498-43B3-948B-1728B52AA6E4}">
                <adec:decorative xmlns:adec="http://schemas.microsoft.com/office/drawing/2017/decorative" val="1"/>
              </a:ext>
            </a:extLst>
          </p:cNvPr>
          <p:cNvSpPr/>
          <p:nvPr userDrawn="1"/>
        </p:nvSpPr>
        <p:spPr>
          <a:xfrm>
            <a:off x="300038" y="300038"/>
            <a:ext cx="9758362" cy="6256060"/>
          </a:xfrm>
          <a:prstGeom prst="rect">
            <a:avLst/>
          </a:prstGeom>
          <a:solidFill>
            <a:schemeClr val="tx2"/>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8" name="Picture Placeholder 3">
            <a:extLst>
              <a:ext uri="{FF2B5EF4-FFF2-40B4-BE49-F238E27FC236}">
                <a16:creationId xmlns:a16="http://schemas.microsoft.com/office/drawing/2014/main" id="{B318583A-BCA7-33F7-DB50-37F4C51EE8C4}"/>
              </a:ext>
              <a:ext uri="{C183D7F6-B498-43B3-948B-1728B52AA6E4}">
                <adec:decorative xmlns:adec="http://schemas.microsoft.com/office/drawing/2017/decorative" val="1"/>
              </a:ext>
            </a:extLst>
          </p:cNvPr>
          <p:cNvSpPr>
            <a:spLocks noGrp="1"/>
          </p:cNvSpPr>
          <p:nvPr>
            <p:ph type="pic" sz="quarter" idx="13" hasCustomPrompt="1"/>
          </p:nvPr>
        </p:nvSpPr>
        <p:spPr>
          <a:xfrm>
            <a:off x="7364897" y="685801"/>
            <a:ext cx="4827104" cy="5486400"/>
          </a:xfrm>
          <a:prstGeom prst="rect">
            <a:avLst/>
          </a:prstGeom>
          <a:pattFill prst="pct5">
            <a:fgClr>
              <a:schemeClr val="tx1"/>
            </a:fgClr>
            <a:bgClr>
              <a:schemeClr val="bg1"/>
            </a:bgClr>
          </a:pattFill>
        </p:spPr>
        <p:txBody>
          <a:bodyPr anchor="ctr">
            <a:normAutofit/>
          </a:bodyPr>
          <a:lstStyle>
            <a:lvl1pPr marL="0" marR="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sz="1400" b="1">
                <a:solidFill>
                  <a:schemeClr val="tx1"/>
                </a:solidFill>
              </a:defRPr>
            </a:lvl1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54565C"/>
                </a:solidFill>
                <a:effectLst/>
                <a:uLnTx/>
                <a:uFillTx/>
                <a:latin typeface="Gibson" panose="02000000000000000000" pitchFamily="2" charset="77"/>
                <a:ea typeface="+mn-ea"/>
                <a:cs typeface="+mn-cs"/>
              </a:rPr>
              <a:t>Click to insert image</a:t>
            </a:r>
          </a:p>
        </p:txBody>
      </p:sp>
      <p:sp>
        <p:nvSpPr>
          <p:cNvPr id="3" name="Text Placeholder 15">
            <a:extLst>
              <a:ext uri="{FF2B5EF4-FFF2-40B4-BE49-F238E27FC236}">
                <a16:creationId xmlns:a16="http://schemas.microsoft.com/office/drawing/2014/main" id="{ADB81555-0EB0-273B-7AB8-03ED96A59EFF}"/>
              </a:ext>
            </a:extLst>
          </p:cNvPr>
          <p:cNvSpPr>
            <a:spLocks noGrp="1"/>
          </p:cNvSpPr>
          <p:nvPr>
            <p:ph type="body" sz="quarter" idx="19" hasCustomPrompt="1"/>
          </p:nvPr>
        </p:nvSpPr>
        <p:spPr>
          <a:xfrm>
            <a:off x="914400" y="5077795"/>
            <a:ext cx="5789408" cy="281404"/>
          </a:xfrm>
        </p:spPr>
        <p:txBody>
          <a:bodyPr/>
          <a:lstStyle>
            <a:lvl1pPr marL="0" indent="0" algn="l">
              <a:buNone/>
              <a:defRPr sz="1000" b="1" i="0" kern="1200" spc="150" baseline="0">
                <a:solidFill>
                  <a:schemeClr val="bg1"/>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
        <p:nvSpPr>
          <p:cNvPr id="4" name="Title 4">
            <a:extLst>
              <a:ext uri="{FF2B5EF4-FFF2-40B4-BE49-F238E27FC236}">
                <a16:creationId xmlns:a16="http://schemas.microsoft.com/office/drawing/2014/main" id="{D6FF6D52-DEE1-6969-4833-C705609F2408}"/>
              </a:ext>
            </a:extLst>
          </p:cNvPr>
          <p:cNvSpPr>
            <a:spLocks noGrp="1"/>
          </p:cNvSpPr>
          <p:nvPr>
            <p:ph type="title" hasCustomPrompt="1"/>
          </p:nvPr>
        </p:nvSpPr>
        <p:spPr>
          <a:xfrm>
            <a:off x="914400" y="2688336"/>
            <a:ext cx="5789408" cy="2231136"/>
          </a:xfrm>
        </p:spPr>
        <p:txBody>
          <a:bodyPr anchor="b">
            <a:noAutofit/>
          </a:bodyPr>
          <a:lstStyle>
            <a:lvl1pPr marL="0" marR="0" indent="0" algn="l" defTabSz="914377" rtl="0" eaLnBrk="1" fontAlgn="auto" latinLnBrk="0" hangingPunct="1">
              <a:lnSpc>
                <a:spcPct val="100000"/>
              </a:lnSpc>
              <a:spcBef>
                <a:spcPct val="0"/>
              </a:spcBef>
              <a:spcAft>
                <a:spcPts val="800"/>
              </a:spcAft>
              <a:buClrTx/>
              <a:buSzTx/>
              <a:buFontTx/>
              <a:buNone/>
              <a:tabLst/>
              <a:defRPr sz="4800" b="0" i="0">
                <a:solidFill>
                  <a:schemeClr val="bg1"/>
                </a:solidFill>
                <a:latin typeface="Gibson Book" pitchFamily="2" charset="77"/>
              </a:defRPr>
            </a:lvl1pPr>
          </a:lstStyle>
          <a:p>
            <a:r>
              <a:rPr lang="en-US"/>
              <a:t>Section Slide Title – Small Image 2</a:t>
            </a:r>
          </a:p>
        </p:txBody>
      </p:sp>
    </p:spTree>
    <p:extLst>
      <p:ext uri="{BB962C8B-B14F-4D97-AF65-F5344CB8AC3E}">
        <p14:creationId xmlns:p14="http://schemas.microsoft.com/office/powerpoint/2010/main" val="2519307772"/>
      </p:ext>
    </p:extLst>
  </p:cSld>
  <p:clrMapOvr>
    <a:masterClrMapping/>
  </p:clrMapOvr>
  <p:extLst>
    <p:ext uri="{DCECCB84-F9BA-43D5-87BE-67443E8EF086}">
      <p15:sldGuideLst xmlns:p15="http://schemas.microsoft.com/office/powerpoint/2012/main">
        <p15:guide id="3" pos="576">
          <p15:clr>
            <a:srgbClr val="FBAE40"/>
          </p15:clr>
        </p15:guide>
      </p15:sldGuideLst>
    </p:ext>
  </p:extLs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Section – Arrow 1 (Whit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ED6EA82-041E-697C-49A9-3CEA39526D5F}"/>
              </a:ext>
              <a:ext uri="{C183D7F6-B498-43B3-948B-1728B52AA6E4}">
                <adec:decorative xmlns:adec="http://schemas.microsoft.com/office/drawing/2017/decorative" val="1"/>
              </a:ext>
            </a:extLst>
          </p:cNvPr>
          <p:cNvSpPr/>
          <p:nvPr userDrawn="1"/>
        </p:nvSpPr>
        <p:spPr>
          <a:xfrm>
            <a:off x="300038" y="685800"/>
            <a:ext cx="7661205" cy="5870298"/>
          </a:xfrm>
          <a:prstGeom prst="rect">
            <a:avLst/>
          </a:prstGeom>
          <a:solidFill>
            <a:schemeClr val="bg2"/>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8" name="Picture Placeholder 3">
            <a:extLst>
              <a:ext uri="{FF2B5EF4-FFF2-40B4-BE49-F238E27FC236}">
                <a16:creationId xmlns:a16="http://schemas.microsoft.com/office/drawing/2014/main" id="{B318583A-BCA7-33F7-DB50-37F4C51EE8C4}"/>
              </a:ext>
              <a:ext uri="{C183D7F6-B498-43B3-948B-1728B52AA6E4}">
                <adec:decorative xmlns:adec="http://schemas.microsoft.com/office/drawing/2017/decorative" val="1"/>
              </a:ext>
            </a:extLst>
          </p:cNvPr>
          <p:cNvSpPr>
            <a:spLocks noGrp="1"/>
          </p:cNvSpPr>
          <p:nvPr>
            <p:ph type="pic" sz="quarter" idx="13" hasCustomPrompt="1"/>
          </p:nvPr>
        </p:nvSpPr>
        <p:spPr>
          <a:xfrm>
            <a:off x="6096000" y="304800"/>
            <a:ext cx="5753100" cy="5867399"/>
          </a:xfrm>
          <a:prstGeom prst="rect">
            <a:avLst/>
          </a:prstGeom>
          <a:pattFill prst="pct5">
            <a:fgClr>
              <a:schemeClr val="tx1"/>
            </a:fgClr>
            <a:bgClr>
              <a:schemeClr val="bg1"/>
            </a:bgClr>
          </a:pattFill>
        </p:spPr>
        <p:txBody>
          <a:bodyPr anchor="ctr">
            <a:normAutofit/>
          </a:bodyPr>
          <a:lstStyle>
            <a:lvl1pPr marL="0" marR="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sz="1400" b="1">
                <a:solidFill>
                  <a:schemeClr val="tx1"/>
                </a:solidFill>
              </a:defRPr>
            </a:lvl1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54565C"/>
                </a:solidFill>
                <a:effectLst/>
                <a:uLnTx/>
                <a:uFillTx/>
                <a:latin typeface="Gibson" panose="02000000000000000000" pitchFamily="2" charset="77"/>
                <a:ea typeface="+mn-ea"/>
                <a:cs typeface="+mn-cs"/>
              </a:rPr>
              <a:t>Click to insert image</a:t>
            </a:r>
          </a:p>
        </p:txBody>
      </p:sp>
      <p:sp>
        <p:nvSpPr>
          <p:cNvPr id="3" name="Text Placeholder 15">
            <a:extLst>
              <a:ext uri="{FF2B5EF4-FFF2-40B4-BE49-F238E27FC236}">
                <a16:creationId xmlns:a16="http://schemas.microsoft.com/office/drawing/2014/main" id="{8D78A0E9-5DBC-671B-B5DC-8BE85ADDE1DE}"/>
              </a:ext>
            </a:extLst>
          </p:cNvPr>
          <p:cNvSpPr>
            <a:spLocks noGrp="1"/>
          </p:cNvSpPr>
          <p:nvPr>
            <p:ph type="body" sz="quarter" idx="19" hasCustomPrompt="1"/>
          </p:nvPr>
        </p:nvSpPr>
        <p:spPr>
          <a:xfrm>
            <a:off x="922011" y="5713756"/>
            <a:ext cx="3767328"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
        <p:nvSpPr>
          <p:cNvPr id="4" name="Title 4">
            <a:extLst>
              <a:ext uri="{FF2B5EF4-FFF2-40B4-BE49-F238E27FC236}">
                <a16:creationId xmlns:a16="http://schemas.microsoft.com/office/drawing/2014/main" id="{D6FF6D52-DEE1-6969-4833-C705609F2408}"/>
              </a:ext>
            </a:extLst>
          </p:cNvPr>
          <p:cNvSpPr>
            <a:spLocks noGrp="1"/>
          </p:cNvSpPr>
          <p:nvPr>
            <p:ph type="title" hasCustomPrompt="1"/>
          </p:nvPr>
        </p:nvSpPr>
        <p:spPr>
          <a:xfrm>
            <a:off x="914400" y="3330808"/>
            <a:ext cx="4760844" cy="2231136"/>
          </a:xfrm>
        </p:spPr>
        <p:txBody>
          <a:bodyPr anchor="b">
            <a:noAutofit/>
          </a:bodyPr>
          <a:lstStyle>
            <a:lvl1pPr marL="0" marR="0" indent="0" algn="l" defTabSz="914377" rtl="0" eaLnBrk="1" fontAlgn="auto" latinLnBrk="0" hangingPunct="1">
              <a:lnSpc>
                <a:spcPct val="100000"/>
              </a:lnSpc>
              <a:spcBef>
                <a:spcPct val="0"/>
              </a:spcBef>
              <a:spcAft>
                <a:spcPts val="800"/>
              </a:spcAft>
              <a:buClrTx/>
              <a:buSzTx/>
              <a:buFontTx/>
              <a:buNone/>
              <a:tabLst/>
              <a:defRPr sz="4800" b="0" i="0">
                <a:solidFill>
                  <a:schemeClr val="tx2"/>
                </a:solidFill>
                <a:latin typeface="Gibson Book" pitchFamily="2" charset="77"/>
              </a:defRPr>
            </a:lvl1pPr>
          </a:lstStyle>
          <a:p>
            <a:r>
              <a:rPr lang="en-US"/>
              <a:t>Section Slide Title – Arrow 1</a:t>
            </a:r>
          </a:p>
        </p:txBody>
      </p:sp>
    </p:spTree>
    <p:extLst>
      <p:ext uri="{BB962C8B-B14F-4D97-AF65-F5344CB8AC3E}">
        <p14:creationId xmlns:p14="http://schemas.microsoft.com/office/powerpoint/2010/main" val="545742417"/>
      </p:ext>
    </p:extLst>
  </p:cSld>
  <p:clrMapOvr>
    <a:masterClrMapping/>
  </p:clrMapOvr>
  <p:extLst>
    <p:ext uri="{DCECCB84-F9BA-43D5-87BE-67443E8EF086}">
      <p15:sldGuideLst xmlns:p15="http://schemas.microsoft.com/office/powerpoint/2012/main">
        <p15:guide id="3" pos="576">
          <p15:clr>
            <a:srgbClr val="FBAE40"/>
          </p15:clr>
        </p15:guide>
        <p15:guide id="4" pos="6792">
          <p15:clr>
            <a:srgbClr val="FBAE40"/>
          </p15:clr>
        </p15:guide>
      </p15:sldGuideLst>
    </p:ext>
  </p:extLs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Section – Arrow 2 (CapTech Blu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ED6EA82-041E-697C-49A9-3CEA39526D5F}"/>
              </a:ext>
              <a:ext uri="{C183D7F6-B498-43B3-948B-1728B52AA6E4}">
                <adec:decorative xmlns:adec="http://schemas.microsoft.com/office/drawing/2017/decorative" val="1"/>
              </a:ext>
            </a:extLst>
          </p:cNvPr>
          <p:cNvSpPr/>
          <p:nvPr userDrawn="1"/>
        </p:nvSpPr>
        <p:spPr>
          <a:xfrm>
            <a:off x="300038" y="685800"/>
            <a:ext cx="7661205" cy="5870298"/>
          </a:xfrm>
          <a:prstGeom prst="rect">
            <a:avLst/>
          </a:prstGeom>
          <a:solidFill>
            <a:schemeClr val="tx2"/>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8" name="Picture Placeholder 3">
            <a:extLst>
              <a:ext uri="{FF2B5EF4-FFF2-40B4-BE49-F238E27FC236}">
                <a16:creationId xmlns:a16="http://schemas.microsoft.com/office/drawing/2014/main" id="{B318583A-BCA7-33F7-DB50-37F4C51EE8C4}"/>
              </a:ext>
              <a:ext uri="{C183D7F6-B498-43B3-948B-1728B52AA6E4}">
                <adec:decorative xmlns:adec="http://schemas.microsoft.com/office/drawing/2017/decorative" val="1"/>
              </a:ext>
            </a:extLst>
          </p:cNvPr>
          <p:cNvSpPr>
            <a:spLocks noGrp="1"/>
          </p:cNvSpPr>
          <p:nvPr>
            <p:ph type="pic" sz="quarter" idx="13" hasCustomPrompt="1"/>
          </p:nvPr>
        </p:nvSpPr>
        <p:spPr>
          <a:xfrm>
            <a:off x="6096000" y="304800"/>
            <a:ext cx="5753100" cy="5867399"/>
          </a:xfrm>
          <a:prstGeom prst="rect">
            <a:avLst/>
          </a:prstGeom>
          <a:pattFill prst="pct5">
            <a:fgClr>
              <a:schemeClr val="tx1"/>
            </a:fgClr>
            <a:bgClr>
              <a:schemeClr val="bg1"/>
            </a:bgClr>
          </a:pattFill>
        </p:spPr>
        <p:txBody>
          <a:bodyPr anchor="ctr">
            <a:normAutofit/>
          </a:bodyPr>
          <a:lstStyle>
            <a:lvl1pPr marL="0" marR="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sz="1400" b="1">
                <a:solidFill>
                  <a:schemeClr val="tx1"/>
                </a:solidFill>
              </a:defRPr>
            </a:lvl1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54565C"/>
                </a:solidFill>
                <a:effectLst/>
                <a:uLnTx/>
                <a:uFillTx/>
                <a:latin typeface="Gibson" panose="02000000000000000000" pitchFamily="2" charset="77"/>
                <a:ea typeface="+mn-ea"/>
                <a:cs typeface="+mn-cs"/>
              </a:rPr>
              <a:t>Click to insert image</a:t>
            </a:r>
          </a:p>
        </p:txBody>
      </p:sp>
      <p:sp>
        <p:nvSpPr>
          <p:cNvPr id="7" name="Text Placeholder 15">
            <a:extLst>
              <a:ext uri="{FF2B5EF4-FFF2-40B4-BE49-F238E27FC236}">
                <a16:creationId xmlns:a16="http://schemas.microsoft.com/office/drawing/2014/main" id="{E71DFFC8-5BE2-2D52-C2B1-AE0364BE8F2F}"/>
              </a:ext>
            </a:extLst>
          </p:cNvPr>
          <p:cNvSpPr>
            <a:spLocks noGrp="1"/>
          </p:cNvSpPr>
          <p:nvPr>
            <p:ph type="body" sz="quarter" idx="19" hasCustomPrompt="1"/>
          </p:nvPr>
        </p:nvSpPr>
        <p:spPr>
          <a:xfrm>
            <a:off x="922011" y="5713756"/>
            <a:ext cx="3768463" cy="281404"/>
          </a:xfrm>
        </p:spPr>
        <p:txBody>
          <a:bodyPr/>
          <a:lstStyle>
            <a:lvl1pPr marL="0" indent="0" algn="l">
              <a:buNone/>
              <a:defRPr sz="1000" b="1" i="0" kern="1200" cap="all" spc="150" baseline="0">
                <a:solidFill>
                  <a:schemeClr val="bg1"/>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
        <p:nvSpPr>
          <p:cNvPr id="4" name="Title 4">
            <a:extLst>
              <a:ext uri="{FF2B5EF4-FFF2-40B4-BE49-F238E27FC236}">
                <a16:creationId xmlns:a16="http://schemas.microsoft.com/office/drawing/2014/main" id="{D6FF6D52-DEE1-6969-4833-C705609F2408}"/>
              </a:ext>
            </a:extLst>
          </p:cNvPr>
          <p:cNvSpPr>
            <a:spLocks noGrp="1"/>
          </p:cNvSpPr>
          <p:nvPr>
            <p:ph type="title" hasCustomPrompt="1"/>
          </p:nvPr>
        </p:nvSpPr>
        <p:spPr>
          <a:xfrm>
            <a:off x="914400" y="3328416"/>
            <a:ext cx="4760844" cy="2231136"/>
          </a:xfrm>
        </p:spPr>
        <p:txBody>
          <a:bodyPr anchor="b">
            <a:noAutofit/>
          </a:bodyPr>
          <a:lstStyle>
            <a:lvl1pPr marL="0" marR="0" indent="0" algn="l" defTabSz="914377" rtl="0" eaLnBrk="1" fontAlgn="auto" latinLnBrk="0" hangingPunct="1">
              <a:lnSpc>
                <a:spcPct val="100000"/>
              </a:lnSpc>
              <a:spcBef>
                <a:spcPct val="0"/>
              </a:spcBef>
              <a:spcAft>
                <a:spcPts val="800"/>
              </a:spcAft>
              <a:buClrTx/>
              <a:buSzTx/>
              <a:buFontTx/>
              <a:buNone/>
              <a:tabLst/>
              <a:defRPr sz="4800" b="0" i="0">
                <a:solidFill>
                  <a:schemeClr val="bg1"/>
                </a:solidFill>
                <a:latin typeface="Gibson Book" pitchFamily="2" charset="77"/>
              </a:defRPr>
            </a:lvl1pPr>
          </a:lstStyle>
          <a:p>
            <a:r>
              <a:rPr lang="en-US"/>
              <a:t>Section Slide Title – Arrow 2</a:t>
            </a:r>
          </a:p>
        </p:txBody>
      </p:sp>
    </p:spTree>
    <p:extLst>
      <p:ext uri="{BB962C8B-B14F-4D97-AF65-F5344CB8AC3E}">
        <p14:creationId xmlns:p14="http://schemas.microsoft.com/office/powerpoint/2010/main" val="3528777122"/>
      </p:ext>
    </p:extLst>
  </p:cSld>
  <p:clrMapOvr>
    <a:masterClrMapping/>
  </p:clrMapOvr>
  <p:extLst>
    <p:ext uri="{DCECCB84-F9BA-43D5-87BE-67443E8EF086}">
      <p15:sldGuideLst xmlns:p15="http://schemas.microsoft.com/office/powerpoint/2012/main">
        <p15:guide id="3" pos="576">
          <p15:clr>
            <a:srgbClr val="FBAE40"/>
          </p15:clr>
        </p15:guide>
        <p15:guide id="4" pos="6792">
          <p15:clr>
            <a:srgbClr val="FBAE40"/>
          </p15:clr>
        </p15:guide>
      </p15:sldGuideLst>
    </p:ext>
  </p:extLs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Section – Long 1 (Whit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ED6EA82-041E-697C-49A9-3CEA39526D5F}"/>
              </a:ext>
              <a:ext uri="{C183D7F6-B498-43B3-948B-1728B52AA6E4}">
                <adec:decorative xmlns:adec="http://schemas.microsoft.com/office/drawing/2017/decorative" val="1"/>
              </a:ext>
            </a:extLst>
          </p:cNvPr>
          <p:cNvSpPr/>
          <p:nvPr userDrawn="1"/>
        </p:nvSpPr>
        <p:spPr>
          <a:xfrm>
            <a:off x="300037" y="3429000"/>
            <a:ext cx="9778241" cy="3127098"/>
          </a:xfrm>
          <a:prstGeom prst="rect">
            <a:avLst/>
          </a:prstGeom>
          <a:solidFill>
            <a:schemeClr val="bg2"/>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3" name="Text Placeholder 15">
            <a:extLst>
              <a:ext uri="{FF2B5EF4-FFF2-40B4-BE49-F238E27FC236}">
                <a16:creationId xmlns:a16="http://schemas.microsoft.com/office/drawing/2014/main" id="{019D4D9D-7018-18DE-7301-B041BBA1BD5D}"/>
              </a:ext>
            </a:extLst>
          </p:cNvPr>
          <p:cNvSpPr>
            <a:spLocks noGrp="1"/>
          </p:cNvSpPr>
          <p:nvPr>
            <p:ph type="body" sz="quarter" idx="19" hasCustomPrompt="1"/>
          </p:nvPr>
        </p:nvSpPr>
        <p:spPr>
          <a:xfrm>
            <a:off x="914399" y="5713756"/>
            <a:ext cx="8806069"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
        <p:nvSpPr>
          <p:cNvPr id="4" name="Title 4">
            <a:extLst>
              <a:ext uri="{FF2B5EF4-FFF2-40B4-BE49-F238E27FC236}">
                <a16:creationId xmlns:a16="http://schemas.microsoft.com/office/drawing/2014/main" id="{D6FF6D52-DEE1-6969-4833-C705609F2408}"/>
              </a:ext>
            </a:extLst>
          </p:cNvPr>
          <p:cNvSpPr>
            <a:spLocks noGrp="1"/>
          </p:cNvSpPr>
          <p:nvPr>
            <p:ph type="title" hasCustomPrompt="1"/>
          </p:nvPr>
        </p:nvSpPr>
        <p:spPr>
          <a:xfrm>
            <a:off x="914399" y="4727448"/>
            <a:ext cx="8806070" cy="822960"/>
          </a:xfrm>
        </p:spPr>
        <p:txBody>
          <a:bodyPr anchor="b">
            <a:noAutofit/>
          </a:bodyPr>
          <a:lstStyle>
            <a:lvl1pPr marL="0" marR="0" indent="0" algn="l" defTabSz="914377" rtl="0" eaLnBrk="1" fontAlgn="auto" latinLnBrk="0" hangingPunct="1">
              <a:lnSpc>
                <a:spcPct val="100000"/>
              </a:lnSpc>
              <a:spcBef>
                <a:spcPct val="0"/>
              </a:spcBef>
              <a:spcAft>
                <a:spcPts val="800"/>
              </a:spcAft>
              <a:buClrTx/>
              <a:buSzTx/>
              <a:buFontTx/>
              <a:buNone/>
              <a:tabLst/>
              <a:defRPr sz="4800" b="0" i="0">
                <a:solidFill>
                  <a:schemeClr val="tx2"/>
                </a:solidFill>
                <a:latin typeface="Gibson Book" pitchFamily="2" charset="77"/>
              </a:defRPr>
            </a:lvl1pPr>
          </a:lstStyle>
          <a:p>
            <a:r>
              <a:rPr lang="en-US"/>
              <a:t>Section Slide Title – Long 1</a:t>
            </a:r>
          </a:p>
        </p:txBody>
      </p:sp>
      <p:sp>
        <p:nvSpPr>
          <p:cNvPr id="8" name="Picture Placeholder 3">
            <a:extLst>
              <a:ext uri="{FF2B5EF4-FFF2-40B4-BE49-F238E27FC236}">
                <a16:creationId xmlns:a16="http://schemas.microsoft.com/office/drawing/2014/main" id="{B318583A-BCA7-33F7-DB50-37F4C51EE8C4}"/>
              </a:ext>
              <a:ext uri="{C183D7F6-B498-43B3-948B-1728B52AA6E4}">
                <adec:decorative xmlns:adec="http://schemas.microsoft.com/office/drawing/2017/decorative" val="1"/>
              </a:ext>
            </a:extLst>
          </p:cNvPr>
          <p:cNvSpPr>
            <a:spLocks noGrp="1"/>
          </p:cNvSpPr>
          <p:nvPr>
            <p:ph type="pic" sz="quarter" idx="13" hasCustomPrompt="1"/>
          </p:nvPr>
        </p:nvSpPr>
        <p:spPr>
          <a:xfrm>
            <a:off x="914399" y="304800"/>
            <a:ext cx="10977564" cy="4118112"/>
          </a:xfrm>
          <a:prstGeom prst="rect">
            <a:avLst/>
          </a:prstGeom>
          <a:pattFill prst="pct5">
            <a:fgClr>
              <a:schemeClr val="tx1"/>
            </a:fgClr>
            <a:bgClr>
              <a:schemeClr val="bg1"/>
            </a:bgClr>
          </a:pattFill>
        </p:spPr>
        <p:txBody>
          <a:bodyPr anchor="ctr">
            <a:normAutofit/>
          </a:bodyPr>
          <a:lstStyle>
            <a:lvl1pPr marL="0" marR="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sz="2400" b="1">
                <a:solidFill>
                  <a:schemeClr val="tx1"/>
                </a:solidFill>
              </a:defRPr>
            </a:lvl1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54565C"/>
                </a:solidFill>
                <a:effectLst/>
                <a:uLnTx/>
                <a:uFillTx/>
                <a:latin typeface="Gibson" panose="02000000000000000000" pitchFamily="2" charset="77"/>
                <a:ea typeface="+mn-ea"/>
                <a:cs typeface="+mn-cs"/>
              </a:rPr>
              <a:t>Click to insert image</a:t>
            </a:r>
          </a:p>
        </p:txBody>
      </p:sp>
    </p:spTree>
    <p:extLst>
      <p:ext uri="{BB962C8B-B14F-4D97-AF65-F5344CB8AC3E}">
        <p14:creationId xmlns:p14="http://schemas.microsoft.com/office/powerpoint/2010/main" val="2544173297"/>
      </p:ext>
    </p:extLst>
  </p:cSld>
  <p:clrMapOvr>
    <a:masterClrMapping/>
  </p:clrMapOvr>
  <p:extLst>
    <p:ext uri="{DCECCB84-F9BA-43D5-87BE-67443E8EF086}">
      <p15:sldGuideLst xmlns:p15="http://schemas.microsoft.com/office/powerpoint/2012/main">
        <p15:guide id="1" orient="horz" pos="4320">
          <p15:clr>
            <a:srgbClr val="FBAE40"/>
          </p15:clr>
        </p15:guide>
        <p15:guide id="3" pos="576">
          <p15:clr>
            <a:srgbClr val="FBAE40"/>
          </p15:clr>
        </p15:guide>
        <p15:guide id="4" pos="6792">
          <p15:clr>
            <a:srgbClr val="FBAE40"/>
          </p15:clr>
        </p15:guide>
      </p15:sldGuideLst>
    </p:ext>
  </p:extLst>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Section – Long 2 (CapTech Blu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ED6EA82-041E-697C-49A9-3CEA39526D5F}"/>
              </a:ext>
              <a:ext uri="{C183D7F6-B498-43B3-948B-1728B52AA6E4}">
                <adec:decorative xmlns:adec="http://schemas.microsoft.com/office/drawing/2017/decorative" val="1"/>
              </a:ext>
            </a:extLst>
          </p:cNvPr>
          <p:cNvSpPr/>
          <p:nvPr userDrawn="1"/>
        </p:nvSpPr>
        <p:spPr>
          <a:xfrm>
            <a:off x="300037" y="3429000"/>
            <a:ext cx="9778241" cy="3127098"/>
          </a:xfrm>
          <a:prstGeom prst="rect">
            <a:avLst/>
          </a:prstGeom>
          <a:solidFill>
            <a:schemeClr val="tx2"/>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3" name="Text Placeholder 15">
            <a:extLst>
              <a:ext uri="{FF2B5EF4-FFF2-40B4-BE49-F238E27FC236}">
                <a16:creationId xmlns:a16="http://schemas.microsoft.com/office/drawing/2014/main" id="{FAB98B68-4CFD-6A3F-8B8F-5D74E930DCEB}"/>
              </a:ext>
            </a:extLst>
          </p:cNvPr>
          <p:cNvSpPr>
            <a:spLocks noGrp="1"/>
          </p:cNvSpPr>
          <p:nvPr>
            <p:ph type="body" sz="quarter" idx="19" hasCustomPrompt="1"/>
          </p:nvPr>
        </p:nvSpPr>
        <p:spPr>
          <a:xfrm>
            <a:off x="914401" y="5713756"/>
            <a:ext cx="8806069" cy="281404"/>
          </a:xfrm>
        </p:spPr>
        <p:txBody>
          <a:bodyPr/>
          <a:lstStyle>
            <a:lvl1pPr marL="0" indent="0" algn="l">
              <a:buNone/>
              <a:defRPr sz="1000" b="1" i="0" kern="1200" cap="all" spc="150" baseline="0">
                <a:solidFill>
                  <a:schemeClr val="bg1"/>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
        <p:nvSpPr>
          <p:cNvPr id="4" name="Title 4">
            <a:extLst>
              <a:ext uri="{FF2B5EF4-FFF2-40B4-BE49-F238E27FC236}">
                <a16:creationId xmlns:a16="http://schemas.microsoft.com/office/drawing/2014/main" id="{D6FF6D52-DEE1-6969-4833-C705609F2408}"/>
              </a:ext>
            </a:extLst>
          </p:cNvPr>
          <p:cNvSpPr>
            <a:spLocks noGrp="1"/>
          </p:cNvSpPr>
          <p:nvPr>
            <p:ph type="title" hasCustomPrompt="1"/>
          </p:nvPr>
        </p:nvSpPr>
        <p:spPr>
          <a:xfrm>
            <a:off x="914401" y="4727448"/>
            <a:ext cx="8805672" cy="822960"/>
          </a:xfrm>
        </p:spPr>
        <p:txBody>
          <a:bodyPr anchor="b">
            <a:noAutofit/>
          </a:bodyPr>
          <a:lstStyle>
            <a:lvl1pPr marL="0" marR="0" indent="0" algn="l" defTabSz="914377" rtl="0" eaLnBrk="1" fontAlgn="auto" latinLnBrk="0" hangingPunct="1">
              <a:lnSpc>
                <a:spcPct val="100000"/>
              </a:lnSpc>
              <a:spcBef>
                <a:spcPct val="0"/>
              </a:spcBef>
              <a:spcAft>
                <a:spcPts val="800"/>
              </a:spcAft>
              <a:buClrTx/>
              <a:buSzTx/>
              <a:buFontTx/>
              <a:buNone/>
              <a:tabLst/>
              <a:defRPr sz="4800" b="0" i="0">
                <a:solidFill>
                  <a:schemeClr val="bg1"/>
                </a:solidFill>
                <a:latin typeface="Gibson Book" pitchFamily="2" charset="77"/>
              </a:defRPr>
            </a:lvl1pPr>
          </a:lstStyle>
          <a:p>
            <a:r>
              <a:rPr lang="en-US"/>
              <a:t>Section Slide Title – Long 2</a:t>
            </a:r>
          </a:p>
        </p:txBody>
      </p:sp>
      <p:sp>
        <p:nvSpPr>
          <p:cNvPr id="2" name="Picture Placeholder 3">
            <a:extLst>
              <a:ext uri="{FF2B5EF4-FFF2-40B4-BE49-F238E27FC236}">
                <a16:creationId xmlns:a16="http://schemas.microsoft.com/office/drawing/2014/main" id="{32B49C33-571A-9C22-1F70-651561CEA5E0}"/>
              </a:ext>
              <a:ext uri="{C183D7F6-B498-43B3-948B-1728B52AA6E4}">
                <adec:decorative xmlns:adec="http://schemas.microsoft.com/office/drawing/2017/decorative" val="1"/>
              </a:ext>
            </a:extLst>
          </p:cNvPr>
          <p:cNvSpPr>
            <a:spLocks noGrp="1"/>
          </p:cNvSpPr>
          <p:nvPr>
            <p:ph type="pic" sz="quarter" idx="13" hasCustomPrompt="1"/>
          </p:nvPr>
        </p:nvSpPr>
        <p:spPr>
          <a:xfrm>
            <a:off x="914399" y="304800"/>
            <a:ext cx="10977564" cy="4118112"/>
          </a:xfrm>
          <a:prstGeom prst="rect">
            <a:avLst/>
          </a:prstGeom>
          <a:pattFill prst="pct5">
            <a:fgClr>
              <a:schemeClr val="tx1"/>
            </a:fgClr>
            <a:bgClr>
              <a:schemeClr val="bg1"/>
            </a:bgClr>
          </a:pattFill>
        </p:spPr>
        <p:txBody>
          <a:bodyPr anchor="ctr">
            <a:normAutofit/>
          </a:bodyPr>
          <a:lstStyle>
            <a:lvl1pPr marL="0" marR="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sz="2400" b="1">
                <a:solidFill>
                  <a:schemeClr val="tx1"/>
                </a:solidFill>
              </a:defRPr>
            </a:lvl1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54565C"/>
                </a:solidFill>
                <a:effectLst/>
                <a:uLnTx/>
                <a:uFillTx/>
                <a:latin typeface="Gibson" panose="02000000000000000000" pitchFamily="2" charset="77"/>
                <a:ea typeface="+mn-ea"/>
                <a:cs typeface="+mn-cs"/>
              </a:rPr>
              <a:t>Click to insert image</a:t>
            </a:r>
          </a:p>
        </p:txBody>
      </p:sp>
    </p:spTree>
    <p:extLst>
      <p:ext uri="{BB962C8B-B14F-4D97-AF65-F5344CB8AC3E}">
        <p14:creationId xmlns:p14="http://schemas.microsoft.com/office/powerpoint/2010/main" val="3595735395"/>
      </p:ext>
    </p:extLst>
  </p:cSld>
  <p:clrMapOvr>
    <a:masterClrMapping/>
  </p:clrMapOvr>
  <p:extLst>
    <p:ext uri="{DCECCB84-F9BA-43D5-87BE-67443E8EF086}">
      <p15:sldGuideLst xmlns:p15="http://schemas.microsoft.com/office/powerpoint/2012/main">
        <p15:guide id="3" pos="576">
          <p15:clr>
            <a:srgbClr val="FBAE40"/>
          </p15:clr>
        </p15:guide>
      </p15:sldGuideLst>
    </p:ext>
  </p:extLst>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Content – Title Only">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4BEB2DE-B50C-909E-16B4-0888D050C009}"/>
              </a:ext>
            </a:extLst>
          </p:cNvPr>
          <p:cNvSpPr/>
          <p:nvPr userDrawn="1"/>
        </p:nvSpPr>
        <p:spPr>
          <a:xfrm>
            <a:off x="10214658" y="6065134"/>
            <a:ext cx="1689706" cy="694944"/>
          </a:xfrm>
          <a:prstGeom prst="rect">
            <a:avLst/>
          </a:prstGeom>
          <a:solidFill>
            <a:schemeClr val="bg1"/>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14" name="Title Placeholder 3">
            <a:extLst>
              <a:ext uri="{FF2B5EF4-FFF2-40B4-BE49-F238E27FC236}">
                <a16:creationId xmlns:a16="http://schemas.microsoft.com/office/drawing/2014/main" id="{351BE10D-8724-9EF5-9AAB-C2BF34FFBA38}"/>
              </a:ext>
            </a:extLst>
          </p:cNvPr>
          <p:cNvSpPr>
            <a:spLocks noGrp="1"/>
          </p:cNvSpPr>
          <p:nvPr>
            <p:ph type="title" hasCustomPrompt="1"/>
          </p:nvPr>
        </p:nvSpPr>
        <p:spPr>
          <a:xfrm>
            <a:off x="612648" y="685800"/>
            <a:ext cx="10972800" cy="430887"/>
          </a:xfrm>
          <a:prstGeom prst="rect">
            <a:avLst/>
          </a:prstGeom>
        </p:spPr>
        <p:txBody>
          <a:bodyPr vert="horz" lIns="0" tIns="0" rIns="0" bIns="0" rtlCol="0" anchor="t" anchorCtr="0">
            <a:noAutofit/>
          </a:bodyPr>
          <a:lstStyle>
            <a:lvl1pPr>
              <a:defRPr baseline="0"/>
            </a:lvl1pPr>
          </a:lstStyle>
          <a:p>
            <a:r>
              <a:rPr lang="en-US"/>
              <a:t>Content Slide Title – Title Only</a:t>
            </a:r>
          </a:p>
        </p:txBody>
      </p:sp>
      <p:sp>
        <p:nvSpPr>
          <p:cNvPr id="5" name="Oval 4">
            <a:extLst>
              <a:ext uri="{FF2B5EF4-FFF2-40B4-BE49-F238E27FC236}">
                <a16:creationId xmlns:a16="http://schemas.microsoft.com/office/drawing/2014/main" id="{28639CC4-4AFC-5A9E-DBCC-66C4F1582932}"/>
              </a:ext>
            </a:extLst>
          </p:cNvPr>
          <p:cNvSpPr/>
          <p:nvPr userDrawn="1"/>
        </p:nvSpPr>
        <p:spPr>
          <a:xfrm>
            <a:off x="11209420" y="5970663"/>
            <a:ext cx="694944" cy="694944"/>
          </a:xfrm>
          <a:prstGeom prst="ellipse">
            <a:avLst/>
          </a:prstGeom>
          <a:solidFill>
            <a:srgbClr val="FFFFFF">
              <a:alpha val="30196"/>
            </a:srgbClr>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pic>
        <p:nvPicPr>
          <p:cNvPr id="6" name="Picture 5" descr="300 pixel state seal">
            <a:extLst>
              <a:ext uri="{FF2B5EF4-FFF2-40B4-BE49-F238E27FC236}">
                <a16:creationId xmlns:a16="http://schemas.microsoft.com/office/drawing/2014/main" id="{CFA0DEBE-6DAB-FBA1-418F-7033C45423DB}"/>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1209419" y="5970662"/>
            <a:ext cx="694945" cy="6949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7918508"/>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Content – Title with Line">
    <p:spTree>
      <p:nvGrpSpPr>
        <p:cNvPr id="1" name=""/>
        <p:cNvGrpSpPr/>
        <p:nvPr/>
      </p:nvGrpSpPr>
      <p:grpSpPr>
        <a:xfrm>
          <a:off x="0" y="0"/>
          <a:ext cx="0" cy="0"/>
          <a:chOff x="0" y="0"/>
          <a:chExt cx="0" cy="0"/>
        </a:xfrm>
      </p:grpSpPr>
      <p:sp>
        <p:nvSpPr>
          <p:cNvPr id="21" name="Title 1">
            <a:extLst>
              <a:ext uri="{FF2B5EF4-FFF2-40B4-BE49-F238E27FC236}">
                <a16:creationId xmlns:a16="http://schemas.microsoft.com/office/drawing/2014/main" id="{E22432A2-90C0-7145-B85E-104A7329828A}"/>
              </a:ext>
            </a:extLst>
          </p:cNvPr>
          <p:cNvSpPr>
            <a:spLocks noGrp="1"/>
          </p:cNvSpPr>
          <p:nvPr>
            <p:ph type="title" hasCustomPrompt="1"/>
          </p:nvPr>
        </p:nvSpPr>
        <p:spPr>
          <a:xfrm>
            <a:off x="609600" y="1097280"/>
            <a:ext cx="10972800" cy="429768"/>
          </a:xfrm>
        </p:spPr>
        <p:txBody>
          <a:bodyPr lIns="0" tIns="0" rIns="0" bIns="0" anchor="t" anchorCtr="0">
            <a:noAutofit/>
          </a:bodyPr>
          <a:lstStyle>
            <a:lvl1pPr>
              <a:defRPr sz="2800">
                <a:solidFill>
                  <a:schemeClr val="tx2"/>
                </a:solidFill>
              </a:defRPr>
            </a:lvl1pPr>
          </a:lstStyle>
          <a:p>
            <a:r>
              <a:rPr lang="en-US"/>
              <a:t>Content Slide Title – Title with Line</a:t>
            </a:r>
          </a:p>
        </p:txBody>
      </p:sp>
      <p:sp>
        <p:nvSpPr>
          <p:cNvPr id="4" name="Rectangle 3">
            <a:extLst>
              <a:ext uri="{FF2B5EF4-FFF2-40B4-BE49-F238E27FC236}">
                <a16:creationId xmlns:a16="http://schemas.microsoft.com/office/drawing/2014/main" id="{99EDC0DB-E74F-1E5A-24D1-29F215F422FD}"/>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73409897"/>
      </p:ext>
    </p:extLst>
  </p:cSld>
  <p:clrMapOvr>
    <a:masterClrMapping/>
  </p:clrMapOvr>
  <p:extLst>
    <p:ext uri="{DCECCB84-F9BA-43D5-87BE-67443E8EF086}">
      <p15:sldGuideLst xmlns:p15="http://schemas.microsoft.com/office/powerpoint/2012/main"/>
    </p:ext>
  </p:extLst>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Content – Title with Large Description">
    <p:spTree>
      <p:nvGrpSpPr>
        <p:cNvPr id="1" name=""/>
        <p:cNvGrpSpPr/>
        <p:nvPr/>
      </p:nvGrpSpPr>
      <p:grpSpPr>
        <a:xfrm>
          <a:off x="0" y="0"/>
          <a:ext cx="0" cy="0"/>
          <a:chOff x="0" y="0"/>
          <a:chExt cx="0" cy="0"/>
        </a:xfrm>
      </p:grpSpPr>
      <p:sp>
        <p:nvSpPr>
          <p:cNvPr id="3" name="Text Placeholder 26">
            <a:extLst>
              <a:ext uri="{FF2B5EF4-FFF2-40B4-BE49-F238E27FC236}">
                <a16:creationId xmlns:a16="http://schemas.microsoft.com/office/drawing/2014/main" id="{B4AC1774-F17A-B34C-A218-6526F366A6C1}"/>
              </a:ext>
            </a:extLst>
          </p:cNvPr>
          <p:cNvSpPr>
            <a:spLocks noGrp="1"/>
          </p:cNvSpPr>
          <p:nvPr>
            <p:ph type="body" sz="quarter" idx="79" hasCustomPrompt="1"/>
          </p:nvPr>
        </p:nvSpPr>
        <p:spPr>
          <a:xfrm>
            <a:off x="609600" y="1323670"/>
            <a:ext cx="10972800" cy="566309"/>
          </a:xfrm>
        </p:spPr>
        <p:txBody>
          <a:bodyPr anchor="t" anchorCtr="0">
            <a:noAutofit/>
          </a:bodyPr>
          <a:lstStyle>
            <a:lvl1pPr marL="0" indent="0" algn="l">
              <a:lnSpc>
                <a:spcPct val="120000"/>
              </a:lnSpc>
              <a:spcAft>
                <a:spcPts val="0"/>
              </a:spcAft>
              <a:buNone/>
              <a:defRPr sz="16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p:txBody>
      </p:sp>
      <p:sp>
        <p:nvSpPr>
          <p:cNvPr id="4" name="Title Placeholder 3">
            <a:extLst>
              <a:ext uri="{FF2B5EF4-FFF2-40B4-BE49-F238E27FC236}">
                <a16:creationId xmlns:a16="http://schemas.microsoft.com/office/drawing/2014/main" id="{5D2A7835-0659-2429-1D2F-A1DEE99E9CB5}"/>
              </a:ext>
            </a:extLst>
          </p:cNvPr>
          <p:cNvSpPr>
            <a:spLocks noGrp="1"/>
          </p:cNvSpPr>
          <p:nvPr>
            <p:ph type="title" hasCustomPrompt="1"/>
          </p:nvPr>
        </p:nvSpPr>
        <p:spPr>
          <a:xfrm>
            <a:off x="609600" y="685800"/>
            <a:ext cx="10972800" cy="430887"/>
          </a:xfrm>
          <a:prstGeom prst="rect">
            <a:avLst/>
          </a:prstGeom>
        </p:spPr>
        <p:txBody>
          <a:bodyPr vert="horz" lIns="0" tIns="0" rIns="0" bIns="0" rtlCol="0" anchor="t" anchorCtr="0">
            <a:noAutofit/>
          </a:bodyPr>
          <a:lstStyle>
            <a:lvl1pPr>
              <a:defRPr baseline="0"/>
            </a:lvl1pPr>
          </a:lstStyle>
          <a:p>
            <a:r>
              <a:rPr lang="en-US"/>
              <a:t>Content Slide Title – Title with Large Description</a:t>
            </a:r>
          </a:p>
        </p:txBody>
      </p:sp>
      <p:sp>
        <p:nvSpPr>
          <p:cNvPr id="2" name="Rectangle 1">
            <a:extLst>
              <a:ext uri="{FF2B5EF4-FFF2-40B4-BE49-F238E27FC236}">
                <a16:creationId xmlns:a16="http://schemas.microsoft.com/office/drawing/2014/main" id="{3019C65C-081F-200D-479F-0E4BED159F55}"/>
              </a:ext>
            </a:extLst>
          </p:cNvPr>
          <p:cNvSpPr/>
          <p:nvPr userDrawn="1"/>
        </p:nvSpPr>
        <p:spPr>
          <a:xfrm>
            <a:off x="10214658" y="6065134"/>
            <a:ext cx="1689706" cy="694944"/>
          </a:xfrm>
          <a:prstGeom prst="rect">
            <a:avLst/>
          </a:prstGeom>
          <a:solidFill>
            <a:schemeClr val="bg1"/>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pic>
        <p:nvPicPr>
          <p:cNvPr id="5" name="Picture 4" descr="300 pixel state seal">
            <a:extLst>
              <a:ext uri="{FF2B5EF4-FFF2-40B4-BE49-F238E27FC236}">
                <a16:creationId xmlns:a16="http://schemas.microsoft.com/office/drawing/2014/main" id="{657230E3-38C8-5428-D966-6E763AAE23A4}"/>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1209419" y="5970662"/>
            <a:ext cx="694945" cy="6949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7836976"/>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Content – Title with Small Description">
    <p:spTree>
      <p:nvGrpSpPr>
        <p:cNvPr id="1" name=""/>
        <p:cNvGrpSpPr/>
        <p:nvPr/>
      </p:nvGrpSpPr>
      <p:grpSpPr>
        <a:xfrm>
          <a:off x="0" y="0"/>
          <a:ext cx="0" cy="0"/>
          <a:chOff x="0" y="0"/>
          <a:chExt cx="0" cy="0"/>
        </a:xfrm>
      </p:grpSpPr>
      <p:sp>
        <p:nvSpPr>
          <p:cNvPr id="3" name="Text Placeholder 26">
            <a:extLst>
              <a:ext uri="{FF2B5EF4-FFF2-40B4-BE49-F238E27FC236}">
                <a16:creationId xmlns:a16="http://schemas.microsoft.com/office/drawing/2014/main" id="{B4AC1774-F17A-B34C-A218-6526F366A6C1}"/>
              </a:ext>
            </a:extLst>
          </p:cNvPr>
          <p:cNvSpPr>
            <a:spLocks noGrp="1"/>
          </p:cNvSpPr>
          <p:nvPr>
            <p:ph type="body" sz="quarter" idx="79" hasCustomPrompt="1"/>
          </p:nvPr>
        </p:nvSpPr>
        <p:spPr>
          <a:xfrm>
            <a:off x="609600" y="1323670"/>
            <a:ext cx="10972800" cy="424732"/>
          </a:xfrm>
        </p:spPr>
        <p:txBody>
          <a:bodyPr anchor="t" anchorCtr="0">
            <a:noAutofit/>
          </a:bodyPr>
          <a:lstStyle>
            <a:lvl1pPr marL="0" indent="0" algn="l">
              <a:lnSpc>
                <a:spcPct val="120000"/>
              </a:lnSpc>
              <a:spcAft>
                <a:spcPts val="0"/>
              </a:spcAft>
              <a:buNone/>
              <a:defRPr sz="1200" baseline="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p:txBody>
      </p:sp>
      <p:sp>
        <p:nvSpPr>
          <p:cNvPr id="2" name="Title Placeholder 3">
            <a:extLst>
              <a:ext uri="{FF2B5EF4-FFF2-40B4-BE49-F238E27FC236}">
                <a16:creationId xmlns:a16="http://schemas.microsoft.com/office/drawing/2014/main" id="{21608F79-1C7B-1C3D-933A-2322A8540DB6}"/>
              </a:ext>
            </a:extLst>
          </p:cNvPr>
          <p:cNvSpPr>
            <a:spLocks noGrp="1"/>
          </p:cNvSpPr>
          <p:nvPr>
            <p:ph type="title" hasCustomPrompt="1"/>
          </p:nvPr>
        </p:nvSpPr>
        <p:spPr>
          <a:xfrm>
            <a:off x="609600" y="685800"/>
            <a:ext cx="10972800" cy="430887"/>
          </a:xfrm>
          <a:prstGeom prst="rect">
            <a:avLst/>
          </a:prstGeom>
        </p:spPr>
        <p:txBody>
          <a:bodyPr vert="horz" lIns="0" tIns="0" rIns="0" bIns="0" rtlCol="0" anchor="t" anchorCtr="0">
            <a:noAutofit/>
          </a:bodyPr>
          <a:lstStyle>
            <a:lvl1pPr>
              <a:defRPr baseline="0"/>
            </a:lvl1pPr>
          </a:lstStyle>
          <a:p>
            <a:r>
              <a:rPr lang="en-US"/>
              <a:t>Content Slide Title – Title with Small Description</a:t>
            </a:r>
          </a:p>
        </p:txBody>
      </p:sp>
    </p:spTree>
    <p:extLst>
      <p:ext uri="{BB962C8B-B14F-4D97-AF65-F5344CB8AC3E}">
        <p14:creationId xmlns:p14="http://schemas.microsoft.com/office/powerpoint/2010/main" val="1068102365"/>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Content – Overview Left">
    <p:spTree>
      <p:nvGrpSpPr>
        <p:cNvPr id="1" name=""/>
        <p:cNvGrpSpPr/>
        <p:nvPr/>
      </p:nvGrpSpPr>
      <p:grpSpPr>
        <a:xfrm>
          <a:off x="0" y="0"/>
          <a:ext cx="0" cy="0"/>
          <a:chOff x="0" y="0"/>
          <a:chExt cx="0" cy="0"/>
        </a:xfrm>
      </p:grpSpPr>
      <p:sp>
        <p:nvSpPr>
          <p:cNvPr id="27" name="Text Placeholder 26">
            <a:extLst>
              <a:ext uri="{FF2B5EF4-FFF2-40B4-BE49-F238E27FC236}">
                <a16:creationId xmlns:a16="http://schemas.microsoft.com/office/drawing/2014/main" id="{3E869AD0-0347-160A-6938-5FF63D1FF663}"/>
              </a:ext>
            </a:extLst>
          </p:cNvPr>
          <p:cNvSpPr>
            <a:spLocks noGrp="1"/>
          </p:cNvSpPr>
          <p:nvPr>
            <p:ph type="body" sz="quarter" idx="70" hasCustomPrompt="1"/>
          </p:nvPr>
        </p:nvSpPr>
        <p:spPr>
          <a:xfrm>
            <a:off x="1134257" y="3697341"/>
            <a:ext cx="7172324" cy="2474859"/>
          </a:xfrm>
        </p:spPr>
        <p:txBody>
          <a:bodyPr/>
          <a:lstStyle>
            <a:lvl1pPr marL="0" indent="0" algn="l">
              <a:lnSpc>
                <a:spcPct val="120000"/>
              </a:lnSpc>
              <a:spcAft>
                <a:spcPts val="0"/>
              </a:spcAft>
              <a:buNone/>
              <a:defRPr sz="16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Insert your executive summary here. This slide helps align priorities, reassure stakeholders, and give an overview of the presentation’s purpose.</a:t>
            </a:r>
          </a:p>
        </p:txBody>
      </p:sp>
      <p:sp>
        <p:nvSpPr>
          <p:cNvPr id="3" name="Title Placeholder 3">
            <a:extLst>
              <a:ext uri="{FF2B5EF4-FFF2-40B4-BE49-F238E27FC236}">
                <a16:creationId xmlns:a16="http://schemas.microsoft.com/office/drawing/2014/main" id="{0C1004E2-A0EF-4BE4-85A2-C560BF169AF1}"/>
              </a:ext>
              <a:ext uri="{C183D7F6-B498-43B3-948B-1728B52AA6E4}">
                <adec:decorative xmlns:adec="http://schemas.microsoft.com/office/drawing/2017/decorative" val="1"/>
              </a:ext>
            </a:extLst>
          </p:cNvPr>
          <p:cNvSpPr>
            <a:spLocks noGrp="1"/>
          </p:cNvSpPr>
          <p:nvPr>
            <p:ph type="title" hasCustomPrompt="1"/>
          </p:nvPr>
        </p:nvSpPr>
        <p:spPr>
          <a:xfrm>
            <a:off x="304800" y="685800"/>
            <a:ext cx="11582400" cy="2743200"/>
          </a:xfrm>
          <a:prstGeom prst="rect">
            <a:avLst/>
          </a:prstGeom>
        </p:spPr>
        <p:txBody>
          <a:bodyPr vert="horz" lIns="0" tIns="0" rIns="0" bIns="0" rtlCol="0" anchor="t" anchorCtr="0">
            <a:noAutofit/>
          </a:bodyPr>
          <a:lstStyle>
            <a:lvl1pPr marL="0" marR="0" indent="0" algn="l" defTabSz="914377" rtl="0" eaLnBrk="1" fontAlgn="auto" latinLnBrk="0" hangingPunct="1">
              <a:lnSpc>
                <a:spcPct val="100000"/>
              </a:lnSpc>
              <a:spcBef>
                <a:spcPct val="0"/>
              </a:spcBef>
              <a:spcAft>
                <a:spcPts val="800"/>
              </a:spcAft>
              <a:buClrTx/>
              <a:buSzTx/>
              <a:buFontTx/>
              <a:buNone/>
              <a:tabLst/>
              <a:defRPr lang="en-US" sz="20000" b="1" i="0" kern="1200" spc="20" baseline="0" dirty="0">
                <a:solidFill>
                  <a:schemeClr val="bg2"/>
                </a:solidFill>
                <a:latin typeface="Gibson SemiBold" panose="02000000000000000000" pitchFamily="2" charset="77"/>
                <a:ea typeface="+mj-ea"/>
                <a:cs typeface="+mj-cs"/>
              </a:defRPr>
            </a:lvl1pPr>
          </a:lstStyle>
          <a:p>
            <a:r>
              <a:rPr lang="en-US"/>
              <a:t>Overview</a:t>
            </a:r>
          </a:p>
        </p:txBody>
      </p:sp>
      <p:sp>
        <p:nvSpPr>
          <p:cNvPr id="34" name="Text Placeholder 33">
            <a:extLst>
              <a:ext uri="{FF2B5EF4-FFF2-40B4-BE49-F238E27FC236}">
                <a16:creationId xmlns:a16="http://schemas.microsoft.com/office/drawing/2014/main" id="{7FDEF446-A102-325D-2709-0544DF36F4B4}"/>
              </a:ext>
            </a:extLst>
          </p:cNvPr>
          <p:cNvSpPr>
            <a:spLocks noGrp="1"/>
          </p:cNvSpPr>
          <p:nvPr>
            <p:ph type="body" sz="quarter" idx="71" hasCustomPrompt="1"/>
          </p:nvPr>
        </p:nvSpPr>
        <p:spPr>
          <a:xfrm>
            <a:off x="1134257" y="2627078"/>
            <a:ext cx="7172325" cy="893763"/>
          </a:xfrm>
        </p:spPr>
        <p:txBody>
          <a:bodyPr anchor="b"/>
          <a:lstStyle>
            <a:lvl1pPr marL="0" marR="0" indent="0" algn="l" defTabSz="914377" rtl="0" eaLnBrk="1" fontAlgn="auto" latinLnBrk="0" hangingPunct="1">
              <a:lnSpc>
                <a:spcPct val="100000"/>
              </a:lnSpc>
              <a:spcBef>
                <a:spcPct val="0"/>
              </a:spcBef>
              <a:spcAft>
                <a:spcPts val="800"/>
              </a:spcAft>
              <a:buClrTx/>
              <a:buSzTx/>
              <a:buFontTx/>
              <a:buNone/>
              <a:tabLst/>
              <a:defRPr lang="en-US" sz="4800" b="0" i="0" kern="1200" spc="20" baseline="0" dirty="0" smtClean="0">
                <a:solidFill>
                  <a:schemeClr val="tx2"/>
                </a:solidFill>
                <a:latin typeface="Gibson Book" pitchFamily="2" charset="77"/>
                <a:ea typeface="+mj-ea"/>
                <a:cs typeface="+mj-cs"/>
              </a:defRPr>
            </a:lvl1pPr>
            <a:lvl2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2pPr>
            <a:lvl3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3pPr>
            <a:lvl4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4pPr>
            <a:lvl5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a:solidFill>
                  <a:schemeClr val="tx2"/>
                </a:solidFill>
                <a:latin typeface="Gibson Book" pitchFamily="2" charset="77"/>
                <a:ea typeface="+mj-ea"/>
                <a:cs typeface="+mj-cs"/>
              </a:defRPr>
            </a:lvl5pPr>
          </a:lstStyle>
          <a:p>
            <a:pPr lvl="0"/>
            <a:r>
              <a:rPr lang="en-US"/>
              <a:t>Overview</a:t>
            </a:r>
          </a:p>
        </p:txBody>
      </p:sp>
    </p:spTree>
    <p:extLst>
      <p:ext uri="{BB962C8B-B14F-4D97-AF65-F5344CB8AC3E}">
        <p14:creationId xmlns:p14="http://schemas.microsoft.com/office/powerpoint/2010/main" val="1565385007"/>
      </p:ext>
    </p:extLst>
  </p:cSld>
  <p:clrMapOvr>
    <a:masterClrMapping/>
  </p:clrMapOvr>
  <p:extLst>
    <p:ext uri="{DCECCB84-F9BA-43D5-87BE-67443E8EF086}">
      <p15:sldGuideLst xmlns:p15="http://schemas.microsoft.com/office/powerpoint/2012/main"/>
    </p:ext>
  </p:extLst>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Content – Overview Left with Gray">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1316003-798D-0C45-B783-FADD3FF2DCF6}"/>
              </a:ext>
              <a:ext uri="{C183D7F6-B498-43B3-948B-1728B52AA6E4}">
                <adec:decorative xmlns:adec="http://schemas.microsoft.com/office/drawing/2017/decorative" val="1"/>
              </a:ext>
            </a:extLst>
          </p:cNvPr>
          <p:cNvSpPr/>
          <p:nvPr userDrawn="1"/>
        </p:nvSpPr>
        <p:spPr>
          <a:xfrm>
            <a:off x="7623424" y="0"/>
            <a:ext cx="4568575"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5" name="Logo">
            <a:extLst>
              <a:ext uri="{FF2B5EF4-FFF2-40B4-BE49-F238E27FC236}">
                <a16:creationId xmlns:a16="http://schemas.microsoft.com/office/drawing/2014/main" id="{EBB7BBB2-4383-23F0-5942-767FE5D36B29}"/>
              </a:ext>
              <a:ext uri="{C183D7F6-B498-43B3-948B-1728B52AA6E4}">
                <adec:decorative xmlns:adec="http://schemas.microsoft.com/office/drawing/2017/decorative" val="1"/>
              </a:ext>
            </a:extLst>
          </p:cNvPr>
          <p:cNvPicPr>
            <a:picLocks noChangeAspect="1"/>
          </p:cNvPicPr>
          <p:nvPr userDrawn="1"/>
        </p:nvPicPr>
        <p:blipFill>
          <a:blip r:embed="rId2">
            <a:duotone>
              <a:schemeClr val="bg2">
                <a:shade val="45000"/>
                <a:satMod val="135000"/>
              </a:schemeClr>
              <a:prstClr val="white"/>
            </a:duotone>
            <a:alphaModFix amt="66000"/>
            <a:lum bright="100000"/>
          </a:blip>
          <a:srcRect/>
          <a:stretch/>
        </p:blipFill>
        <p:spPr>
          <a:xfrm>
            <a:off x="10693685" y="6392510"/>
            <a:ext cx="888715" cy="215445"/>
          </a:xfrm>
          <a:prstGeom prst="rect">
            <a:avLst/>
          </a:prstGeom>
        </p:spPr>
      </p:pic>
      <p:sp>
        <p:nvSpPr>
          <p:cNvPr id="10" name="Text Placeholder 15">
            <a:extLst>
              <a:ext uri="{FF2B5EF4-FFF2-40B4-BE49-F238E27FC236}">
                <a16:creationId xmlns:a16="http://schemas.microsoft.com/office/drawing/2014/main" id="{65102A22-84B5-4756-F3A3-C1EF1E96D287}"/>
              </a:ext>
            </a:extLst>
          </p:cNvPr>
          <p:cNvSpPr>
            <a:spLocks noGrp="1"/>
          </p:cNvSpPr>
          <p:nvPr>
            <p:ph type="body" sz="quarter" idx="72" hasCustomPrompt="1"/>
          </p:nvPr>
        </p:nvSpPr>
        <p:spPr>
          <a:xfrm>
            <a:off x="8181838" y="2436726"/>
            <a:ext cx="3451747" cy="3705739"/>
          </a:xfrm>
        </p:spPr>
        <p:txBody>
          <a:bodyPr>
            <a:noAutofit/>
          </a:bodyPr>
          <a:lstStyle>
            <a:lvl1pPr marL="0" indent="0" algn="ctr">
              <a:lnSpc>
                <a:spcPct val="120000"/>
              </a:lnSpc>
              <a:spcAft>
                <a:spcPts val="1200"/>
              </a:spcAft>
              <a:buNone/>
              <a:defRPr sz="1600" b="0" i="0" kern="1200" cap="none" spc="0" baseline="0">
                <a:solidFill>
                  <a:schemeClr val="bg1"/>
                </a:solidFill>
                <a:latin typeface="Gibson" panose="02000000000000000000" pitchFamily="2" charset="77"/>
              </a:defRPr>
            </a:lvl1pPr>
            <a:lvl2pPr>
              <a:defRPr sz="1800"/>
            </a:lvl2pPr>
            <a:lvl3pPr>
              <a:defRPr sz="1800"/>
            </a:lvl3pPr>
            <a:lvl4pPr>
              <a:defRPr sz="1800"/>
            </a:lvl4pPr>
            <a:lvl5pPr>
              <a:defRPr sz="1800"/>
            </a:lvl5pPr>
          </a:lstStyle>
          <a:p>
            <a:pPr lvl="0"/>
            <a:r>
              <a:rPr lang="en-US"/>
              <a:t>Lorem Ipsum</a:t>
            </a:r>
          </a:p>
          <a:p>
            <a:pPr lvl="0"/>
            <a:r>
              <a:rPr lang="en-US"/>
              <a:t>Lorem Ipsum</a:t>
            </a:r>
          </a:p>
          <a:p>
            <a:pPr lvl="0"/>
            <a:r>
              <a:rPr lang="en-US"/>
              <a:t>Lorem Ipsum</a:t>
            </a:r>
          </a:p>
          <a:p>
            <a:pPr lvl="0"/>
            <a:r>
              <a:rPr lang="en-US"/>
              <a:t>Lorem Ipsum</a:t>
            </a:r>
          </a:p>
          <a:p>
            <a:pPr lvl="0"/>
            <a:r>
              <a:rPr lang="en-US"/>
              <a:t>Lorem Ipsum</a:t>
            </a:r>
          </a:p>
          <a:p>
            <a:pPr lvl="0"/>
            <a:r>
              <a:rPr lang="en-US"/>
              <a:t>Lorem Ipsum</a:t>
            </a:r>
          </a:p>
          <a:p>
            <a:pPr lvl="0"/>
            <a:r>
              <a:rPr lang="en-US"/>
              <a:t>Lorem Ipsum</a:t>
            </a:r>
          </a:p>
          <a:p>
            <a:pPr lvl="0"/>
            <a:r>
              <a:rPr lang="en-US"/>
              <a:t>Lorem Ipsum</a:t>
            </a:r>
          </a:p>
        </p:txBody>
      </p:sp>
      <p:sp>
        <p:nvSpPr>
          <p:cNvPr id="2" name="Text Placeholder 15">
            <a:extLst>
              <a:ext uri="{FF2B5EF4-FFF2-40B4-BE49-F238E27FC236}">
                <a16:creationId xmlns:a16="http://schemas.microsoft.com/office/drawing/2014/main" id="{5908FDAE-CC33-0662-D87B-E0046AEEF2A1}"/>
              </a:ext>
            </a:extLst>
          </p:cNvPr>
          <p:cNvSpPr>
            <a:spLocks noGrp="1"/>
          </p:cNvSpPr>
          <p:nvPr>
            <p:ph type="body" sz="quarter" idx="60" hasCustomPrompt="1"/>
          </p:nvPr>
        </p:nvSpPr>
        <p:spPr>
          <a:xfrm>
            <a:off x="8181838" y="1226107"/>
            <a:ext cx="3451747" cy="281404"/>
          </a:xfrm>
        </p:spPr>
        <p:txBody>
          <a:bodyPr/>
          <a:lstStyle>
            <a:lvl1pPr marL="0" indent="0" algn="ctr">
              <a:buNone/>
              <a:defRPr sz="1000" b="1" i="0" kern="1200" cap="all" spc="150" baseline="0">
                <a:solidFill>
                  <a:schemeClr val="bg1"/>
                </a:solidFill>
                <a:latin typeface="Gibson SemiBold" pitchFamily="2" charset="77"/>
              </a:defRPr>
            </a:lvl1pPr>
            <a:lvl2pPr>
              <a:defRPr sz="1800"/>
            </a:lvl2pPr>
            <a:lvl3pPr>
              <a:defRPr sz="1800"/>
            </a:lvl3pPr>
            <a:lvl4pPr>
              <a:defRPr sz="1800"/>
            </a:lvl4pPr>
            <a:lvl5pPr>
              <a:defRPr sz="1800"/>
            </a:lvl5pPr>
          </a:lstStyle>
          <a:p>
            <a:pPr lvl="0"/>
            <a:r>
              <a:rPr lang="en-US"/>
              <a:t>OUR SERVICES</a:t>
            </a:r>
          </a:p>
        </p:txBody>
      </p:sp>
      <p:sp>
        <p:nvSpPr>
          <p:cNvPr id="11" name="Text Placeholder 15">
            <a:extLst>
              <a:ext uri="{FF2B5EF4-FFF2-40B4-BE49-F238E27FC236}">
                <a16:creationId xmlns:a16="http://schemas.microsoft.com/office/drawing/2014/main" id="{4467AF85-2845-685E-DAD9-52FB5A1A22B8}"/>
              </a:ext>
            </a:extLst>
          </p:cNvPr>
          <p:cNvSpPr>
            <a:spLocks noGrp="1"/>
          </p:cNvSpPr>
          <p:nvPr>
            <p:ph type="body" sz="quarter" idx="73" hasCustomPrompt="1"/>
          </p:nvPr>
        </p:nvSpPr>
        <p:spPr>
          <a:xfrm>
            <a:off x="612648" y="3281231"/>
            <a:ext cx="6452362" cy="2890969"/>
          </a:xfrm>
        </p:spPr>
        <p:txBody>
          <a:bodyPr>
            <a:noAutofit/>
          </a:bodyPr>
          <a:lstStyle>
            <a:lvl1pPr marL="0" indent="0" algn="l">
              <a:lnSpc>
                <a:spcPct val="120000"/>
              </a:lnSpc>
              <a:spcAft>
                <a:spcPts val="600"/>
              </a:spcAft>
              <a:buNone/>
              <a:defRPr sz="1600" b="0" i="0" kern="1200" cap="none" spc="0" baseline="0">
                <a:solidFill>
                  <a:schemeClr val="tx1"/>
                </a:solidFill>
                <a:latin typeface="Gibson" panose="02000000000000000000" pitchFamily="2" charset="77"/>
              </a:defRPr>
            </a:lvl1pPr>
            <a:lvl2pPr>
              <a:defRPr sz="1800"/>
            </a:lvl2pPr>
            <a:lvl3pPr>
              <a:defRPr sz="1800"/>
            </a:lvl3pPr>
            <a:lvl4pPr>
              <a:defRPr sz="1800"/>
            </a:lvl4pPr>
            <a:lvl5pPr>
              <a:defRPr sz="1800"/>
            </a:lvl5pPr>
          </a:lstStyle>
          <a:p>
            <a:pPr marL="0" marR="0" lvl="0" indent="0" algn="l" defTabSz="914400"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sz="1600">
                <a:latin typeface="Gibson" panose="02000000000000000000" pitchFamily="2" charset="77"/>
              </a:rPr>
              <a:t>Lorem ipsum dolor sit </a:t>
            </a:r>
            <a:r>
              <a:rPr lang="en-US" sz="1600" err="1">
                <a:latin typeface="Gibson" panose="02000000000000000000" pitchFamily="2" charset="77"/>
              </a:rPr>
              <a:t>amet</a:t>
            </a:r>
            <a:r>
              <a:rPr lang="en-US" sz="1600">
                <a:latin typeface="Gibson" panose="02000000000000000000" pitchFamily="2" charset="77"/>
              </a:rPr>
              <a:t>, Lorem ipsum dolor sit </a:t>
            </a:r>
            <a:r>
              <a:rPr lang="en-US" sz="1600" err="1">
                <a:latin typeface="Gibson" panose="02000000000000000000" pitchFamily="2" charset="77"/>
              </a:rPr>
              <a:t>amet</a:t>
            </a:r>
            <a:r>
              <a:rPr lang="en-US" sz="1600">
                <a:latin typeface="Gibson" panose="02000000000000000000" pitchFamily="2" charset="77"/>
              </a:rPr>
              <a:t>, </a:t>
            </a:r>
            <a:r>
              <a:rPr lang="en-US" sz="1600" err="1">
                <a:latin typeface="Gibson" panose="02000000000000000000" pitchFamily="2" charset="77"/>
              </a:rPr>
              <a:t>consectetur</a:t>
            </a:r>
            <a:r>
              <a:rPr lang="en-US" sz="1600">
                <a:latin typeface="Gibson" panose="02000000000000000000" pitchFamily="2" charset="77"/>
              </a:rPr>
              <a:t> </a:t>
            </a:r>
            <a:r>
              <a:rPr lang="en-US" sz="1600" err="1">
                <a:latin typeface="Gibson" panose="02000000000000000000" pitchFamily="2" charset="77"/>
              </a:rPr>
              <a:t>adipiscing</a:t>
            </a:r>
            <a:r>
              <a:rPr lang="en-US" sz="1600">
                <a:latin typeface="Gibson" panose="02000000000000000000" pitchFamily="2" charset="77"/>
              </a:rPr>
              <a:t> </a:t>
            </a:r>
            <a:r>
              <a:rPr lang="en-US" sz="1600" err="1">
                <a:latin typeface="Gibson" panose="02000000000000000000" pitchFamily="2" charset="77"/>
              </a:rPr>
              <a:t>elit</a:t>
            </a:r>
            <a:r>
              <a:rPr lang="en-US" sz="1600">
                <a:latin typeface="Gibson" panose="02000000000000000000" pitchFamily="2" charset="77"/>
              </a:rPr>
              <a:t>, sed do </a:t>
            </a:r>
            <a:r>
              <a:rPr lang="en-US" sz="1600" err="1">
                <a:latin typeface="Gibson" panose="02000000000000000000" pitchFamily="2" charset="77"/>
              </a:rPr>
              <a:t>eiusmod</a:t>
            </a:r>
            <a:r>
              <a:rPr lang="en-US" sz="1600">
                <a:latin typeface="Gibson" panose="02000000000000000000" pitchFamily="2" charset="77"/>
              </a:rPr>
              <a:t> </a:t>
            </a:r>
            <a:r>
              <a:rPr lang="en-US" sz="1600" err="1">
                <a:latin typeface="Gibson" panose="02000000000000000000" pitchFamily="2" charset="77"/>
              </a:rPr>
              <a:t>tempor</a:t>
            </a:r>
            <a:r>
              <a:rPr lang="en-US" sz="1600">
                <a:latin typeface="Gibson" panose="02000000000000000000" pitchFamily="2" charset="77"/>
              </a:rPr>
              <a:t> </a:t>
            </a:r>
            <a:r>
              <a:rPr lang="en-US" sz="1600" err="1">
                <a:latin typeface="Gibson" panose="02000000000000000000" pitchFamily="2" charset="77"/>
              </a:rPr>
              <a:t>incididunt</a:t>
            </a:r>
            <a:r>
              <a:rPr lang="en-US" sz="1600">
                <a:latin typeface="Gibson" panose="02000000000000000000" pitchFamily="2" charset="77"/>
              </a:rPr>
              <a:t> </a:t>
            </a:r>
            <a:r>
              <a:rPr lang="en-US" sz="1600" err="1">
                <a:latin typeface="Gibson" panose="02000000000000000000" pitchFamily="2" charset="77"/>
              </a:rPr>
              <a:t>ut</a:t>
            </a:r>
            <a:r>
              <a:rPr lang="en-US" sz="1600">
                <a:latin typeface="Gibson" panose="02000000000000000000" pitchFamily="2" charset="77"/>
              </a:rPr>
              <a:t> labore et dolore. Lorem ipsum dolor sit </a:t>
            </a:r>
            <a:r>
              <a:rPr lang="en-US" sz="1600" err="1">
                <a:latin typeface="Gibson" panose="02000000000000000000" pitchFamily="2" charset="77"/>
              </a:rPr>
              <a:t>amet</a:t>
            </a:r>
            <a:r>
              <a:rPr lang="en-US" sz="1600">
                <a:latin typeface="Gibson" panose="02000000000000000000" pitchFamily="2" charset="77"/>
              </a:rPr>
              <a:t>.</a:t>
            </a:r>
            <a:br>
              <a:rPr lang="en-US" sz="1600">
                <a:latin typeface="Gibson" panose="02000000000000000000" pitchFamily="2" charset="77"/>
              </a:rPr>
            </a:br>
            <a:br>
              <a:rPr lang="en-US" sz="1600">
                <a:latin typeface="Gibson" panose="02000000000000000000" pitchFamily="2" charset="77"/>
              </a:rPr>
            </a:br>
            <a:r>
              <a:rPr lang="en-US" sz="1600">
                <a:latin typeface="Gibson" panose="02000000000000000000" pitchFamily="2" charset="77"/>
              </a:rPr>
              <a:t>Lorem ipsum dolor sit </a:t>
            </a:r>
            <a:r>
              <a:rPr lang="en-US" sz="1600" err="1">
                <a:latin typeface="Gibson" panose="02000000000000000000" pitchFamily="2" charset="77"/>
              </a:rPr>
              <a:t>amet</a:t>
            </a:r>
            <a:r>
              <a:rPr lang="en-US" sz="1600">
                <a:latin typeface="Gibson" panose="02000000000000000000" pitchFamily="2" charset="77"/>
              </a:rPr>
              <a:t>, Lorem ipsum dolor sit </a:t>
            </a:r>
            <a:r>
              <a:rPr lang="en-US" sz="1600" err="1">
                <a:latin typeface="Gibson" panose="02000000000000000000" pitchFamily="2" charset="77"/>
              </a:rPr>
              <a:t>amet</a:t>
            </a:r>
            <a:r>
              <a:rPr lang="en-US" sz="1600">
                <a:latin typeface="Gibson" panose="02000000000000000000" pitchFamily="2" charset="77"/>
              </a:rPr>
              <a:t>, </a:t>
            </a:r>
            <a:r>
              <a:rPr lang="en-US" sz="1600" err="1">
                <a:latin typeface="Gibson" panose="02000000000000000000" pitchFamily="2" charset="77"/>
              </a:rPr>
              <a:t>consectetur</a:t>
            </a:r>
            <a:r>
              <a:rPr lang="en-US" sz="1600">
                <a:latin typeface="Gibson" panose="02000000000000000000" pitchFamily="2" charset="77"/>
              </a:rPr>
              <a:t> </a:t>
            </a:r>
            <a:r>
              <a:rPr lang="en-US" sz="1600" err="1">
                <a:latin typeface="Gibson" panose="02000000000000000000" pitchFamily="2" charset="77"/>
              </a:rPr>
              <a:t>adipiscing</a:t>
            </a:r>
            <a:r>
              <a:rPr lang="en-US" sz="1600">
                <a:latin typeface="Gibson" panose="02000000000000000000" pitchFamily="2" charset="77"/>
              </a:rPr>
              <a:t> </a:t>
            </a:r>
            <a:r>
              <a:rPr lang="en-US" sz="1600" err="1">
                <a:latin typeface="Gibson" panose="02000000000000000000" pitchFamily="2" charset="77"/>
              </a:rPr>
              <a:t>elit</a:t>
            </a:r>
            <a:r>
              <a:rPr lang="en-US" sz="1600">
                <a:latin typeface="Gibson" panose="02000000000000000000" pitchFamily="2" charset="77"/>
              </a:rPr>
              <a:t>, sed do </a:t>
            </a:r>
            <a:r>
              <a:rPr lang="en-US" sz="1600" err="1">
                <a:latin typeface="Gibson" panose="02000000000000000000" pitchFamily="2" charset="77"/>
              </a:rPr>
              <a:t>eiusmod</a:t>
            </a:r>
            <a:r>
              <a:rPr lang="en-US" sz="1600">
                <a:latin typeface="Gibson" panose="02000000000000000000" pitchFamily="2" charset="77"/>
              </a:rPr>
              <a:t> </a:t>
            </a:r>
            <a:r>
              <a:rPr lang="en-US" sz="1600" err="1">
                <a:latin typeface="Gibson" panose="02000000000000000000" pitchFamily="2" charset="77"/>
              </a:rPr>
              <a:t>tempor</a:t>
            </a:r>
            <a:r>
              <a:rPr lang="en-US" sz="1600">
                <a:latin typeface="Gibson" panose="02000000000000000000" pitchFamily="2" charset="77"/>
              </a:rPr>
              <a:t> </a:t>
            </a:r>
            <a:r>
              <a:rPr lang="en-US" sz="1600" err="1">
                <a:latin typeface="Gibson" panose="02000000000000000000" pitchFamily="2" charset="77"/>
              </a:rPr>
              <a:t>incididunt</a:t>
            </a:r>
            <a:r>
              <a:rPr lang="en-US" sz="1600">
                <a:latin typeface="Gibson" panose="02000000000000000000" pitchFamily="2" charset="77"/>
              </a:rPr>
              <a:t> </a:t>
            </a:r>
            <a:r>
              <a:rPr lang="en-US" sz="1600" err="1">
                <a:latin typeface="Gibson" panose="02000000000000000000" pitchFamily="2" charset="77"/>
              </a:rPr>
              <a:t>ut</a:t>
            </a:r>
            <a:r>
              <a:rPr lang="en-US" sz="1600">
                <a:latin typeface="Gibson" panose="02000000000000000000" pitchFamily="2" charset="77"/>
              </a:rPr>
              <a:t> labore et dolore. Lorem ipsum dolor sit </a:t>
            </a:r>
            <a:r>
              <a:rPr lang="en-US" sz="1600" err="1">
                <a:latin typeface="Gibson" panose="02000000000000000000" pitchFamily="2" charset="77"/>
              </a:rPr>
              <a:t>amet</a:t>
            </a:r>
            <a:r>
              <a:rPr lang="en-US" sz="1600">
                <a:latin typeface="Gibson" panose="02000000000000000000" pitchFamily="2" charset="77"/>
              </a:rPr>
              <a:t>. </a:t>
            </a:r>
          </a:p>
        </p:txBody>
      </p:sp>
      <p:sp>
        <p:nvSpPr>
          <p:cNvPr id="16" name="Title Placeholder 3">
            <a:extLst>
              <a:ext uri="{FF2B5EF4-FFF2-40B4-BE49-F238E27FC236}">
                <a16:creationId xmlns:a16="http://schemas.microsoft.com/office/drawing/2014/main" id="{803D997E-6F3B-A10D-D59C-254CF496E501}"/>
              </a:ext>
              <a:ext uri="{C183D7F6-B498-43B3-948B-1728B52AA6E4}">
                <adec:decorative xmlns:adec="http://schemas.microsoft.com/office/drawing/2017/decorative" val="1"/>
              </a:ext>
            </a:extLst>
          </p:cNvPr>
          <p:cNvSpPr>
            <a:spLocks noGrp="1"/>
          </p:cNvSpPr>
          <p:nvPr>
            <p:ph type="title" hasCustomPrompt="1"/>
          </p:nvPr>
        </p:nvSpPr>
        <p:spPr>
          <a:xfrm>
            <a:off x="612648" y="194648"/>
            <a:ext cx="6452362" cy="2743200"/>
          </a:xfrm>
          <a:prstGeom prst="rect">
            <a:avLst/>
          </a:prstGeom>
        </p:spPr>
        <p:txBody>
          <a:bodyPr vert="horz" lIns="0" tIns="0" rIns="0" bIns="0" rtlCol="0" anchor="t" anchorCtr="0">
            <a:noAutofit/>
          </a:bodyPr>
          <a:lstStyle>
            <a:lvl1pPr marL="0" marR="0" indent="0" algn="l" defTabSz="914377" rtl="0" eaLnBrk="1" fontAlgn="auto" latinLnBrk="0" hangingPunct="1">
              <a:lnSpc>
                <a:spcPct val="100000"/>
              </a:lnSpc>
              <a:spcBef>
                <a:spcPct val="0"/>
              </a:spcBef>
              <a:spcAft>
                <a:spcPts val="800"/>
              </a:spcAft>
              <a:buClrTx/>
              <a:buSzTx/>
              <a:buFontTx/>
              <a:buNone/>
              <a:tabLst/>
              <a:defRPr lang="en-US" sz="20000" b="1" i="0" kern="1200" spc="20" baseline="0" dirty="0">
                <a:solidFill>
                  <a:schemeClr val="bg2"/>
                </a:solidFill>
                <a:latin typeface="Gibson SemiBold" panose="02000000000000000000" pitchFamily="2" charset="77"/>
                <a:ea typeface="+mj-ea"/>
                <a:cs typeface="+mj-cs"/>
              </a:defRPr>
            </a:lvl1pPr>
          </a:lstStyle>
          <a:p>
            <a:r>
              <a:rPr lang="en-US"/>
              <a:t>Title</a:t>
            </a:r>
          </a:p>
        </p:txBody>
      </p:sp>
      <p:sp>
        <p:nvSpPr>
          <p:cNvPr id="13" name="Text Placeholder 33">
            <a:extLst>
              <a:ext uri="{FF2B5EF4-FFF2-40B4-BE49-F238E27FC236}">
                <a16:creationId xmlns:a16="http://schemas.microsoft.com/office/drawing/2014/main" id="{756437FA-4736-D88C-6AB5-906F1E4B4B47}"/>
              </a:ext>
            </a:extLst>
          </p:cNvPr>
          <p:cNvSpPr>
            <a:spLocks noGrp="1"/>
          </p:cNvSpPr>
          <p:nvPr>
            <p:ph type="body" sz="quarter" idx="71" hasCustomPrompt="1"/>
          </p:nvPr>
        </p:nvSpPr>
        <p:spPr>
          <a:xfrm>
            <a:off x="612648" y="2044085"/>
            <a:ext cx="6452362" cy="893763"/>
          </a:xfrm>
        </p:spPr>
        <p:txBody>
          <a:bodyPr anchor="b"/>
          <a:lstStyle>
            <a:lvl1pPr marL="0" marR="0" indent="0" algn="l" defTabSz="914377" rtl="0" eaLnBrk="1" fontAlgn="auto" latinLnBrk="0" hangingPunct="1">
              <a:lnSpc>
                <a:spcPct val="100000"/>
              </a:lnSpc>
              <a:spcBef>
                <a:spcPct val="0"/>
              </a:spcBef>
              <a:spcAft>
                <a:spcPts val="800"/>
              </a:spcAft>
              <a:buClrTx/>
              <a:buSzTx/>
              <a:buFontTx/>
              <a:buNone/>
              <a:tabLst/>
              <a:defRPr lang="en-US" sz="4800" b="0" i="0" kern="1200" spc="20" baseline="0" dirty="0" smtClean="0">
                <a:solidFill>
                  <a:schemeClr val="tx2"/>
                </a:solidFill>
                <a:latin typeface="Gibson Book" pitchFamily="2" charset="77"/>
                <a:ea typeface="+mj-ea"/>
                <a:cs typeface="+mj-cs"/>
              </a:defRPr>
            </a:lvl1pPr>
            <a:lvl2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2pPr>
            <a:lvl3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3pPr>
            <a:lvl4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4pPr>
            <a:lvl5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a:solidFill>
                  <a:schemeClr val="tx2"/>
                </a:solidFill>
                <a:latin typeface="Gibson Book" pitchFamily="2" charset="77"/>
                <a:ea typeface="+mj-ea"/>
                <a:cs typeface="+mj-cs"/>
              </a:defRPr>
            </a:lvl5pPr>
          </a:lstStyle>
          <a:p>
            <a:pPr lvl="0"/>
            <a:r>
              <a:rPr lang="en-US"/>
              <a:t>Title</a:t>
            </a:r>
          </a:p>
        </p:txBody>
      </p:sp>
    </p:spTree>
    <p:extLst>
      <p:ext uri="{BB962C8B-B14F-4D97-AF65-F5344CB8AC3E}">
        <p14:creationId xmlns:p14="http://schemas.microsoft.com/office/powerpoint/2010/main" val="1027193039"/>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Content – Overview Centered">
    <p:bg>
      <p:bgPr>
        <a:solidFill>
          <a:schemeClr val="tx1"/>
        </a:solidFill>
        <a:effectLst/>
      </p:bgPr>
    </p:bg>
    <p:spTree>
      <p:nvGrpSpPr>
        <p:cNvPr id="1" name=""/>
        <p:cNvGrpSpPr/>
        <p:nvPr/>
      </p:nvGrpSpPr>
      <p:grpSpPr>
        <a:xfrm>
          <a:off x="0" y="0"/>
          <a:ext cx="0" cy="0"/>
          <a:chOff x="0" y="0"/>
          <a:chExt cx="0" cy="0"/>
        </a:xfrm>
      </p:grpSpPr>
      <p:sp>
        <p:nvSpPr>
          <p:cNvPr id="36" name="Text Placeholder 26">
            <a:extLst>
              <a:ext uri="{FF2B5EF4-FFF2-40B4-BE49-F238E27FC236}">
                <a16:creationId xmlns:a16="http://schemas.microsoft.com/office/drawing/2014/main" id="{E55BB7B9-E16B-0901-3A25-664AC010CAC6}"/>
              </a:ext>
            </a:extLst>
          </p:cNvPr>
          <p:cNvSpPr>
            <a:spLocks noGrp="1"/>
          </p:cNvSpPr>
          <p:nvPr>
            <p:ph type="body" sz="quarter" idx="70" hasCustomPrompt="1"/>
          </p:nvPr>
        </p:nvSpPr>
        <p:spPr>
          <a:xfrm>
            <a:off x="1654175" y="5040976"/>
            <a:ext cx="8883650" cy="1131224"/>
          </a:xfrm>
        </p:spPr>
        <p:txBody>
          <a:bodyPr/>
          <a:lstStyle>
            <a:lvl1pPr marL="0" indent="0" algn="ctr">
              <a:lnSpc>
                <a:spcPct val="120000"/>
              </a:lnSpc>
              <a:spcAft>
                <a:spcPts val="0"/>
              </a:spcAft>
              <a:buNone/>
              <a:defRPr sz="1600">
                <a:solidFill>
                  <a:schemeClr val="bg1"/>
                </a:solidFill>
              </a:defRPr>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a:t>
            </a:r>
          </a:p>
        </p:txBody>
      </p:sp>
      <p:sp>
        <p:nvSpPr>
          <p:cNvPr id="31" name="Text Placeholder 30">
            <a:extLst>
              <a:ext uri="{FF2B5EF4-FFF2-40B4-BE49-F238E27FC236}">
                <a16:creationId xmlns:a16="http://schemas.microsoft.com/office/drawing/2014/main" id="{2FEE0553-B0CA-103A-9158-6056BFF94413}"/>
              </a:ext>
            </a:extLst>
          </p:cNvPr>
          <p:cNvSpPr>
            <a:spLocks noGrp="1"/>
          </p:cNvSpPr>
          <p:nvPr>
            <p:ph type="body" sz="quarter" idx="20" hasCustomPrompt="1"/>
          </p:nvPr>
        </p:nvSpPr>
        <p:spPr>
          <a:xfrm>
            <a:off x="1654175" y="2501429"/>
            <a:ext cx="8883650" cy="2215991"/>
          </a:xfrm>
        </p:spPr>
        <p:txBody>
          <a:bodyPr anchor="t">
            <a:noAutofit/>
          </a:bodyPr>
          <a:lstStyle>
            <a:lvl1pPr marL="0" indent="0" algn="ctr">
              <a:lnSpc>
                <a:spcPct val="100000"/>
              </a:lnSpc>
              <a:buNone/>
              <a:defRPr lang="en-US" sz="4800" b="0" i="0" kern="1200" spc="20" baseline="0" dirty="0" smtClean="0">
                <a:solidFill>
                  <a:schemeClr val="bg2"/>
                </a:solidFill>
                <a:latin typeface="Gibson Book" pitchFamily="2" charset="77"/>
                <a:ea typeface="+mj-ea"/>
                <a:cs typeface="+mj-cs"/>
              </a:defRPr>
            </a:lvl1pPr>
            <a:lvl2pPr>
              <a:defRPr lang="en-US" sz="4800" b="0" i="0" kern="1200" spc="20" baseline="0" dirty="0" smtClean="0">
                <a:solidFill>
                  <a:schemeClr val="bg2"/>
                </a:solidFill>
                <a:latin typeface="Gibson Book" pitchFamily="2" charset="77"/>
                <a:ea typeface="+mj-ea"/>
                <a:cs typeface="+mj-cs"/>
              </a:defRPr>
            </a:lvl2pPr>
            <a:lvl3pPr>
              <a:defRPr lang="en-US" sz="4800" b="0" i="0" kern="1200" spc="20" baseline="0" dirty="0" smtClean="0">
                <a:solidFill>
                  <a:schemeClr val="bg2"/>
                </a:solidFill>
                <a:latin typeface="Gibson Book" pitchFamily="2" charset="77"/>
                <a:ea typeface="+mj-ea"/>
                <a:cs typeface="+mj-cs"/>
              </a:defRPr>
            </a:lvl3pPr>
            <a:lvl4pPr>
              <a:defRPr lang="en-US" sz="4800" b="0" i="0" kern="1200" spc="20" baseline="0" dirty="0" smtClean="0">
                <a:solidFill>
                  <a:schemeClr val="bg2"/>
                </a:solidFill>
                <a:latin typeface="Gibson Book" pitchFamily="2" charset="77"/>
                <a:ea typeface="+mj-ea"/>
                <a:cs typeface="+mj-cs"/>
              </a:defRPr>
            </a:lvl4pPr>
            <a:lvl5pPr>
              <a:defRPr lang="en-US" sz="4800" b="0" i="0" kern="1200" spc="20" baseline="0" dirty="0">
                <a:solidFill>
                  <a:schemeClr val="bg2"/>
                </a:solidFill>
                <a:latin typeface="Gibson Book" pitchFamily="2" charset="77"/>
                <a:ea typeface="+mj-ea"/>
                <a:cs typeface="+mj-cs"/>
              </a:defRPr>
            </a:lvl5pPr>
          </a:lstStyle>
          <a:p>
            <a:pPr lvl="0"/>
            <a:r>
              <a:rPr lang="en-US"/>
              <a:t>Content slide title goes here, and can stretch up to a maximum of three lines.</a:t>
            </a:r>
          </a:p>
        </p:txBody>
      </p:sp>
      <p:sp>
        <p:nvSpPr>
          <p:cNvPr id="4" name="Rectangle 3">
            <a:extLst>
              <a:ext uri="{FF2B5EF4-FFF2-40B4-BE49-F238E27FC236}">
                <a16:creationId xmlns:a16="http://schemas.microsoft.com/office/drawing/2014/main" id="{C26C0C40-6BD6-8BFB-25B8-2E9F69876F07}"/>
              </a:ext>
              <a:ext uri="{C183D7F6-B498-43B3-948B-1728B52AA6E4}">
                <adec:decorative xmlns:adec="http://schemas.microsoft.com/office/drawing/2017/decorative" val="1"/>
              </a:ext>
            </a:extLst>
          </p:cNvPr>
          <p:cNvSpPr/>
          <p:nvPr userDrawn="1"/>
        </p:nvSpPr>
        <p:spPr>
          <a:xfrm>
            <a:off x="0" y="-15051"/>
            <a:ext cx="12192000" cy="188195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5" name="Straight Arrow Connector 34">
            <a:extLst>
              <a:ext uri="{FF2B5EF4-FFF2-40B4-BE49-F238E27FC236}">
                <a16:creationId xmlns:a16="http://schemas.microsoft.com/office/drawing/2014/main" id="{E4097EEA-4DDC-7C88-6BB9-FA77061E8C65}"/>
              </a:ext>
              <a:ext uri="{C183D7F6-B498-43B3-948B-1728B52AA6E4}">
                <adec:decorative xmlns:adec="http://schemas.microsoft.com/office/drawing/2017/decorative" val="1"/>
              </a:ext>
            </a:extLst>
          </p:cNvPr>
          <p:cNvCxnSpPr>
            <a:cxnSpLocks/>
          </p:cNvCxnSpPr>
          <p:nvPr userDrawn="1"/>
        </p:nvCxnSpPr>
        <p:spPr>
          <a:xfrm>
            <a:off x="6096000" y="1442955"/>
            <a:ext cx="0" cy="910525"/>
          </a:xfrm>
          <a:prstGeom prst="straightConnector1">
            <a:avLst/>
          </a:prstGeom>
          <a:ln w="19050" cap="flat">
            <a:solidFill>
              <a:schemeClr val="accent3"/>
            </a:solidFill>
            <a:tailEnd type="arrow" w="med"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9FBB74D0-FD0B-ED55-F6C7-A7A6364669DC}"/>
              </a:ext>
            </a:extLst>
          </p:cNvPr>
          <p:cNvSpPr>
            <a:spLocks noGrp="1"/>
          </p:cNvSpPr>
          <p:nvPr>
            <p:ph type="title" hasCustomPrompt="1"/>
          </p:nvPr>
        </p:nvSpPr>
        <p:spPr>
          <a:xfrm>
            <a:off x="1649857" y="997530"/>
            <a:ext cx="8887968" cy="281405"/>
          </a:xfrm>
        </p:spPr>
        <p:txBody>
          <a:bodyPr/>
          <a:lstStyle>
            <a:lvl1pPr algn="ctr">
              <a:lnSpc>
                <a:spcPts val="2000"/>
              </a:lnSpc>
              <a:spcAft>
                <a:spcPts val="600"/>
              </a:spcAft>
              <a:defRPr sz="1000" b="1" i="0" cap="all" spc="150" baseline="0">
                <a:solidFill>
                  <a:schemeClr val="bg2"/>
                </a:solidFill>
                <a:latin typeface="Gibson SemiBold" pitchFamily="2" charset="77"/>
              </a:defRPr>
            </a:lvl1pPr>
          </a:lstStyle>
          <a:p>
            <a:r>
              <a:rPr lang="en-US"/>
              <a:t>OPTIONAL SUBHEADER</a:t>
            </a:r>
          </a:p>
        </p:txBody>
      </p:sp>
      <p:sp>
        <p:nvSpPr>
          <p:cNvPr id="3" name="Rectangle 2">
            <a:extLst>
              <a:ext uri="{FF2B5EF4-FFF2-40B4-BE49-F238E27FC236}">
                <a16:creationId xmlns:a16="http://schemas.microsoft.com/office/drawing/2014/main" id="{772870B0-5EF2-0B6D-A46B-D913D9D34BD5}"/>
              </a:ext>
              <a:ext uri="{C183D7F6-B498-43B3-948B-1728B52AA6E4}">
                <adec:decorative xmlns:adec="http://schemas.microsoft.com/office/drawing/2017/decorative" val="1"/>
              </a:ext>
            </a:extLst>
          </p:cNvPr>
          <p:cNvSpPr/>
          <p:nvPr userDrawn="1"/>
        </p:nvSpPr>
        <p:spPr>
          <a:xfrm>
            <a:off x="5867400" y="685800"/>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41545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Content – 2 Boxes with Icons">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FDADF518-ACA9-2467-7AF7-278CE91ED328}"/>
              </a:ext>
              <a:ext uri="{C183D7F6-B498-43B3-948B-1728B52AA6E4}">
                <adec:decorative xmlns:adec="http://schemas.microsoft.com/office/drawing/2017/decorative" val="1"/>
              </a:ext>
            </a:extLst>
          </p:cNvPr>
          <p:cNvSpPr/>
          <p:nvPr userDrawn="1"/>
        </p:nvSpPr>
        <p:spPr>
          <a:xfrm>
            <a:off x="6327638" y="1600200"/>
            <a:ext cx="5254765" cy="4572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26">
            <a:extLst>
              <a:ext uri="{FF2B5EF4-FFF2-40B4-BE49-F238E27FC236}">
                <a16:creationId xmlns:a16="http://schemas.microsoft.com/office/drawing/2014/main" id="{F9C1DA07-E7A2-0FE3-BF4B-E765EA93B898}"/>
              </a:ext>
            </a:extLst>
          </p:cNvPr>
          <p:cNvSpPr>
            <a:spLocks noGrp="1"/>
          </p:cNvSpPr>
          <p:nvPr>
            <p:ph type="body" sz="quarter" idx="71" hasCustomPrompt="1"/>
          </p:nvPr>
        </p:nvSpPr>
        <p:spPr>
          <a:xfrm>
            <a:off x="6599782" y="3466573"/>
            <a:ext cx="4708828" cy="2248481"/>
          </a:xfrm>
        </p:spPr>
        <p:txBody>
          <a:bodyPr/>
          <a:lstStyle>
            <a:lvl1pPr marL="0" indent="0" algn="l">
              <a:lnSpc>
                <a:spcPct val="120000"/>
              </a:lnSpc>
              <a:spcAft>
                <a:spcPts val="0"/>
              </a:spcAft>
              <a:buNone/>
              <a:defRPr sz="1600">
                <a:solidFill>
                  <a:schemeClr val="tx1"/>
                </a:solidFill>
              </a:defRPr>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a:t>
            </a:r>
          </a:p>
        </p:txBody>
      </p:sp>
      <p:sp>
        <p:nvSpPr>
          <p:cNvPr id="33" name="Text Placeholder 3">
            <a:extLst>
              <a:ext uri="{FF2B5EF4-FFF2-40B4-BE49-F238E27FC236}">
                <a16:creationId xmlns:a16="http://schemas.microsoft.com/office/drawing/2014/main" id="{086E74DB-A8B5-98DC-48B9-4C4C5F84F2E3}"/>
              </a:ext>
            </a:extLst>
          </p:cNvPr>
          <p:cNvSpPr>
            <a:spLocks noGrp="1"/>
          </p:cNvSpPr>
          <p:nvPr>
            <p:ph type="body" sz="quarter" idx="69" hasCustomPrompt="1"/>
          </p:nvPr>
        </p:nvSpPr>
        <p:spPr>
          <a:xfrm>
            <a:off x="6599782" y="2745165"/>
            <a:ext cx="4710473" cy="571933"/>
          </a:xfrm>
        </p:spPr>
        <p:txBody>
          <a:bodyPr wrap="square" lIns="0" tIns="0" rIns="0" bIns="0" anchor="b">
            <a:noAutofit/>
          </a:bodyPr>
          <a:lstStyle>
            <a:lvl1pPr marL="0" marR="0" indent="0" algn="l" defTabSz="914377" rtl="0" eaLnBrk="1" fontAlgn="auto" latinLnBrk="0" hangingPunct="1">
              <a:lnSpc>
                <a:spcPct val="12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#2</a:t>
            </a:r>
          </a:p>
        </p:txBody>
      </p:sp>
      <p:sp>
        <p:nvSpPr>
          <p:cNvPr id="22" name="Picture Placeholder 3">
            <a:extLst>
              <a:ext uri="{FF2B5EF4-FFF2-40B4-BE49-F238E27FC236}">
                <a16:creationId xmlns:a16="http://schemas.microsoft.com/office/drawing/2014/main" id="{5218B7FD-FEA4-0465-CF62-5C80BBABBF81}"/>
              </a:ext>
              <a:ext uri="{C183D7F6-B498-43B3-948B-1728B52AA6E4}">
                <adec:decorative xmlns:adec="http://schemas.microsoft.com/office/drawing/2017/decorative" val="1"/>
              </a:ext>
            </a:extLst>
          </p:cNvPr>
          <p:cNvSpPr>
            <a:spLocks noGrp="1" noChangeAspect="1"/>
          </p:cNvSpPr>
          <p:nvPr>
            <p:ph type="pic" sz="quarter" idx="67" hasCustomPrompt="1"/>
          </p:nvPr>
        </p:nvSpPr>
        <p:spPr>
          <a:xfrm>
            <a:off x="6599782" y="2138489"/>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30" name="Rectangle 29">
            <a:extLst>
              <a:ext uri="{FF2B5EF4-FFF2-40B4-BE49-F238E27FC236}">
                <a16:creationId xmlns:a16="http://schemas.microsoft.com/office/drawing/2014/main" id="{4EF7A675-C0E8-E246-9DC4-8EA0C6676616}"/>
              </a:ext>
              <a:ext uri="{C183D7F6-B498-43B3-948B-1728B52AA6E4}">
                <adec:decorative xmlns:adec="http://schemas.microsoft.com/office/drawing/2017/decorative" val="1"/>
              </a:ext>
            </a:extLst>
          </p:cNvPr>
          <p:cNvSpPr/>
          <p:nvPr userDrawn="1"/>
        </p:nvSpPr>
        <p:spPr>
          <a:xfrm>
            <a:off x="609599" y="1600200"/>
            <a:ext cx="5254765" cy="4572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 Placeholder 26">
            <a:extLst>
              <a:ext uri="{FF2B5EF4-FFF2-40B4-BE49-F238E27FC236}">
                <a16:creationId xmlns:a16="http://schemas.microsoft.com/office/drawing/2014/main" id="{93A3695F-77BC-0761-A901-178A37DF30FF}"/>
              </a:ext>
            </a:extLst>
          </p:cNvPr>
          <p:cNvSpPr>
            <a:spLocks noGrp="1"/>
          </p:cNvSpPr>
          <p:nvPr>
            <p:ph type="body" sz="quarter" idx="70" hasCustomPrompt="1"/>
          </p:nvPr>
        </p:nvSpPr>
        <p:spPr>
          <a:xfrm>
            <a:off x="881743" y="3466573"/>
            <a:ext cx="4708828" cy="2248481"/>
          </a:xfrm>
        </p:spPr>
        <p:txBody>
          <a:bodyPr/>
          <a:lstStyle>
            <a:lvl1pPr marL="0" indent="0" algn="l">
              <a:lnSpc>
                <a:spcPct val="120000"/>
              </a:lnSpc>
              <a:spcAft>
                <a:spcPts val="0"/>
              </a:spcAft>
              <a:buNone/>
              <a:defRPr sz="1600">
                <a:solidFill>
                  <a:schemeClr val="tx1"/>
                </a:solidFill>
              </a:defRPr>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a:t>
            </a:r>
          </a:p>
        </p:txBody>
      </p:sp>
      <p:sp>
        <p:nvSpPr>
          <p:cNvPr id="4" name="Text Placeholder 3">
            <a:extLst>
              <a:ext uri="{FF2B5EF4-FFF2-40B4-BE49-F238E27FC236}">
                <a16:creationId xmlns:a16="http://schemas.microsoft.com/office/drawing/2014/main" id="{57A664C8-895B-C44D-BC54-539EBB616A1A}"/>
              </a:ext>
            </a:extLst>
          </p:cNvPr>
          <p:cNvSpPr>
            <a:spLocks noGrp="1"/>
          </p:cNvSpPr>
          <p:nvPr>
            <p:ph type="body" sz="quarter" idx="30" hasCustomPrompt="1"/>
          </p:nvPr>
        </p:nvSpPr>
        <p:spPr>
          <a:xfrm>
            <a:off x="881744" y="2745166"/>
            <a:ext cx="4708828" cy="571933"/>
          </a:xfrm>
        </p:spPr>
        <p:txBody>
          <a:bodyPr wrap="square" lIns="0" tIns="0" rIns="0" bIns="0" anchor="b">
            <a:noAutofit/>
          </a:bodyPr>
          <a:lstStyle>
            <a:lvl1pPr marL="0" marR="0" indent="0" algn="l" defTabSz="914377" rtl="0" eaLnBrk="1" fontAlgn="auto" latinLnBrk="0" hangingPunct="1">
              <a:lnSpc>
                <a:spcPct val="12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#1</a:t>
            </a:r>
          </a:p>
        </p:txBody>
      </p:sp>
      <p:sp>
        <p:nvSpPr>
          <p:cNvPr id="18" name="Picture Placeholder 3">
            <a:extLst>
              <a:ext uri="{FF2B5EF4-FFF2-40B4-BE49-F238E27FC236}">
                <a16:creationId xmlns:a16="http://schemas.microsoft.com/office/drawing/2014/main" id="{C621139E-EBE4-9247-96E6-1DF876681DFB}"/>
              </a:ext>
              <a:ext uri="{C183D7F6-B498-43B3-948B-1728B52AA6E4}">
                <adec:decorative xmlns:adec="http://schemas.microsoft.com/office/drawing/2017/decorative" val="1"/>
              </a:ext>
            </a:extLst>
          </p:cNvPr>
          <p:cNvSpPr>
            <a:spLocks noGrp="1" noChangeAspect="1"/>
          </p:cNvSpPr>
          <p:nvPr>
            <p:ph type="pic" sz="quarter" idx="14" hasCustomPrompt="1"/>
          </p:nvPr>
        </p:nvSpPr>
        <p:spPr>
          <a:xfrm>
            <a:off x="881743" y="2138489"/>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3" name="Title Placeholder 3">
            <a:extLst>
              <a:ext uri="{FF2B5EF4-FFF2-40B4-BE49-F238E27FC236}">
                <a16:creationId xmlns:a16="http://schemas.microsoft.com/office/drawing/2014/main" id="{632C5047-266A-5E06-C616-51F297EC6E2C}"/>
              </a:ext>
            </a:extLst>
          </p:cNvPr>
          <p:cNvSpPr>
            <a:spLocks noGrp="1"/>
          </p:cNvSpPr>
          <p:nvPr>
            <p:ph type="title" hasCustomPrompt="1"/>
          </p:nvPr>
        </p:nvSpPr>
        <p:spPr>
          <a:xfrm>
            <a:off x="609600" y="685800"/>
            <a:ext cx="10972800" cy="430887"/>
          </a:xfrm>
          <a:prstGeom prst="rect">
            <a:avLst/>
          </a:prstGeom>
        </p:spPr>
        <p:txBody>
          <a:bodyPr vert="horz" lIns="0" tIns="0" rIns="0" bIns="0" rtlCol="0" anchor="t" anchorCtr="0">
            <a:noAutofit/>
          </a:bodyPr>
          <a:lstStyle/>
          <a:p>
            <a:r>
              <a:rPr lang="en-US"/>
              <a:t>Content Slide Title – 2 Boxes with Icons</a:t>
            </a:r>
          </a:p>
        </p:txBody>
      </p:sp>
    </p:spTree>
    <p:extLst>
      <p:ext uri="{BB962C8B-B14F-4D97-AF65-F5344CB8AC3E}">
        <p14:creationId xmlns:p14="http://schemas.microsoft.com/office/powerpoint/2010/main" val="759879470"/>
      </p:ext>
    </p:extLst>
  </p:cSld>
  <p:clrMapOvr>
    <a:masterClrMapping/>
  </p:clrMapOvr>
  <p:extLst>
    <p:ext uri="{DCECCB84-F9BA-43D5-87BE-67443E8EF086}">
      <p15:sldGuideLst xmlns:p15="http://schemas.microsoft.com/office/powerpoint/2012/main">
        <p15:guide id="1" orient="horz" pos="1008">
          <p15:clr>
            <a:srgbClr val="FBAE40"/>
          </p15:clr>
        </p15:guide>
        <p15:guide id="3" pos="3696">
          <p15:clr>
            <a:srgbClr val="FBAE40"/>
          </p15:clr>
        </p15:guide>
        <p15:guide id="4" pos="3984">
          <p15:clr>
            <a:srgbClr val="FBAE40"/>
          </p15:clr>
        </p15:guide>
      </p15:sldGuideLst>
    </p:ext>
  </p:extLst>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Content – 3 Boxes with Icons">
    <p:spTree>
      <p:nvGrpSpPr>
        <p:cNvPr id="1" name=""/>
        <p:cNvGrpSpPr/>
        <p:nvPr/>
      </p:nvGrpSpPr>
      <p:grpSpPr>
        <a:xfrm>
          <a:off x="0" y="0"/>
          <a:ext cx="0" cy="0"/>
          <a:chOff x="0" y="0"/>
          <a:chExt cx="0" cy="0"/>
        </a:xfrm>
      </p:grpSpPr>
      <p:sp>
        <p:nvSpPr>
          <p:cNvPr id="35" name="Rectangle 34">
            <a:extLst>
              <a:ext uri="{FF2B5EF4-FFF2-40B4-BE49-F238E27FC236}">
                <a16:creationId xmlns:a16="http://schemas.microsoft.com/office/drawing/2014/main" id="{DF367D17-F0CD-A0A5-F9B9-A373EA8D23B2}"/>
              </a:ext>
              <a:ext uri="{C183D7F6-B498-43B3-948B-1728B52AA6E4}">
                <adec:decorative xmlns:adec="http://schemas.microsoft.com/office/drawing/2017/decorative" val="1"/>
              </a:ext>
            </a:extLst>
          </p:cNvPr>
          <p:cNvSpPr/>
          <p:nvPr userDrawn="1"/>
        </p:nvSpPr>
        <p:spPr>
          <a:xfrm>
            <a:off x="8229600" y="1600200"/>
            <a:ext cx="3352800" cy="4572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 Placeholder 9">
            <a:extLst>
              <a:ext uri="{FF2B5EF4-FFF2-40B4-BE49-F238E27FC236}">
                <a16:creationId xmlns:a16="http://schemas.microsoft.com/office/drawing/2014/main" id="{E3EC736C-7300-B5E4-71EC-AB5E2BF31ACD}"/>
              </a:ext>
            </a:extLst>
          </p:cNvPr>
          <p:cNvSpPr>
            <a:spLocks noGrp="1"/>
          </p:cNvSpPr>
          <p:nvPr>
            <p:ph type="body" sz="quarter" idx="72" hasCustomPrompt="1"/>
          </p:nvPr>
        </p:nvSpPr>
        <p:spPr>
          <a:xfrm>
            <a:off x="8501743" y="3466573"/>
            <a:ext cx="2808514" cy="2248480"/>
          </a:xfrm>
        </p:spPr>
        <p:txBody>
          <a:bodyPr/>
          <a:lstStyle>
            <a:lvl1pPr marL="0" indent="0" algn="l" defTabSz="914377" rtl="0" eaLnBrk="1" latinLnBrk="0" hangingPunct="1">
              <a:lnSpc>
                <a:spcPct val="120000"/>
              </a:lnSpc>
              <a:spcBef>
                <a:spcPts val="0"/>
              </a:spcBef>
              <a:spcAft>
                <a:spcPts val="600"/>
              </a:spcAft>
              <a:buClr>
                <a:schemeClr val="tx1"/>
              </a:buClr>
              <a:buFont typeface="Arial" panose="020B0604020202020204" pitchFamily="34" charset="0"/>
              <a:buNone/>
              <a:tabLst/>
              <a:defRPr lang="en-US" sz="1200" b="0" i="0" kern="900" spc="0" baseline="0" dirty="0">
                <a:solidFill>
                  <a:schemeClr val="tx1"/>
                </a:solidFill>
                <a:latin typeface="Gibson" panose="02000000000000000000" pitchFamily="2" charset="77"/>
                <a:ea typeface="+mn-ea"/>
                <a:cs typeface="+mn-cs"/>
              </a:defRPr>
            </a:lvl1pPr>
            <a:lvl5pPr marL="1825625" indent="0">
              <a:lnSpc>
                <a:spcPct val="100000"/>
              </a:lnSpc>
              <a:spcAft>
                <a:spcPts val="1000"/>
              </a:spcAft>
              <a:buFont typeface="Arial" panose="020B0604020202020204" pitchFamily="34" charset="0"/>
              <a:buNone/>
              <a:defRPr/>
            </a:lvl5pPr>
          </a:lstStyle>
          <a:p>
            <a:pPr marL="0" marR="0" lvl="0" indent="0" algn="l" defTabSz="914377" rtl="0" eaLnBrk="1" fontAlgn="auto" latinLnBrk="0" hangingPunct="1">
              <a:lnSpc>
                <a:spcPts val="2000"/>
              </a:lnSpc>
              <a:spcBef>
                <a:spcPts val="0"/>
              </a:spcBef>
              <a:spcAft>
                <a:spcPts val="600"/>
              </a:spcAft>
              <a:buClr>
                <a:schemeClr val="tx1"/>
              </a:buClr>
              <a:buSzTx/>
              <a:buFont typeface="Arial" panose="020B0604020202020204" pitchFamily="34" charset="0"/>
              <a:buNone/>
              <a:tabLst/>
              <a:defRPr/>
            </a:pPr>
            <a:r>
              <a:rPr lang="en-US" sz="1200"/>
              <a:t>Body lorem ipsum dolor sit </a:t>
            </a:r>
            <a:r>
              <a:rPr lang="en-US" sz="1200" err="1"/>
              <a:t>amet</a:t>
            </a:r>
            <a:r>
              <a:rPr lang="en-US" sz="1200"/>
              <a:t>, </a:t>
            </a:r>
            <a:r>
              <a:rPr lang="en-US" sz="1200" err="1"/>
              <a:t>consectetur</a:t>
            </a:r>
            <a:r>
              <a:rPr lang="en-US" sz="1200"/>
              <a:t> </a:t>
            </a:r>
            <a:r>
              <a:rPr lang="en-US" sz="1200" err="1"/>
              <a:t>adipiscing</a:t>
            </a:r>
            <a:r>
              <a:rPr lang="en-US" sz="1200"/>
              <a:t> </a:t>
            </a:r>
            <a:r>
              <a:rPr lang="en-US" sz="1200" err="1"/>
              <a:t>elit</a:t>
            </a:r>
            <a:r>
              <a:rPr lang="en-US" sz="1200"/>
              <a:t>, sed do </a:t>
            </a:r>
            <a:r>
              <a:rPr lang="en-US" sz="1200" err="1"/>
              <a:t>eiusmod</a:t>
            </a:r>
            <a:r>
              <a:rPr lang="en-US" sz="1200"/>
              <a:t> </a:t>
            </a:r>
            <a:r>
              <a:rPr lang="en-US" sz="1200" err="1"/>
              <a:t>tempor</a:t>
            </a:r>
            <a:r>
              <a:rPr lang="en-US" sz="1200"/>
              <a:t> </a:t>
            </a:r>
            <a:r>
              <a:rPr lang="en-US" sz="1200" err="1"/>
              <a:t>incididunt</a:t>
            </a:r>
            <a:r>
              <a:rPr lang="en-US" sz="1200"/>
              <a:t> </a:t>
            </a:r>
            <a:r>
              <a:rPr lang="en-US" sz="1200" err="1"/>
              <a:t>ut</a:t>
            </a:r>
            <a:r>
              <a:rPr lang="en-US" sz="1200"/>
              <a:t> labore et </a:t>
            </a:r>
            <a:r>
              <a:rPr lang="en-US" sz="1200" spc="0"/>
              <a:t>dolore</a:t>
            </a:r>
            <a:r>
              <a:rPr lang="en-US" sz="1200"/>
              <a:t> magna. Vitae </a:t>
            </a:r>
            <a:r>
              <a:rPr lang="en-US" sz="1200" err="1"/>
              <a:t>justo</a:t>
            </a:r>
            <a:r>
              <a:rPr lang="en-US" sz="1200"/>
              <a:t> </a:t>
            </a:r>
            <a:r>
              <a:rPr lang="en-US" sz="1200" err="1"/>
              <a:t>eget</a:t>
            </a:r>
            <a:r>
              <a:rPr lang="en-US" sz="1200"/>
              <a:t> magna fermentum </a:t>
            </a:r>
            <a:r>
              <a:rPr lang="en-US" sz="1200" err="1"/>
              <a:t>iaculis</a:t>
            </a:r>
            <a:r>
              <a:rPr lang="en-US" sz="1200"/>
              <a:t> </a:t>
            </a:r>
            <a:r>
              <a:rPr lang="en-US" sz="1200" err="1"/>
              <a:t>eu</a:t>
            </a:r>
            <a:r>
              <a:rPr lang="en-US" sz="1200"/>
              <a:t>. Donec </a:t>
            </a:r>
            <a:r>
              <a:rPr lang="en-US" sz="1200" err="1"/>
              <a:t>adipiscing</a:t>
            </a:r>
            <a:r>
              <a:rPr lang="en-US" sz="1200"/>
              <a:t> </a:t>
            </a:r>
            <a:r>
              <a:rPr lang="en-US" sz="1200" err="1"/>
              <a:t>tristique</a:t>
            </a:r>
            <a:r>
              <a:rPr lang="en-US" sz="1200"/>
              <a:t> </a:t>
            </a:r>
            <a:r>
              <a:rPr lang="en-US" sz="1200" err="1"/>
              <a:t>risus</a:t>
            </a:r>
            <a:r>
              <a:rPr lang="en-US" sz="1200"/>
              <a:t> </a:t>
            </a:r>
            <a:r>
              <a:rPr lang="en-US" sz="1200" err="1"/>
              <a:t>nec</a:t>
            </a:r>
            <a:r>
              <a:rPr lang="en-US" sz="1200"/>
              <a:t> </a:t>
            </a:r>
            <a:r>
              <a:rPr lang="en-US" sz="1200" err="1"/>
              <a:t>feugiat</a:t>
            </a:r>
            <a:r>
              <a:rPr lang="en-US" sz="1200"/>
              <a:t> in fermentum.</a:t>
            </a:r>
          </a:p>
        </p:txBody>
      </p:sp>
      <p:sp>
        <p:nvSpPr>
          <p:cNvPr id="47" name="Text Placeholder 3">
            <a:extLst>
              <a:ext uri="{FF2B5EF4-FFF2-40B4-BE49-F238E27FC236}">
                <a16:creationId xmlns:a16="http://schemas.microsoft.com/office/drawing/2014/main" id="{050E68BB-5426-3BA4-6350-9437E1C1BA8F}"/>
              </a:ext>
            </a:extLst>
          </p:cNvPr>
          <p:cNvSpPr>
            <a:spLocks noGrp="1"/>
          </p:cNvSpPr>
          <p:nvPr>
            <p:ph type="body" sz="quarter" idx="73" hasCustomPrompt="1"/>
          </p:nvPr>
        </p:nvSpPr>
        <p:spPr>
          <a:xfrm>
            <a:off x="8501744" y="2745166"/>
            <a:ext cx="2808514" cy="571933"/>
          </a:xfrm>
        </p:spPr>
        <p:txBody>
          <a:bodyPr wrap="square" lIns="0" tIns="0" rIns="0" bIns="0" anchor="b">
            <a:noAutofit/>
          </a:bodyPr>
          <a:lstStyle>
            <a:lvl1pPr marL="0" marR="0" indent="0" algn="l" defTabSz="914377" rtl="0" eaLnBrk="1" fontAlgn="auto" latinLnBrk="0" hangingPunct="1">
              <a:lnSpc>
                <a:spcPct val="12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#3</a:t>
            </a:r>
          </a:p>
        </p:txBody>
      </p:sp>
      <p:sp>
        <p:nvSpPr>
          <p:cNvPr id="36" name="Picture Placeholder 3">
            <a:extLst>
              <a:ext uri="{FF2B5EF4-FFF2-40B4-BE49-F238E27FC236}">
                <a16:creationId xmlns:a16="http://schemas.microsoft.com/office/drawing/2014/main" id="{64362FB1-E76A-3AA3-381F-F401F9075A19}"/>
              </a:ext>
              <a:ext uri="{C183D7F6-B498-43B3-948B-1728B52AA6E4}">
                <adec:decorative xmlns:adec="http://schemas.microsoft.com/office/drawing/2017/decorative" val="1"/>
              </a:ext>
            </a:extLst>
          </p:cNvPr>
          <p:cNvSpPr>
            <a:spLocks noGrp="1" noChangeAspect="1"/>
          </p:cNvSpPr>
          <p:nvPr>
            <p:ph type="pic" sz="quarter" idx="71" hasCustomPrompt="1"/>
          </p:nvPr>
        </p:nvSpPr>
        <p:spPr>
          <a:xfrm>
            <a:off x="8501743" y="2138489"/>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0" name="Rectangle 19">
            <a:extLst>
              <a:ext uri="{FF2B5EF4-FFF2-40B4-BE49-F238E27FC236}">
                <a16:creationId xmlns:a16="http://schemas.microsoft.com/office/drawing/2014/main" id="{FDADF518-ACA9-2467-7AF7-278CE91ED328}"/>
              </a:ext>
              <a:ext uri="{C183D7F6-B498-43B3-948B-1728B52AA6E4}">
                <adec:decorative xmlns:adec="http://schemas.microsoft.com/office/drawing/2017/decorative" val="1"/>
              </a:ext>
            </a:extLst>
          </p:cNvPr>
          <p:cNvSpPr/>
          <p:nvPr userDrawn="1"/>
        </p:nvSpPr>
        <p:spPr>
          <a:xfrm>
            <a:off x="4419600" y="1600200"/>
            <a:ext cx="3352800" cy="4572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 Placeholder 9">
            <a:extLst>
              <a:ext uri="{FF2B5EF4-FFF2-40B4-BE49-F238E27FC236}">
                <a16:creationId xmlns:a16="http://schemas.microsoft.com/office/drawing/2014/main" id="{AE102EAF-8BC3-46D2-0B60-DD58604964D7}"/>
              </a:ext>
            </a:extLst>
          </p:cNvPr>
          <p:cNvSpPr>
            <a:spLocks noGrp="1"/>
          </p:cNvSpPr>
          <p:nvPr>
            <p:ph type="body" sz="quarter" idx="68" hasCustomPrompt="1"/>
          </p:nvPr>
        </p:nvSpPr>
        <p:spPr>
          <a:xfrm>
            <a:off x="4691743" y="3466573"/>
            <a:ext cx="2808514" cy="2248480"/>
          </a:xfrm>
        </p:spPr>
        <p:txBody>
          <a:bodyPr/>
          <a:lstStyle>
            <a:lvl1pPr marL="0" indent="0" algn="l" defTabSz="914377" rtl="0" eaLnBrk="1" latinLnBrk="0" hangingPunct="1">
              <a:lnSpc>
                <a:spcPct val="120000"/>
              </a:lnSpc>
              <a:spcBef>
                <a:spcPts val="0"/>
              </a:spcBef>
              <a:spcAft>
                <a:spcPts val="600"/>
              </a:spcAft>
              <a:buClr>
                <a:schemeClr val="tx1"/>
              </a:buClr>
              <a:buFont typeface="Arial" panose="020B0604020202020204" pitchFamily="34" charset="0"/>
              <a:buNone/>
              <a:tabLst/>
              <a:defRPr lang="en-US" sz="1200" b="0" i="0" kern="900" spc="0" baseline="0" dirty="0">
                <a:solidFill>
                  <a:schemeClr val="tx1"/>
                </a:solidFill>
                <a:latin typeface="Gibson" panose="02000000000000000000" pitchFamily="2" charset="77"/>
                <a:ea typeface="+mn-ea"/>
                <a:cs typeface="+mn-cs"/>
              </a:defRPr>
            </a:lvl1pPr>
            <a:lvl5pPr marL="1825625" indent="0">
              <a:lnSpc>
                <a:spcPct val="100000"/>
              </a:lnSpc>
              <a:spcAft>
                <a:spcPts val="1000"/>
              </a:spcAft>
              <a:buFont typeface="Arial" panose="020B0604020202020204" pitchFamily="34" charset="0"/>
              <a:buNone/>
              <a:defRPr/>
            </a:lvl5pPr>
          </a:lstStyle>
          <a:p>
            <a:pPr marL="0" marR="0" lvl="0" indent="0" algn="l" defTabSz="914377" rtl="0" eaLnBrk="1" fontAlgn="auto" latinLnBrk="0" hangingPunct="1">
              <a:lnSpc>
                <a:spcPts val="2000"/>
              </a:lnSpc>
              <a:spcBef>
                <a:spcPts val="0"/>
              </a:spcBef>
              <a:spcAft>
                <a:spcPts val="600"/>
              </a:spcAft>
              <a:buClr>
                <a:schemeClr val="tx1"/>
              </a:buClr>
              <a:buSzTx/>
              <a:buFont typeface="Arial" panose="020B0604020202020204" pitchFamily="34" charset="0"/>
              <a:buNone/>
              <a:tabLst/>
              <a:defRPr/>
            </a:pPr>
            <a:r>
              <a:rPr lang="en-US" sz="1200"/>
              <a:t>Body lorem ipsum dolor sit </a:t>
            </a:r>
            <a:r>
              <a:rPr lang="en-US" sz="1200" err="1"/>
              <a:t>amet</a:t>
            </a:r>
            <a:r>
              <a:rPr lang="en-US" sz="1200"/>
              <a:t>, </a:t>
            </a:r>
            <a:r>
              <a:rPr lang="en-US" sz="1200" err="1"/>
              <a:t>consectetur</a:t>
            </a:r>
            <a:r>
              <a:rPr lang="en-US" sz="1200"/>
              <a:t> </a:t>
            </a:r>
            <a:r>
              <a:rPr lang="en-US" sz="1200" err="1"/>
              <a:t>adipiscing</a:t>
            </a:r>
            <a:r>
              <a:rPr lang="en-US" sz="1200"/>
              <a:t> </a:t>
            </a:r>
            <a:r>
              <a:rPr lang="en-US" sz="1200" err="1"/>
              <a:t>elit</a:t>
            </a:r>
            <a:r>
              <a:rPr lang="en-US" sz="1200"/>
              <a:t>, sed do </a:t>
            </a:r>
            <a:r>
              <a:rPr lang="en-US" sz="1200" err="1"/>
              <a:t>eiusmod</a:t>
            </a:r>
            <a:r>
              <a:rPr lang="en-US" sz="1200"/>
              <a:t> </a:t>
            </a:r>
            <a:r>
              <a:rPr lang="en-US" sz="1200" err="1"/>
              <a:t>tempor</a:t>
            </a:r>
            <a:r>
              <a:rPr lang="en-US" sz="1200"/>
              <a:t> </a:t>
            </a:r>
            <a:r>
              <a:rPr lang="en-US" sz="1200" err="1"/>
              <a:t>incididunt</a:t>
            </a:r>
            <a:r>
              <a:rPr lang="en-US" sz="1200"/>
              <a:t> </a:t>
            </a:r>
            <a:r>
              <a:rPr lang="en-US" sz="1200" err="1"/>
              <a:t>ut</a:t>
            </a:r>
            <a:r>
              <a:rPr lang="en-US" sz="1200"/>
              <a:t> labore et </a:t>
            </a:r>
            <a:r>
              <a:rPr lang="en-US" sz="1200" spc="0"/>
              <a:t>dolore</a:t>
            </a:r>
            <a:r>
              <a:rPr lang="en-US" sz="1200"/>
              <a:t> magna. Vitae </a:t>
            </a:r>
            <a:r>
              <a:rPr lang="en-US" sz="1200" err="1"/>
              <a:t>justo</a:t>
            </a:r>
            <a:r>
              <a:rPr lang="en-US" sz="1200"/>
              <a:t> </a:t>
            </a:r>
            <a:r>
              <a:rPr lang="en-US" sz="1200" err="1"/>
              <a:t>eget</a:t>
            </a:r>
            <a:r>
              <a:rPr lang="en-US" sz="1200"/>
              <a:t> magna fermentum </a:t>
            </a:r>
            <a:r>
              <a:rPr lang="en-US" sz="1200" err="1"/>
              <a:t>iaculis</a:t>
            </a:r>
            <a:r>
              <a:rPr lang="en-US" sz="1200"/>
              <a:t> </a:t>
            </a:r>
            <a:r>
              <a:rPr lang="en-US" sz="1200" err="1"/>
              <a:t>eu</a:t>
            </a:r>
            <a:r>
              <a:rPr lang="en-US" sz="1200"/>
              <a:t>. Donec </a:t>
            </a:r>
            <a:r>
              <a:rPr lang="en-US" sz="1200" err="1"/>
              <a:t>adipiscing</a:t>
            </a:r>
            <a:r>
              <a:rPr lang="en-US" sz="1200"/>
              <a:t> </a:t>
            </a:r>
            <a:r>
              <a:rPr lang="en-US" sz="1200" err="1"/>
              <a:t>tristique</a:t>
            </a:r>
            <a:r>
              <a:rPr lang="en-US" sz="1200"/>
              <a:t> </a:t>
            </a:r>
            <a:r>
              <a:rPr lang="en-US" sz="1200" err="1"/>
              <a:t>risus</a:t>
            </a:r>
            <a:r>
              <a:rPr lang="en-US" sz="1200"/>
              <a:t> </a:t>
            </a:r>
            <a:r>
              <a:rPr lang="en-US" sz="1200" err="1"/>
              <a:t>nec</a:t>
            </a:r>
            <a:r>
              <a:rPr lang="en-US" sz="1200"/>
              <a:t> </a:t>
            </a:r>
            <a:r>
              <a:rPr lang="en-US" sz="1200" err="1"/>
              <a:t>feugiat</a:t>
            </a:r>
            <a:r>
              <a:rPr lang="en-US" sz="1200"/>
              <a:t> in fermentum.</a:t>
            </a:r>
          </a:p>
        </p:txBody>
      </p:sp>
      <p:sp>
        <p:nvSpPr>
          <p:cNvPr id="33" name="Text Placeholder 3">
            <a:extLst>
              <a:ext uri="{FF2B5EF4-FFF2-40B4-BE49-F238E27FC236}">
                <a16:creationId xmlns:a16="http://schemas.microsoft.com/office/drawing/2014/main" id="{086E74DB-A8B5-98DC-48B9-4C4C5F84F2E3}"/>
              </a:ext>
            </a:extLst>
          </p:cNvPr>
          <p:cNvSpPr>
            <a:spLocks noGrp="1"/>
          </p:cNvSpPr>
          <p:nvPr>
            <p:ph type="body" sz="quarter" idx="69" hasCustomPrompt="1"/>
          </p:nvPr>
        </p:nvSpPr>
        <p:spPr>
          <a:xfrm>
            <a:off x="4691744" y="2745166"/>
            <a:ext cx="2808514" cy="571933"/>
          </a:xfrm>
        </p:spPr>
        <p:txBody>
          <a:bodyPr wrap="square" lIns="0" tIns="0" rIns="0" bIns="0" anchor="b">
            <a:noAutofit/>
          </a:bodyPr>
          <a:lstStyle>
            <a:lvl1pPr marL="0" marR="0" indent="0" algn="l" defTabSz="914377" rtl="0" eaLnBrk="1" fontAlgn="auto" latinLnBrk="0" hangingPunct="1">
              <a:lnSpc>
                <a:spcPct val="12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#2</a:t>
            </a:r>
          </a:p>
        </p:txBody>
      </p:sp>
      <p:sp>
        <p:nvSpPr>
          <p:cNvPr id="22" name="Picture Placeholder 3">
            <a:extLst>
              <a:ext uri="{FF2B5EF4-FFF2-40B4-BE49-F238E27FC236}">
                <a16:creationId xmlns:a16="http://schemas.microsoft.com/office/drawing/2014/main" id="{5218B7FD-FEA4-0465-CF62-5C80BBABBF81}"/>
              </a:ext>
              <a:ext uri="{C183D7F6-B498-43B3-948B-1728B52AA6E4}">
                <adec:decorative xmlns:adec="http://schemas.microsoft.com/office/drawing/2017/decorative" val="1"/>
              </a:ext>
            </a:extLst>
          </p:cNvPr>
          <p:cNvSpPr>
            <a:spLocks noGrp="1" noChangeAspect="1"/>
          </p:cNvSpPr>
          <p:nvPr>
            <p:ph type="pic" sz="quarter" idx="67" hasCustomPrompt="1"/>
          </p:nvPr>
        </p:nvSpPr>
        <p:spPr>
          <a:xfrm>
            <a:off x="4691743" y="2138489"/>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30" name="Rectangle 29">
            <a:extLst>
              <a:ext uri="{FF2B5EF4-FFF2-40B4-BE49-F238E27FC236}">
                <a16:creationId xmlns:a16="http://schemas.microsoft.com/office/drawing/2014/main" id="{4EF7A675-C0E8-E246-9DC4-8EA0C6676616}"/>
              </a:ext>
              <a:ext uri="{C183D7F6-B498-43B3-948B-1728B52AA6E4}">
                <adec:decorative xmlns:adec="http://schemas.microsoft.com/office/drawing/2017/decorative" val="1"/>
              </a:ext>
            </a:extLst>
          </p:cNvPr>
          <p:cNvSpPr/>
          <p:nvPr userDrawn="1"/>
        </p:nvSpPr>
        <p:spPr>
          <a:xfrm>
            <a:off x="609600" y="1600200"/>
            <a:ext cx="3352800" cy="4572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 Placeholder 9">
            <a:extLst>
              <a:ext uri="{FF2B5EF4-FFF2-40B4-BE49-F238E27FC236}">
                <a16:creationId xmlns:a16="http://schemas.microsoft.com/office/drawing/2014/main" id="{B9B944DB-0C87-5B42-8097-7CC2D328AFB2}"/>
              </a:ext>
            </a:extLst>
          </p:cNvPr>
          <p:cNvSpPr>
            <a:spLocks noGrp="1"/>
          </p:cNvSpPr>
          <p:nvPr>
            <p:ph type="body" sz="quarter" idx="53" hasCustomPrompt="1"/>
          </p:nvPr>
        </p:nvSpPr>
        <p:spPr>
          <a:xfrm>
            <a:off x="881743" y="3466573"/>
            <a:ext cx="2808514" cy="2248481"/>
          </a:xfrm>
        </p:spPr>
        <p:txBody>
          <a:bodyPr/>
          <a:lstStyle>
            <a:lvl1pPr marL="0" indent="0" algn="l" defTabSz="914377" rtl="0" eaLnBrk="1" latinLnBrk="0" hangingPunct="1">
              <a:lnSpc>
                <a:spcPct val="120000"/>
              </a:lnSpc>
              <a:spcBef>
                <a:spcPts val="0"/>
              </a:spcBef>
              <a:spcAft>
                <a:spcPts val="600"/>
              </a:spcAft>
              <a:buClr>
                <a:schemeClr val="tx1"/>
              </a:buClr>
              <a:buFont typeface="Arial" panose="020B0604020202020204" pitchFamily="34" charset="0"/>
              <a:buNone/>
              <a:tabLst/>
              <a:defRPr lang="en-US" sz="1200" b="0" i="0" kern="900" spc="0" baseline="0" dirty="0">
                <a:solidFill>
                  <a:schemeClr val="tx1"/>
                </a:solidFill>
                <a:latin typeface="Gibson" panose="02000000000000000000" pitchFamily="2" charset="77"/>
                <a:ea typeface="+mn-ea"/>
                <a:cs typeface="+mn-cs"/>
              </a:defRPr>
            </a:lvl1pPr>
            <a:lvl5pPr marL="1825625" indent="0">
              <a:lnSpc>
                <a:spcPct val="100000"/>
              </a:lnSpc>
              <a:spcAft>
                <a:spcPts val="1000"/>
              </a:spcAft>
              <a:buFont typeface="Arial" panose="020B0604020202020204" pitchFamily="34" charset="0"/>
              <a:buNone/>
              <a:defRPr/>
            </a:lvl5pPr>
          </a:lstStyle>
          <a:p>
            <a:pPr marL="0" marR="0" lvl="0" indent="0" algn="l" defTabSz="914377" rtl="0" eaLnBrk="1" fontAlgn="auto" latinLnBrk="0" hangingPunct="1">
              <a:lnSpc>
                <a:spcPts val="2000"/>
              </a:lnSpc>
              <a:spcBef>
                <a:spcPts val="0"/>
              </a:spcBef>
              <a:spcAft>
                <a:spcPts val="600"/>
              </a:spcAft>
              <a:buClr>
                <a:schemeClr val="tx1"/>
              </a:buClr>
              <a:buSzTx/>
              <a:buFont typeface="Arial" panose="020B0604020202020204" pitchFamily="34" charset="0"/>
              <a:buNone/>
              <a:tabLst/>
              <a:defRPr/>
            </a:pPr>
            <a:r>
              <a:rPr lang="en-US" sz="1200"/>
              <a:t>Body lorem ipsum dolor sit </a:t>
            </a:r>
            <a:r>
              <a:rPr lang="en-US" sz="1200" err="1"/>
              <a:t>amet</a:t>
            </a:r>
            <a:r>
              <a:rPr lang="en-US" sz="1200"/>
              <a:t>, </a:t>
            </a:r>
            <a:r>
              <a:rPr lang="en-US" sz="1200" err="1"/>
              <a:t>consectetur</a:t>
            </a:r>
            <a:r>
              <a:rPr lang="en-US" sz="1200"/>
              <a:t> </a:t>
            </a:r>
            <a:r>
              <a:rPr lang="en-US" sz="1200" err="1"/>
              <a:t>adipiscing</a:t>
            </a:r>
            <a:r>
              <a:rPr lang="en-US" sz="1200"/>
              <a:t> </a:t>
            </a:r>
            <a:r>
              <a:rPr lang="en-US" sz="1200" err="1"/>
              <a:t>elit</a:t>
            </a:r>
            <a:r>
              <a:rPr lang="en-US" sz="1200"/>
              <a:t>, sed do </a:t>
            </a:r>
            <a:r>
              <a:rPr lang="en-US" sz="1200" err="1"/>
              <a:t>eiusmod</a:t>
            </a:r>
            <a:r>
              <a:rPr lang="en-US" sz="1200"/>
              <a:t> </a:t>
            </a:r>
            <a:r>
              <a:rPr lang="en-US" sz="1200" err="1"/>
              <a:t>tempor</a:t>
            </a:r>
            <a:r>
              <a:rPr lang="en-US" sz="1200"/>
              <a:t> </a:t>
            </a:r>
            <a:r>
              <a:rPr lang="en-US" sz="1200" err="1"/>
              <a:t>incididunt</a:t>
            </a:r>
            <a:r>
              <a:rPr lang="en-US" sz="1200"/>
              <a:t> </a:t>
            </a:r>
            <a:r>
              <a:rPr lang="en-US" sz="1200" err="1"/>
              <a:t>ut</a:t>
            </a:r>
            <a:r>
              <a:rPr lang="en-US" sz="1200"/>
              <a:t> labore et </a:t>
            </a:r>
            <a:r>
              <a:rPr lang="en-US" sz="1200" spc="0"/>
              <a:t>dolore</a:t>
            </a:r>
            <a:r>
              <a:rPr lang="en-US" sz="1200"/>
              <a:t> magna. Vitae </a:t>
            </a:r>
            <a:r>
              <a:rPr lang="en-US" sz="1200" err="1"/>
              <a:t>justo</a:t>
            </a:r>
            <a:r>
              <a:rPr lang="en-US" sz="1200"/>
              <a:t> </a:t>
            </a:r>
            <a:r>
              <a:rPr lang="en-US" sz="1200" err="1"/>
              <a:t>eget</a:t>
            </a:r>
            <a:r>
              <a:rPr lang="en-US" sz="1200"/>
              <a:t> magna fermentum </a:t>
            </a:r>
            <a:r>
              <a:rPr lang="en-US" sz="1200" err="1"/>
              <a:t>iaculis</a:t>
            </a:r>
            <a:r>
              <a:rPr lang="en-US" sz="1200"/>
              <a:t> </a:t>
            </a:r>
            <a:r>
              <a:rPr lang="en-US" sz="1200" err="1"/>
              <a:t>eu</a:t>
            </a:r>
            <a:r>
              <a:rPr lang="en-US" sz="1200"/>
              <a:t>. Donec </a:t>
            </a:r>
            <a:r>
              <a:rPr lang="en-US" sz="1200" err="1"/>
              <a:t>adipiscing</a:t>
            </a:r>
            <a:r>
              <a:rPr lang="en-US" sz="1200"/>
              <a:t> </a:t>
            </a:r>
            <a:r>
              <a:rPr lang="en-US" sz="1200" err="1"/>
              <a:t>tristique</a:t>
            </a:r>
            <a:r>
              <a:rPr lang="en-US" sz="1200"/>
              <a:t> </a:t>
            </a:r>
            <a:r>
              <a:rPr lang="en-US" sz="1200" err="1"/>
              <a:t>risus</a:t>
            </a:r>
            <a:r>
              <a:rPr lang="en-US" sz="1200"/>
              <a:t> </a:t>
            </a:r>
            <a:r>
              <a:rPr lang="en-US" sz="1200" err="1"/>
              <a:t>nec</a:t>
            </a:r>
            <a:r>
              <a:rPr lang="en-US" sz="1200"/>
              <a:t> </a:t>
            </a:r>
            <a:r>
              <a:rPr lang="en-US" sz="1200" err="1"/>
              <a:t>feugiat</a:t>
            </a:r>
            <a:r>
              <a:rPr lang="en-US" sz="1200"/>
              <a:t> in fermentum.</a:t>
            </a:r>
          </a:p>
        </p:txBody>
      </p:sp>
      <p:sp>
        <p:nvSpPr>
          <p:cNvPr id="4" name="Text Placeholder 3">
            <a:extLst>
              <a:ext uri="{FF2B5EF4-FFF2-40B4-BE49-F238E27FC236}">
                <a16:creationId xmlns:a16="http://schemas.microsoft.com/office/drawing/2014/main" id="{57A664C8-895B-C44D-BC54-539EBB616A1A}"/>
              </a:ext>
            </a:extLst>
          </p:cNvPr>
          <p:cNvSpPr>
            <a:spLocks noGrp="1"/>
          </p:cNvSpPr>
          <p:nvPr>
            <p:ph type="body" sz="quarter" idx="30" hasCustomPrompt="1"/>
          </p:nvPr>
        </p:nvSpPr>
        <p:spPr>
          <a:xfrm>
            <a:off x="881744" y="2745166"/>
            <a:ext cx="2808514" cy="571933"/>
          </a:xfrm>
        </p:spPr>
        <p:txBody>
          <a:bodyPr wrap="square" lIns="0" tIns="0" rIns="0" bIns="0" anchor="b">
            <a:noAutofit/>
          </a:bodyPr>
          <a:lstStyle>
            <a:lvl1pPr marL="0" marR="0" indent="0" algn="l" defTabSz="914377" rtl="0" eaLnBrk="1" fontAlgn="auto" latinLnBrk="0" hangingPunct="1">
              <a:lnSpc>
                <a:spcPct val="12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#1</a:t>
            </a:r>
          </a:p>
        </p:txBody>
      </p:sp>
      <p:sp>
        <p:nvSpPr>
          <p:cNvPr id="18" name="Picture Placeholder 3">
            <a:extLst>
              <a:ext uri="{FF2B5EF4-FFF2-40B4-BE49-F238E27FC236}">
                <a16:creationId xmlns:a16="http://schemas.microsoft.com/office/drawing/2014/main" id="{C621139E-EBE4-9247-96E6-1DF876681DFB}"/>
              </a:ext>
              <a:ext uri="{C183D7F6-B498-43B3-948B-1728B52AA6E4}">
                <adec:decorative xmlns:adec="http://schemas.microsoft.com/office/drawing/2017/decorative" val="1"/>
              </a:ext>
            </a:extLst>
          </p:cNvPr>
          <p:cNvSpPr>
            <a:spLocks noGrp="1" noChangeAspect="1"/>
          </p:cNvSpPr>
          <p:nvPr>
            <p:ph type="pic" sz="quarter" idx="14" hasCustomPrompt="1"/>
          </p:nvPr>
        </p:nvSpPr>
        <p:spPr>
          <a:xfrm>
            <a:off x="881743" y="2138489"/>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3" name="Title Placeholder 3">
            <a:extLst>
              <a:ext uri="{FF2B5EF4-FFF2-40B4-BE49-F238E27FC236}">
                <a16:creationId xmlns:a16="http://schemas.microsoft.com/office/drawing/2014/main" id="{632C5047-266A-5E06-C616-51F297EC6E2C}"/>
              </a:ext>
            </a:extLst>
          </p:cNvPr>
          <p:cNvSpPr>
            <a:spLocks noGrp="1"/>
          </p:cNvSpPr>
          <p:nvPr>
            <p:ph type="title" hasCustomPrompt="1"/>
          </p:nvPr>
        </p:nvSpPr>
        <p:spPr>
          <a:xfrm>
            <a:off x="609600" y="685800"/>
            <a:ext cx="10972800" cy="430887"/>
          </a:xfrm>
          <a:prstGeom prst="rect">
            <a:avLst/>
          </a:prstGeom>
        </p:spPr>
        <p:txBody>
          <a:bodyPr vert="horz" lIns="0" tIns="0" rIns="0" bIns="0" rtlCol="0" anchor="t" anchorCtr="0">
            <a:noAutofit/>
          </a:bodyPr>
          <a:lstStyle/>
          <a:p>
            <a:r>
              <a:rPr lang="en-US"/>
              <a:t>Content Slide Title – 3 Boxes with Icons</a:t>
            </a:r>
          </a:p>
        </p:txBody>
      </p:sp>
    </p:spTree>
    <p:extLst>
      <p:ext uri="{BB962C8B-B14F-4D97-AF65-F5344CB8AC3E}">
        <p14:creationId xmlns:p14="http://schemas.microsoft.com/office/powerpoint/2010/main" val="1627259049"/>
      </p:ext>
    </p:extLst>
  </p:cSld>
  <p:clrMapOvr>
    <a:masterClrMapping/>
  </p:clrMapOvr>
  <p:extLst>
    <p:ext uri="{DCECCB84-F9BA-43D5-87BE-67443E8EF086}">
      <p15:sldGuideLst xmlns:p15="http://schemas.microsoft.com/office/powerpoint/2012/main">
        <p15:guide id="1" orient="horz" pos="1008">
          <p15:clr>
            <a:srgbClr val="FBAE40"/>
          </p15:clr>
        </p15:guide>
        <p15:guide id="2" pos="2496">
          <p15:clr>
            <a:srgbClr val="FBAE40"/>
          </p15:clr>
        </p15:guide>
        <p15:guide id="3" pos="2784">
          <p15:clr>
            <a:srgbClr val="FBAE40"/>
          </p15:clr>
        </p15:guide>
        <p15:guide id="4" pos="4896">
          <p15:clr>
            <a:srgbClr val="FBAE40"/>
          </p15:clr>
        </p15:guide>
        <p15:guide id="5" pos="5184">
          <p15:clr>
            <a:srgbClr val="FBAE40"/>
          </p15:clr>
        </p15:guide>
      </p15:sldGuideLst>
    </p:ext>
  </p:extLst>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Content – 3 Up Left with Icons (White)">
    <p:bg>
      <p:bgPr>
        <a:solidFill>
          <a:schemeClr val="tx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2B46ACE0-3852-6C81-4259-779180CA8E72}"/>
              </a:ext>
              <a:ext uri="{C183D7F6-B498-43B3-948B-1728B52AA6E4}">
                <adec:decorative xmlns:adec="http://schemas.microsoft.com/office/drawing/2017/decorative" val="1"/>
              </a:ext>
            </a:extLst>
          </p:cNvPr>
          <p:cNvSpPr/>
          <p:nvPr userDrawn="1"/>
        </p:nvSpPr>
        <p:spPr>
          <a:xfrm>
            <a:off x="0" y="1"/>
            <a:ext cx="12191999" cy="2669556"/>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23" name="Text Placeholder 2">
            <a:extLst>
              <a:ext uri="{FF2B5EF4-FFF2-40B4-BE49-F238E27FC236}">
                <a16:creationId xmlns:a16="http://schemas.microsoft.com/office/drawing/2014/main" id="{1E2E25FD-2957-C5ED-4C30-5D9C5F54775A}"/>
              </a:ext>
            </a:extLst>
          </p:cNvPr>
          <p:cNvSpPr>
            <a:spLocks noGrp="1"/>
          </p:cNvSpPr>
          <p:nvPr>
            <p:ph type="body" sz="quarter" idx="95" hasCustomPrompt="1"/>
          </p:nvPr>
        </p:nvSpPr>
        <p:spPr>
          <a:xfrm>
            <a:off x="8283855" y="3770552"/>
            <a:ext cx="3282462" cy="2401647"/>
          </a:xfrm>
        </p:spPr>
        <p:txBody>
          <a:bodyPr>
            <a:noAutofit/>
          </a:bodyPr>
          <a:lstStyle>
            <a:lvl1pPr marL="0" indent="0" algn="l">
              <a:lnSpc>
                <a:spcPct val="120000"/>
              </a:lnSpc>
              <a:spcBef>
                <a:spcPts val="0"/>
              </a:spcBef>
              <a:spcAft>
                <a:spcPts val="0"/>
              </a:spcAft>
              <a:buFont typeface="Arial" panose="020B0604020202020204" pitchFamily="34" charset="0"/>
              <a:buNone/>
              <a:tabLst/>
              <a:defRPr sz="1200" b="0" i="0" spc="0" baseline="0">
                <a:solidFill>
                  <a:schemeClr val="bg1"/>
                </a:solidFill>
                <a:latin typeface="Gibson" panose="02000000000000000000" pitchFamily="2" charset="77"/>
              </a:defRPr>
            </a:lvl1pPr>
          </a:lstStyle>
          <a:p>
            <a:pPr lvl="0"/>
            <a:r>
              <a:rPr lang="en-US">
                <a:effectLst/>
              </a:rPr>
              <a:t>Body lorem ipsum dolor sit amet consectetur adipiscing elit lorem ipsum dolor sit amet consectetur</a:t>
            </a:r>
          </a:p>
        </p:txBody>
      </p:sp>
      <p:sp>
        <p:nvSpPr>
          <p:cNvPr id="24" name="Text Placeholder 1">
            <a:extLst>
              <a:ext uri="{FF2B5EF4-FFF2-40B4-BE49-F238E27FC236}">
                <a16:creationId xmlns:a16="http://schemas.microsoft.com/office/drawing/2014/main" id="{6397701E-3D43-5576-AFCA-6B6E4D61F2AA}"/>
              </a:ext>
            </a:extLst>
          </p:cNvPr>
          <p:cNvSpPr>
            <a:spLocks noGrp="1"/>
          </p:cNvSpPr>
          <p:nvPr>
            <p:ph type="body" sz="quarter" idx="96" hasCustomPrompt="1"/>
          </p:nvPr>
        </p:nvSpPr>
        <p:spPr>
          <a:xfrm>
            <a:off x="8283856" y="3078617"/>
            <a:ext cx="3282462" cy="549940"/>
          </a:xfrm>
        </p:spPr>
        <p:txBody>
          <a:bodyPr anchor="b" anchorCtr="0">
            <a:noAutofit/>
          </a:bodyPr>
          <a:lstStyle>
            <a:lvl1pPr marL="0" indent="0" algn="l">
              <a:lnSpc>
                <a:spcPct val="120000"/>
              </a:lnSpc>
              <a:buNone/>
              <a:defRPr sz="1600" b="0" i="0" spc="0" baseline="0">
                <a:solidFill>
                  <a:schemeClr val="bg1"/>
                </a:solidFill>
                <a:latin typeface="Gibson Medium" panose="02000000000000000000" pitchFamily="2" charset="77"/>
              </a:defRPr>
            </a:lvl1pPr>
          </a:lstStyle>
          <a:p>
            <a:pPr lvl="0"/>
            <a:r>
              <a:rPr lang="en-US" err="1"/>
              <a:t>Subheader</a:t>
            </a:r>
            <a:r>
              <a:rPr lang="en-US"/>
              <a:t> #3</a:t>
            </a:r>
          </a:p>
        </p:txBody>
      </p:sp>
      <p:sp>
        <p:nvSpPr>
          <p:cNvPr id="17" name="Rectangle 16">
            <a:extLst>
              <a:ext uri="{FF2B5EF4-FFF2-40B4-BE49-F238E27FC236}">
                <a16:creationId xmlns:a16="http://schemas.microsoft.com/office/drawing/2014/main" id="{1C90C4D8-8C2E-C345-5EF7-228475D24CB6}"/>
              </a:ext>
              <a:ext uri="{C183D7F6-B498-43B3-948B-1728B52AA6E4}">
                <adec:decorative xmlns:adec="http://schemas.microsoft.com/office/drawing/2017/decorative" val="1"/>
              </a:ext>
            </a:extLst>
          </p:cNvPr>
          <p:cNvSpPr/>
          <p:nvPr userDrawn="1"/>
        </p:nvSpPr>
        <p:spPr>
          <a:xfrm>
            <a:off x="8283856" y="2222283"/>
            <a:ext cx="723295"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8" name="Picture Placeholder 3">
            <a:extLst>
              <a:ext uri="{FF2B5EF4-FFF2-40B4-BE49-F238E27FC236}">
                <a16:creationId xmlns:a16="http://schemas.microsoft.com/office/drawing/2014/main" id="{40C8DBB6-3019-2FD5-D652-6187775EFD10}"/>
              </a:ext>
              <a:ext uri="{C183D7F6-B498-43B3-948B-1728B52AA6E4}">
                <adec:decorative xmlns:adec="http://schemas.microsoft.com/office/drawing/2017/decorative" val="1"/>
              </a:ext>
            </a:extLst>
          </p:cNvPr>
          <p:cNvSpPr>
            <a:spLocks noGrp="1" noChangeAspect="1"/>
          </p:cNvSpPr>
          <p:nvPr>
            <p:ph type="pic" sz="quarter" idx="82" hasCustomPrompt="1"/>
          </p:nvPr>
        </p:nvSpPr>
        <p:spPr>
          <a:xfrm>
            <a:off x="8416903" y="2359443"/>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21" name="Text Placeholder 2">
            <a:extLst>
              <a:ext uri="{FF2B5EF4-FFF2-40B4-BE49-F238E27FC236}">
                <a16:creationId xmlns:a16="http://schemas.microsoft.com/office/drawing/2014/main" id="{589D21BC-3950-0EB4-8C3F-211310735A56}"/>
              </a:ext>
            </a:extLst>
          </p:cNvPr>
          <p:cNvSpPr>
            <a:spLocks noGrp="1"/>
          </p:cNvSpPr>
          <p:nvPr>
            <p:ph type="body" sz="quarter" idx="93" hasCustomPrompt="1"/>
          </p:nvPr>
        </p:nvSpPr>
        <p:spPr>
          <a:xfrm>
            <a:off x="4430870" y="3770552"/>
            <a:ext cx="3282462" cy="2401647"/>
          </a:xfrm>
        </p:spPr>
        <p:txBody>
          <a:bodyPr>
            <a:noAutofit/>
          </a:bodyPr>
          <a:lstStyle>
            <a:lvl1pPr marL="0" indent="0" algn="l">
              <a:lnSpc>
                <a:spcPct val="120000"/>
              </a:lnSpc>
              <a:spcBef>
                <a:spcPts val="0"/>
              </a:spcBef>
              <a:spcAft>
                <a:spcPts val="0"/>
              </a:spcAft>
              <a:buFont typeface="Arial" panose="020B0604020202020204" pitchFamily="34" charset="0"/>
              <a:buNone/>
              <a:tabLst/>
              <a:defRPr sz="1200" b="0" i="0" spc="0" baseline="0">
                <a:solidFill>
                  <a:schemeClr val="bg1"/>
                </a:solidFill>
                <a:latin typeface="Gibson" panose="02000000000000000000" pitchFamily="2" charset="77"/>
              </a:defRPr>
            </a:lvl1pPr>
          </a:lstStyle>
          <a:p>
            <a:pPr lvl="0"/>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lorem ipsum dolor sit </a:t>
            </a:r>
            <a:r>
              <a:rPr lang="en-US" err="1">
                <a:effectLst/>
              </a:rPr>
              <a:t>amet</a:t>
            </a:r>
            <a:r>
              <a:rPr lang="en-US">
                <a:effectLst/>
              </a:rPr>
              <a:t> </a:t>
            </a:r>
            <a:r>
              <a:rPr lang="en-US" err="1">
                <a:effectLst/>
              </a:rPr>
              <a:t>consectetur</a:t>
            </a:r>
            <a:endParaRPr lang="en-US">
              <a:effectLst/>
            </a:endParaRPr>
          </a:p>
        </p:txBody>
      </p:sp>
      <p:sp>
        <p:nvSpPr>
          <p:cNvPr id="22" name="Text Placeholder 1">
            <a:extLst>
              <a:ext uri="{FF2B5EF4-FFF2-40B4-BE49-F238E27FC236}">
                <a16:creationId xmlns:a16="http://schemas.microsoft.com/office/drawing/2014/main" id="{2A87D8E6-C2AF-BDAB-DFF3-9B96FF527928}"/>
              </a:ext>
            </a:extLst>
          </p:cNvPr>
          <p:cNvSpPr>
            <a:spLocks noGrp="1"/>
          </p:cNvSpPr>
          <p:nvPr>
            <p:ph type="body" sz="quarter" idx="94" hasCustomPrompt="1"/>
          </p:nvPr>
        </p:nvSpPr>
        <p:spPr>
          <a:xfrm>
            <a:off x="4430870" y="3078617"/>
            <a:ext cx="3282462" cy="549940"/>
          </a:xfrm>
        </p:spPr>
        <p:txBody>
          <a:bodyPr anchor="b" anchorCtr="0">
            <a:noAutofit/>
          </a:bodyPr>
          <a:lstStyle>
            <a:lvl1pPr marL="0" indent="0" algn="l">
              <a:lnSpc>
                <a:spcPct val="120000"/>
              </a:lnSpc>
              <a:buNone/>
              <a:defRPr sz="1600" b="0" i="0" spc="0" baseline="0">
                <a:solidFill>
                  <a:schemeClr val="bg1"/>
                </a:solidFill>
                <a:latin typeface="Gibson Medium" panose="02000000000000000000" pitchFamily="2" charset="77"/>
              </a:defRPr>
            </a:lvl1pPr>
          </a:lstStyle>
          <a:p>
            <a:pPr lvl="0"/>
            <a:r>
              <a:rPr lang="en-US" err="1"/>
              <a:t>Subheader</a:t>
            </a:r>
            <a:r>
              <a:rPr lang="en-US"/>
              <a:t> #2</a:t>
            </a:r>
          </a:p>
        </p:txBody>
      </p:sp>
      <p:sp>
        <p:nvSpPr>
          <p:cNvPr id="15" name="Rectangle 14">
            <a:extLst>
              <a:ext uri="{FF2B5EF4-FFF2-40B4-BE49-F238E27FC236}">
                <a16:creationId xmlns:a16="http://schemas.microsoft.com/office/drawing/2014/main" id="{5AA456B7-04FC-C0E7-00E0-32C08F3FBE7A}"/>
              </a:ext>
              <a:ext uri="{C183D7F6-B498-43B3-948B-1728B52AA6E4}">
                <adec:decorative xmlns:adec="http://schemas.microsoft.com/office/drawing/2017/decorative" val="1"/>
              </a:ext>
            </a:extLst>
          </p:cNvPr>
          <p:cNvSpPr/>
          <p:nvPr userDrawn="1"/>
        </p:nvSpPr>
        <p:spPr>
          <a:xfrm>
            <a:off x="4430870" y="2222283"/>
            <a:ext cx="723295"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6" name="Picture Placeholder 3">
            <a:extLst>
              <a:ext uri="{FF2B5EF4-FFF2-40B4-BE49-F238E27FC236}">
                <a16:creationId xmlns:a16="http://schemas.microsoft.com/office/drawing/2014/main" id="{40A3582C-65DB-5075-5058-5BE20C24C99C}"/>
              </a:ext>
              <a:ext uri="{C183D7F6-B498-43B3-948B-1728B52AA6E4}">
                <adec:decorative xmlns:adec="http://schemas.microsoft.com/office/drawing/2017/decorative" val="1"/>
              </a:ext>
            </a:extLst>
          </p:cNvPr>
          <p:cNvSpPr>
            <a:spLocks noGrp="1" noChangeAspect="1"/>
          </p:cNvSpPr>
          <p:nvPr>
            <p:ph type="pic" sz="quarter" idx="81" hasCustomPrompt="1"/>
          </p:nvPr>
        </p:nvSpPr>
        <p:spPr>
          <a:xfrm>
            <a:off x="4563917" y="2359443"/>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10" name="Text Placeholder 2">
            <a:extLst>
              <a:ext uri="{FF2B5EF4-FFF2-40B4-BE49-F238E27FC236}">
                <a16:creationId xmlns:a16="http://schemas.microsoft.com/office/drawing/2014/main" id="{E3299AB0-64D1-E3F0-1973-C402EF18DF9D}"/>
              </a:ext>
            </a:extLst>
          </p:cNvPr>
          <p:cNvSpPr>
            <a:spLocks noGrp="1"/>
          </p:cNvSpPr>
          <p:nvPr>
            <p:ph type="body" sz="quarter" idx="91" hasCustomPrompt="1"/>
          </p:nvPr>
        </p:nvSpPr>
        <p:spPr>
          <a:xfrm>
            <a:off x="609600" y="3770552"/>
            <a:ext cx="3282462" cy="2401647"/>
          </a:xfrm>
        </p:spPr>
        <p:txBody>
          <a:bodyPr>
            <a:noAutofit/>
          </a:bodyPr>
          <a:lstStyle>
            <a:lvl1pPr marL="0" indent="0" algn="l">
              <a:lnSpc>
                <a:spcPct val="120000"/>
              </a:lnSpc>
              <a:spcBef>
                <a:spcPts val="0"/>
              </a:spcBef>
              <a:spcAft>
                <a:spcPts val="0"/>
              </a:spcAft>
              <a:buFont typeface="Arial" panose="020B0604020202020204" pitchFamily="34" charset="0"/>
              <a:buNone/>
              <a:tabLst/>
              <a:defRPr sz="1200" b="0" i="0" spc="0" baseline="0">
                <a:solidFill>
                  <a:schemeClr val="bg1"/>
                </a:solidFill>
                <a:latin typeface="Gibson" panose="02000000000000000000" pitchFamily="2" charset="77"/>
              </a:defRPr>
            </a:lvl1pPr>
          </a:lstStyle>
          <a:p>
            <a:pPr lvl="0"/>
            <a:r>
              <a:rPr lang="en-US">
                <a:effectLst/>
              </a:rPr>
              <a:t>Body lorem ipsum dolor sit amet consectetur adipiscing elit lorem ipsum dolor sit amet consectetur</a:t>
            </a:r>
          </a:p>
        </p:txBody>
      </p:sp>
      <p:sp>
        <p:nvSpPr>
          <p:cNvPr id="19" name="Text Placeholder 1">
            <a:extLst>
              <a:ext uri="{FF2B5EF4-FFF2-40B4-BE49-F238E27FC236}">
                <a16:creationId xmlns:a16="http://schemas.microsoft.com/office/drawing/2014/main" id="{D01FF8CA-628C-EE14-9172-3D8FC5506A15}"/>
              </a:ext>
            </a:extLst>
          </p:cNvPr>
          <p:cNvSpPr>
            <a:spLocks noGrp="1"/>
          </p:cNvSpPr>
          <p:nvPr>
            <p:ph type="body" sz="quarter" idx="92" hasCustomPrompt="1"/>
          </p:nvPr>
        </p:nvSpPr>
        <p:spPr>
          <a:xfrm>
            <a:off x="609600" y="3078617"/>
            <a:ext cx="3282462" cy="549940"/>
          </a:xfrm>
        </p:spPr>
        <p:txBody>
          <a:bodyPr anchor="b" anchorCtr="0">
            <a:noAutofit/>
          </a:bodyPr>
          <a:lstStyle>
            <a:lvl1pPr marL="0" indent="0" algn="l">
              <a:lnSpc>
                <a:spcPct val="120000"/>
              </a:lnSpc>
              <a:buNone/>
              <a:defRPr sz="1600" b="0" i="0" spc="0" baseline="0">
                <a:solidFill>
                  <a:schemeClr val="bg1"/>
                </a:solidFill>
                <a:latin typeface="Gibson Medium" panose="02000000000000000000" pitchFamily="2" charset="77"/>
              </a:defRPr>
            </a:lvl1pPr>
          </a:lstStyle>
          <a:p>
            <a:pPr lvl="0"/>
            <a:r>
              <a:rPr lang="en-US" err="1"/>
              <a:t>Subheader</a:t>
            </a:r>
            <a:r>
              <a:rPr lang="en-US"/>
              <a:t> #1</a:t>
            </a:r>
          </a:p>
        </p:txBody>
      </p:sp>
      <p:sp>
        <p:nvSpPr>
          <p:cNvPr id="13" name="Rectangle 12">
            <a:extLst>
              <a:ext uri="{FF2B5EF4-FFF2-40B4-BE49-F238E27FC236}">
                <a16:creationId xmlns:a16="http://schemas.microsoft.com/office/drawing/2014/main" id="{99283DC9-621F-1048-E997-42F25D50BB71}"/>
              </a:ext>
              <a:ext uri="{C183D7F6-B498-43B3-948B-1728B52AA6E4}">
                <adec:decorative xmlns:adec="http://schemas.microsoft.com/office/drawing/2017/decorative" val="1"/>
              </a:ext>
            </a:extLst>
          </p:cNvPr>
          <p:cNvSpPr>
            <a:spLocks noChangeAspect="1"/>
          </p:cNvSpPr>
          <p:nvPr userDrawn="1"/>
        </p:nvSpPr>
        <p:spPr>
          <a:xfrm>
            <a:off x="609600" y="2222283"/>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4" name="Picture Placeholder 3">
            <a:extLst>
              <a:ext uri="{FF2B5EF4-FFF2-40B4-BE49-F238E27FC236}">
                <a16:creationId xmlns:a16="http://schemas.microsoft.com/office/drawing/2014/main" id="{EF29FCF4-E446-F2E9-89BB-191CC0F48648}"/>
              </a:ext>
              <a:ext uri="{C183D7F6-B498-43B3-948B-1728B52AA6E4}">
                <adec:decorative xmlns:adec="http://schemas.microsoft.com/office/drawing/2017/decorative" val="1"/>
              </a:ext>
            </a:extLst>
          </p:cNvPr>
          <p:cNvSpPr>
            <a:spLocks noGrp="1" noChangeAspect="1"/>
          </p:cNvSpPr>
          <p:nvPr>
            <p:ph type="pic" sz="quarter" idx="14" hasCustomPrompt="1"/>
          </p:nvPr>
        </p:nvSpPr>
        <p:spPr>
          <a:xfrm>
            <a:off x="746760" y="2359443"/>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8" name="Title Placeholder 3">
            <a:extLst>
              <a:ext uri="{FF2B5EF4-FFF2-40B4-BE49-F238E27FC236}">
                <a16:creationId xmlns:a16="http://schemas.microsoft.com/office/drawing/2014/main" id="{A385884D-6A53-606D-0763-8F8F5FF44EB0}"/>
              </a:ext>
            </a:extLst>
          </p:cNvPr>
          <p:cNvSpPr>
            <a:spLocks noGrp="1"/>
          </p:cNvSpPr>
          <p:nvPr>
            <p:ph type="title" hasCustomPrompt="1"/>
          </p:nvPr>
        </p:nvSpPr>
        <p:spPr>
          <a:xfrm>
            <a:off x="609600" y="1095623"/>
            <a:ext cx="10972800" cy="430887"/>
          </a:xfrm>
          <a:prstGeom prst="rect">
            <a:avLst/>
          </a:prstGeom>
        </p:spPr>
        <p:txBody>
          <a:bodyPr vert="horz" lIns="0" tIns="0" rIns="0" bIns="0" rtlCol="0" anchor="t" anchorCtr="0">
            <a:noAutofit/>
          </a:bodyPr>
          <a:lstStyle>
            <a:lvl1pPr algn="l">
              <a:defRPr>
                <a:solidFill>
                  <a:schemeClr val="bg2"/>
                </a:solidFill>
              </a:defRPr>
            </a:lvl1pPr>
          </a:lstStyle>
          <a:p>
            <a:r>
              <a:rPr lang="en-US"/>
              <a:t>Content Slide Title – 3 Up Left with Icons 1</a:t>
            </a:r>
          </a:p>
        </p:txBody>
      </p:sp>
      <p:sp>
        <p:nvSpPr>
          <p:cNvPr id="40" name="Text Placeholder 15">
            <a:extLst>
              <a:ext uri="{FF2B5EF4-FFF2-40B4-BE49-F238E27FC236}">
                <a16:creationId xmlns:a16="http://schemas.microsoft.com/office/drawing/2014/main" id="{F8B0D948-F048-CE6D-DA97-B5FAA9538F26}"/>
              </a:ext>
            </a:extLst>
          </p:cNvPr>
          <p:cNvSpPr>
            <a:spLocks noGrp="1"/>
          </p:cNvSpPr>
          <p:nvPr>
            <p:ph type="body" sz="quarter" idx="19" hasCustomPrompt="1"/>
          </p:nvPr>
        </p:nvSpPr>
        <p:spPr>
          <a:xfrm>
            <a:off x="609599" y="699590"/>
            <a:ext cx="10972801" cy="283464"/>
          </a:xfrm>
        </p:spPr>
        <p:txBody>
          <a:bodyPr anchor="t" anchorCtr="0"/>
          <a:lstStyle>
            <a:lvl1pPr marL="0" indent="0" algn="l">
              <a:buNone/>
              <a:defRPr sz="1000" b="1" i="0" kern="1200" cap="all" spc="150" baseline="0">
                <a:solidFill>
                  <a:schemeClr val="bg2"/>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Tree>
    <p:extLst>
      <p:ext uri="{BB962C8B-B14F-4D97-AF65-F5344CB8AC3E}">
        <p14:creationId xmlns:p14="http://schemas.microsoft.com/office/powerpoint/2010/main" val="192526382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Content – 3 Up Centered with Icons (White)">
    <p:bg>
      <p:bgPr>
        <a:solidFill>
          <a:schemeClr val="tx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83343797-0418-2264-9E04-916BBC1602A6}"/>
              </a:ext>
              <a:ext uri="{C183D7F6-B498-43B3-948B-1728B52AA6E4}">
                <adec:decorative xmlns:adec="http://schemas.microsoft.com/office/drawing/2017/decorative" val="1"/>
              </a:ext>
            </a:extLst>
          </p:cNvPr>
          <p:cNvSpPr/>
          <p:nvPr userDrawn="1"/>
        </p:nvSpPr>
        <p:spPr>
          <a:xfrm>
            <a:off x="0" y="0"/>
            <a:ext cx="12191999" cy="2860169"/>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28" name="Text Placeholder 2">
            <a:extLst>
              <a:ext uri="{FF2B5EF4-FFF2-40B4-BE49-F238E27FC236}">
                <a16:creationId xmlns:a16="http://schemas.microsoft.com/office/drawing/2014/main" id="{FBFE951A-A4B4-8F9B-7D9E-AF088E346F0A}"/>
              </a:ext>
            </a:extLst>
          </p:cNvPr>
          <p:cNvSpPr>
            <a:spLocks noGrp="1"/>
          </p:cNvSpPr>
          <p:nvPr>
            <p:ph type="body" sz="quarter" idx="79" hasCustomPrompt="1"/>
          </p:nvPr>
        </p:nvSpPr>
        <p:spPr>
          <a:xfrm>
            <a:off x="8065023" y="3961164"/>
            <a:ext cx="2560115" cy="2211036"/>
          </a:xfrm>
        </p:spPr>
        <p:txBody>
          <a:bodyPr>
            <a:noAutofit/>
          </a:bodyPr>
          <a:lstStyle>
            <a:lvl1pPr marL="0" indent="0" algn="ctr">
              <a:lnSpc>
                <a:spcPct val="120000"/>
              </a:lnSpc>
              <a:spcBef>
                <a:spcPts val="0"/>
              </a:spcBef>
              <a:spcAft>
                <a:spcPts val="800"/>
              </a:spcAft>
              <a:buFont typeface="Arial" panose="020B0604020202020204" pitchFamily="34" charset="0"/>
              <a:buNone/>
              <a:tabLst/>
              <a:defRPr sz="1200" b="0" i="0" spc="0">
                <a:solidFill>
                  <a:schemeClr val="bg1"/>
                </a:solidFill>
                <a:latin typeface="Gibson" panose="02000000000000000000" pitchFamily="2" charset="77"/>
              </a:defRPr>
            </a:lvl1pPr>
          </a:lstStyle>
          <a:p>
            <a:pPr lvl="0"/>
            <a:r>
              <a:rPr lang="en-US">
                <a:effectLst/>
              </a:rPr>
              <a:t>Lorem ipsum dolor sit </a:t>
            </a:r>
            <a:r>
              <a:rPr lang="en-US" err="1">
                <a:effectLst/>
              </a:rPr>
              <a:t>amet</a:t>
            </a:r>
            <a:endParaRPr lang="en-US"/>
          </a:p>
        </p:txBody>
      </p:sp>
      <p:sp>
        <p:nvSpPr>
          <p:cNvPr id="32" name="Text Placeholder 1">
            <a:extLst>
              <a:ext uri="{FF2B5EF4-FFF2-40B4-BE49-F238E27FC236}">
                <a16:creationId xmlns:a16="http://schemas.microsoft.com/office/drawing/2014/main" id="{E3BF0086-CBAF-3235-56E7-CFDBB9D21FF5}"/>
              </a:ext>
            </a:extLst>
          </p:cNvPr>
          <p:cNvSpPr>
            <a:spLocks noGrp="1"/>
          </p:cNvSpPr>
          <p:nvPr>
            <p:ph type="body" sz="quarter" idx="81" hasCustomPrompt="1"/>
          </p:nvPr>
        </p:nvSpPr>
        <p:spPr>
          <a:xfrm>
            <a:off x="8066845" y="3269229"/>
            <a:ext cx="2556471" cy="549940"/>
          </a:xfrm>
        </p:spPr>
        <p:txBody>
          <a:bodyPr anchor="b">
            <a:noAutofit/>
          </a:bodyPr>
          <a:lstStyle>
            <a:lvl1pPr marL="0" indent="0" algn="ctr">
              <a:lnSpc>
                <a:spcPct val="120000"/>
              </a:lnSpc>
              <a:buNone/>
              <a:defRPr sz="1600" b="0" i="0" spc="0" baseline="0">
                <a:solidFill>
                  <a:schemeClr val="bg1"/>
                </a:solidFill>
                <a:latin typeface="Gibson Medium" panose="02000000000000000000" pitchFamily="2" charset="77"/>
              </a:defRPr>
            </a:lvl1pPr>
          </a:lstStyle>
          <a:p>
            <a:pPr lvl="0"/>
            <a:r>
              <a:rPr lang="en-US" err="1"/>
              <a:t>Subheader</a:t>
            </a:r>
            <a:r>
              <a:rPr lang="en-US"/>
              <a:t> #3</a:t>
            </a:r>
          </a:p>
        </p:txBody>
      </p:sp>
      <p:sp>
        <p:nvSpPr>
          <p:cNvPr id="15" name="Rectangle 14">
            <a:extLst>
              <a:ext uri="{FF2B5EF4-FFF2-40B4-BE49-F238E27FC236}">
                <a16:creationId xmlns:a16="http://schemas.microsoft.com/office/drawing/2014/main" id="{969F4D3B-4D68-23B8-0CCC-31C92CA109C5}"/>
              </a:ext>
              <a:ext uri="{C183D7F6-B498-43B3-948B-1728B52AA6E4}">
                <adec:decorative xmlns:adec="http://schemas.microsoft.com/office/drawing/2017/decorative" val="1"/>
              </a:ext>
            </a:extLst>
          </p:cNvPr>
          <p:cNvSpPr>
            <a:spLocks noChangeAspect="1"/>
          </p:cNvSpPr>
          <p:nvPr userDrawn="1"/>
        </p:nvSpPr>
        <p:spPr>
          <a:xfrm>
            <a:off x="8979320" y="2412895"/>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4" name="Picture Placeholder 3">
            <a:extLst>
              <a:ext uri="{FF2B5EF4-FFF2-40B4-BE49-F238E27FC236}">
                <a16:creationId xmlns:a16="http://schemas.microsoft.com/office/drawing/2014/main" id="{C9197E33-3BE3-4C6F-D566-9F27E1851BD9}"/>
              </a:ext>
              <a:ext uri="{C183D7F6-B498-43B3-948B-1728B52AA6E4}">
                <adec:decorative xmlns:adec="http://schemas.microsoft.com/office/drawing/2017/decorative" val="1"/>
              </a:ext>
            </a:extLst>
          </p:cNvPr>
          <p:cNvSpPr>
            <a:spLocks noGrp="1" noChangeAspect="1"/>
          </p:cNvSpPr>
          <p:nvPr>
            <p:ph type="pic" sz="quarter" idx="87" hasCustomPrompt="1"/>
          </p:nvPr>
        </p:nvSpPr>
        <p:spPr>
          <a:xfrm>
            <a:off x="9116480" y="2550055"/>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23" name="Text Placeholder 2">
            <a:extLst>
              <a:ext uri="{FF2B5EF4-FFF2-40B4-BE49-F238E27FC236}">
                <a16:creationId xmlns:a16="http://schemas.microsoft.com/office/drawing/2014/main" id="{AB5BC427-0188-1D60-A697-687B414340C7}"/>
              </a:ext>
            </a:extLst>
          </p:cNvPr>
          <p:cNvSpPr>
            <a:spLocks noGrp="1"/>
          </p:cNvSpPr>
          <p:nvPr>
            <p:ph type="body" sz="quarter" idx="75" hasCustomPrompt="1"/>
          </p:nvPr>
        </p:nvSpPr>
        <p:spPr>
          <a:xfrm>
            <a:off x="4816526" y="3961164"/>
            <a:ext cx="2560115" cy="2211036"/>
          </a:xfrm>
        </p:spPr>
        <p:txBody>
          <a:bodyPr>
            <a:noAutofit/>
          </a:bodyPr>
          <a:lstStyle>
            <a:lvl1pPr marL="0" indent="0" algn="ctr">
              <a:lnSpc>
                <a:spcPct val="120000"/>
              </a:lnSpc>
              <a:spcBef>
                <a:spcPts val="0"/>
              </a:spcBef>
              <a:spcAft>
                <a:spcPts val="800"/>
              </a:spcAft>
              <a:buFont typeface="Arial" panose="020B0604020202020204" pitchFamily="34" charset="0"/>
              <a:buNone/>
              <a:tabLst/>
              <a:defRPr sz="1200" b="0" i="0" spc="0">
                <a:solidFill>
                  <a:schemeClr val="bg1"/>
                </a:solidFill>
                <a:latin typeface="Gibson" panose="02000000000000000000" pitchFamily="2" charset="77"/>
              </a:defRPr>
            </a:lvl1pPr>
          </a:lstStyle>
          <a:p>
            <a:pPr lvl="0"/>
            <a:r>
              <a:rPr lang="en-US">
                <a:effectLst/>
              </a:rPr>
              <a:t>Lorem ipsum dolor sit </a:t>
            </a:r>
            <a:r>
              <a:rPr lang="en-US" err="1">
                <a:effectLst/>
              </a:rPr>
              <a:t>amet</a:t>
            </a:r>
            <a:endParaRPr lang="en-US"/>
          </a:p>
        </p:txBody>
      </p:sp>
      <p:sp>
        <p:nvSpPr>
          <p:cNvPr id="26" name="Text Placeholder 1">
            <a:extLst>
              <a:ext uri="{FF2B5EF4-FFF2-40B4-BE49-F238E27FC236}">
                <a16:creationId xmlns:a16="http://schemas.microsoft.com/office/drawing/2014/main" id="{01F42E00-2C36-ADF7-884A-F468E564B81C}"/>
              </a:ext>
            </a:extLst>
          </p:cNvPr>
          <p:cNvSpPr>
            <a:spLocks noGrp="1"/>
          </p:cNvSpPr>
          <p:nvPr>
            <p:ph type="body" sz="quarter" idx="77" hasCustomPrompt="1"/>
          </p:nvPr>
        </p:nvSpPr>
        <p:spPr>
          <a:xfrm>
            <a:off x="4818348" y="3269229"/>
            <a:ext cx="2556471" cy="549940"/>
          </a:xfrm>
        </p:spPr>
        <p:txBody>
          <a:bodyPr anchor="b">
            <a:noAutofit/>
          </a:bodyPr>
          <a:lstStyle>
            <a:lvl1pPr marL="0" indent="0" algn="ctr">
              <a:lnSpc>
                <a:spcPct val="120000"/>
              </a:lnSpc>
              <a:buNone/>
              <a:defRPr sz="1600" b="0" i="0" spc="0" baseline="0">
                <a:solidFill>
                  <a:schemeClr val="bg1"/>
                </a:solidFill>
                <a:latin typeface="Gibson Medium" panose="02000000000000000000" pitchFamily="2" charset="77"/>
              </a:defRPr>
            </a:lvl1pPr>
          </a:lstStyle>
          <a:p>
            <a:pPr lvl="0"/>
            <a:r>
              <a:rPr lang="en-US" err="1"/>
              <a:t>Subheader</a:t>
            </a:r>
            <a:r>
              <a:rPr lang="en-US"/>
              <a:t> #2</a:t>
            </a:r>
          </a:p>
        </p:txBody>
      </p:sp>
      <p:sp>
        <p:nvSpPr>
          <p:cNvPr id="7" name="Rectangle 6">
            <a:extLst>
              <a:ext uri="{FF2B5EF4-FFF2-40B4-BE49-F238E27FC236}">
                <a16:creationId xmlns:a16="http://schemas.microsoft.com/office/drawing/2014/main" id="{70FFE4B8-7472-3802-856F-C717E685AA18}"/>
              </a:ext>
              <a:ext uri="{C183D7F6-B498-43B3-948B-1728B52AA6E4}">
                <adec:decorative xmlns:adec="http://schemas.microsoft.com/office/drawing/2017/decorative" val="1"/>
              </a:ext>
            </a:extLst>
          </p:cNvPr>
          <p:cNvSpPr>
            <a:spLocks noChangeAspect="1"/>
          </p:cNvSpPr>
          <p:nvPr userDrawn="1"/>
        </p:nvSpPr>
        <p:spPr>
          <a:xfrm>
            <a:off x="5730823" y="2412895"/>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2" name="Picture Placeholder 3">
            <a:extLst>
              <a:ext uri="{FF2B5EF4-FFF2-40B4-BE49-F238E27FC236}">
                <a16:creationId xmlns:a16="http://schemas.microsoft.com/office/drawing/2014/main" id="{4C92433E-77FB-06C1-89D4-89870C1D51D6}"/>
              </a:ext>
              <a:ext uri="{C183D7F6-B498-43B3-948B-1728B52AA6E4}">
                <adec:decorative xmlns:adec="http://schemas.microsoft.com/office/drawing/2017/decorative" val="1"/>
              </a:ext>
            </a:extLst>
          </p:cNvPr>
          <p:cNvSpPr>
            <a:spLocks noGrp="1" noChangeAspect="1"/>
          </p:cNvSpPr>
          <p:nvPr>
            <p:ph type="pic" sz="quarter" idx="86" hasCustomPrompt="1"/>
          </p:nvPr>
        </p:nvSpPr>
        <p:spPr>
          <a:xfrm>
            <a:off x="5867983" y="2550055"/>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3" name="Text Placeholder 2">
            <a:extLst>
              <a:ext uri="{FF2B5EF4-FFF2-40B4-BE49-F238E27FC236}">
                <a16:creationId xmlns:a16="http://schemas.microsoft.com/office/drawing/2014/main" id="{6CD40CA6-8195-3DA5-CAD9-8E61162D4F1E}"/>
              </a:ext>
            </a:extLst>
          </p:cNvPr>
          <p:cNvSpPr>
            <a:spLocks noGrp="1"/>
          </p:cNvSpPr>
          <p:nvPr>
            <p:ph type="body" sz="quarter" idx="12" hasCustomPrompt="1"/>
          </p:nvPr>
        </p:nvSpPr>
        <p:spPr>
          <a:xfrm>
            <a:off x="1571673" y="3961164"/>
            <a:ext cx="2560115" cy="2211036"/>
          </a:xfrm>
        </p:spPr>
        <p:txBody>
          <a:bodyPr>
            <a:noAutofit/>
          </a:bodyPr>
          <a:lstStyle>
            <a:lvl1pPr marL="0" indent="0" algn="ctr">
              <a:lnSpc>
                <a:spcPct val="120000"/>
              </a:lnSpc>
              <a:spcBef>
                <a:spcPts val="0"/>
              </a:spcBef>
              <a:spcAft>
                <a:spcPts val="800"/>
              </a:spcAft>
              <a:buFont typeface="Arial" panose="020B0604020202020204" pitchFamily="34" charset="0"/>
              <a:buNone/>
              <a:tabLst/>
              <a:defRPr sz="1200" b="0" i="0" spc="0">
                <a:solidFill>
                  <a:schemeClr val="bg1"/>
                </a:solidFill>
                <a:latin typeface="Gibson" panose="02000000000000000000" pitchFamily="2" charset="77"/>
              </a:defRPr>
            </a:lvl1pPr>
          </a:lstStyle>
          <a:p>
            <a:pPr lvl="0"/>
            <a:r>
              <a:rPr lang="en-US">
                <a:effectLst/>
              </a:rPr>
              <a:t>Lorem ipsum dolor sit </a:t>
            </a:r>
            <a:r>
              <a:rPr lang="en-US" err="1">
                <a:effectLst/>
              </a:rPr>
              <a:t>amet</a:t>
            </a:r>
            <a:endParaRPr lang="en-US"/>
          </a:p>
        </p:txBody>
      </p:sp>
      <p:sp>
        <p:nvSpPr>
          <p:cNvPr id="9" name="Text Placeholder 1">
            <a:extLst>
              <a:ext uri="{FF2B5EF4-FFF2-40B4-BE49-F238E27FC236}">
                <a16:creationId xmlns:a16="http://schemas.microsoft.com/office/drawing/2014/main" id="{232863F4-FF41-2C24-BFEF-6DC1ADACE3DA}"/>
              </a:ext>
            </a:extLst>
          </p:cNvPr>
          <p:cNvSpPr>
            <a:spLocks noGrp="1"/>
          </p:cNvSpPr>
          <p:nvPr>
            <p:ph type="body" sz="quarter" idx="74" hasCustomPrompt="1"/>
          </p:nvPr>
        </p:nvSpPr>
        <p:spPr>
          <a:xfrm>
            <a:off x="1573495" y="3269229"/>
            <a:ext cx="2556471" cy="549940"/>
          </a:xfrm>
        </p:spPr>
        <p:txBody>
          <a:bodyPr anchor="b">
            <a:noAutofit/>
          </a:bodyPr>
          <a:lstStyle>
            <a:lvl1pPr marL="0" indent="0" algn="ctr">
              <a:lnSpc>
                <a:spcPct val="120000"/>
              </a:lnSpc>
              <a:buNone/>
              <a:defRPr sz="1600" b="0" i="0" spc="0" baseline="0">
                <a:solidFill>
                  <a:schemeClr val="bg1"/>
                </a:solidFill>
                <a:latin typeface="Gibson Medium" panose="02000000000000000000" pitchFamily="2" charset="77"/>
              </a:defRPr>
            </a:lvl1pPr>
          </a:lstStyle>
          <a:p>
            <a:pPr lvl="0"/>
            <a:r>
              <a:rPr lang="en-US" err="1"/>
              <a:t>Subheader</a:t>
            </a:r>
            <a:r>
              <a:rPr lang="en-US"/>
              <a:t> #1</a:t>
            </a:r>
          </a:p>
        </p:txBody>
      </p:sp>
      <p:sp>
        <p:nvSpPr>
          <p:cNvPr id="4" name="Rectangle 3">
            <a:extLst>
              <a:ext uri="{FF2B5EF4-FFF2-40B4-BE49-F238E27FC236}">
                <a16:creationId xmlns:a16="http://schemas.microsoft.com/office/drawing/2014/main" id="{8288B84F-81F4-7DC1-C94F-D1188D0081EF}"/>
              </a:ext>
              <a:ext uri="{C183D7F6-B498-43B3-948B-1728B52AA6E4}">
                <adec:decorative xmlns:adec="http://schemas.microsoft.com/office/drawing/2017/decorative" val="1"/>
              </a:ext>
            </a:extLst>
          </p:cNvPr>
          <p:cNvSpPr>
            <a:spLocks noChangeAspect="1"/>
          </p:cNvSpPr>
          <p:nvPr userDrawn="1"/>
        </p:nvSpPr>
        <p:spPr>
          <a:xfrm>
            <a:off x="2485970" y="2412895"/>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6" name="Picture Placeholder 3">
            <a:extLst>
              <a:ext uri="{FF2B5EF4-FFF2-40B4-BE49-F238E27FC236}">
                <a16:creationId xmlns:a16="http://schemas.microsoft.com/office/drawing/2014/main" id="{5580407B-08ED-E86A-9044-7D53004D112C}"/>
              </a:ext>
              <a:ext uri="{C183D7F6-B498-43B3-948B-1728B52AA6E4}">
                <adec:decorative xmlns:adec="http://schemas.microsoft.com/office/drawing/2017/decorative" val="1"/>
              </a:ext>
            </a:extLst>
          </p:cNvPr>
          <p:cNvSpPr>
            <a:spLocks noGrp="1" noChangeAspect="1"/>
          </p:cNvSpPr>
          <p:nvPr>
            <p:ph type="pic" sz="quarter" idx="14" hasCustomPrompt="1"/>
          </p:nvPr>
        </p:nvSpPr>
        <p:spPr>
          <a:xfrm>
            <a:off x="2623130" y="2550055"/>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8" name="Title Placeholder 3">
            <a:extLst>
              <a:ext uri="{FF2B5EF4-FFF2-40B4-BE49-F238E27FC236}">
                <a16:creationId xmlns:a16="http://schemas.microsoft.com/office/drawing/2014/main" id="{A385884D-6A53-606D-0763-8F8F5FF44EB0}"/>
              </a:ext>
            </a:extLst>
          </p:cNvPr>
          <p:cNvSpPr>
            <a:spLocks noGrp="1"/>
          </p:cNvSpPr>
          <p:nvPr>
            <p:ph type="title" hasCustomPrompt="1"/>
          </p:nvPr>
        </p:nvSpPr>
        <p:spPr>
          <a:xfrm>
            <a:off x="609600" y="1095623"/>
            <a:ext cx="10972800" cy="429768"/>
          </a:xfrm>
          <a:prstGeom prst="rect">
            <a:avLst/>
          </a:prstGeom>
        </p:spPr>
        <p:txBody>
          <a:bodyPr vert="horz" lIns="0" tIns="0" rIns="0" bIns="0" rtlCol="0" anchor="t" anchorCtr="0">
            <a:noAutofit/>
          </a:bodyPr>
          <a:lstStyle>
            <a:lvl1pPr algn="ctr">
              <a:defRPr>
                <a:solidFill>
                  <a:schemeClr val="bg2"/>
                </a:solidFill>
              </a:defRPr>
            </a:lvl1pPr>
          </a:lstStyle>
          <a:p>
            <a:r>
              <a:rPr lang="en-US"/>
              <a:t>Content Slide Title – 3 Up Centered with Icons 1</a:t>
            </a:r>
          </a:p>
        </p:txBody>
      </p:sp>
      <p:sp>
        <p:nvSpPr>
          <p:cNvPr id="40" name="Text Placeholder 15">
            <a:extLst>
              <a:ext uri="{FF2B5EF4-FFF2-40B4-BE49-F238E27FC236}">
                <a16:creationId xmlns:a16="http://schemas.microsoft.com/office/drawing/2014/main" id="{F8B0D948-F048-CE6D-DA97-B5FAA9538F26}"/>
              </a:ext>
            </a:extLst>
          </p:cNvPr>
          <p:cNvSpPr>
            <a:spLocks noGrp="1"/>
          </p:cNvSpPr>
          <p:nvPr>
            <p:ph type="body" sz="quarter" idx="19" hasCustomPrompt="1"/>
          </p:nvPr>
        </p:nvSpPr>
        <p:spPr>
          <a:xfrm>
            <a:off x="612500" y="699590"/>
            <a:ext cx="10969900" cy="283464"/>
          </a:xfrm>
        </p:spPr>
        <p:txBody>
          <a:bodyPr/>
          <a:lstStyle>
            <a:lvl1pPr marL="0" indent="0" algn="ctr">
              <a:buNone/>
              <a:defRPr sz="1000" b="1" i="0" kern="1200" cap="all" spc="150" baseline="0">
                <a:solidFill>
                  <a:schemeClr val="bg2"/>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Tree>
    <p:extLst>
      <p:ext uri="{BB962C8B-B14F-4D97-AF65-F5344CB8AC3E}">
        <p14:creationId xmlns:p14="http://schemas.microsoft.com/office/powerpoint/2010/main" val="176424881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Content – 3 Up Centered with Icons (CapTech Blue)">
    <p:bg>
      <p:bgRef idx="1001">
        <a:schemeClr val="bg2"/>
      </p:bgRef>
    </p:bg>
    <p:spTree>
      <p:nvGrpSpPr>
        <p:cNvPr id="1" name=""/>
        <p:cNvGrpSpPr/>
        <p:nvPr/>
      </p:nvGrpSpPr>
      <p:grpSpPr>
        <a:xfrm>
          <a:off x="0" y="0"/>
          <a:ext cx="0" cy="0"/>
          <a:chOff x="0" y="0"/>
          <a:chExt cx="0" cy="0"/>
        </a:xfrm>
      </p:grpSpPr>
      <p:sp>
        <p:nvSpPr>
          <p:cNvPr id="42" name="Copyright">
            <a:extLst>
              <a:ext uri="{FF2B5EF4-FFF2-40B4-BE49-F238E27FC236}">
                <a16:creationId xmlns:a16="http://schemas.microsoft.com/office/drawing/2014/main" id="{05C0F4E9-5B9A-21E0-1E3F-A2338C2540FE}"/>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88A51D38-38FE-A747-91F5-CB6F3277E2BF}" type="slidenum">
              <a:rPr lang="en-US" sz="800" b="0" i="0" smtClean="0">
                <a:solidFill>
                  <a:schemeClr val="tx1"/>
                </a:solidFill>
                <a:latin typeface="Gibson Book" pitchFamily="2" charset="77"/>
              </a:rPr>
              <a:pPr defTabSz="1219170">
                <a:defRPr/>
              </a:pPr>
              <a:t>‹#›</a:t>
            </a:fld>
            <a:r>
              <a:rPr lang="en-US" sz="800" b="0" i="0">
                <a:solidFill>
                  <a:schemeClr val="tx1"/>
                </a:solidFill>
                <a:latin typeface="Gibson Book" pitchFamily="2" charset="77"/>
              </a:rPr>
              <a:t>  |  Copyright © 2023 CapTech Ventures, Inc. All Rights Reserved.</a:t>
            </a:r>
          </a:p>
        </p:txBody>
      </p:sp>
      <p:sp>
        <p:nvSpPr>
          <p:cNvPr id="12" name="Text Placeholder 2">
            <a:extLst>
              <a:ext uri="{FF2B5EF4-FFF2-40B4-BE49-F238E27FC236}">
                <a16:creationId xmlns:a16="http://schemas.microsoft.com/office/drawing/2014/main" id="{EC7C4FC7-FAE8-E48C-C6A8-675E1C1A2EEF}"/>
              </a:ext>
            </a:extLst>
          </p:cNvPr>
          <p:cNvSpPr>
            <a:spLocks noGrp="1"/>
          </p:cNvSpPr>
          <p:nvPr>
            <p:ph type="body" sz="quarter" idx="87" hasCustomPrompt="1"/>
          </p:nvPr>
        </p:nvSpPr>
        <p:spPr>
          <a:xfrm>
            <a:off x="8064550" y="3961164"/>
            <a:ext cx="2556471" cy="2211036"/>
          </a:xfrm>
        </p:spPr>
        <p:txBody>
          <a:bodyPr>
            <a:noAutofit/>
          </a:bodyPr>
          <a:lstStyle>
            <a:lvl1pPr marL="0" indent="0" algn="ctr">
              <a:lnSpc>
                <a:spcPct val="120000"/>
              </a:lnSpc>
              <a:spcBef>
                <a:spcPts val="0"/>
              </a:spcBef>
              <a:spcAft>
                <a:spcPts val="800"/>
              </a:spcAft>
              <a:buFont typeface="Arial" panose="020B0604020202020204" pitchFamily="34" charset="0"/>
              <a:buNone/>
              <a:tabLst/>
              <a:defRPr sz="1200" b="0" i="0" spc="0">
                <a:solidFill>
                  <a:schemeClr val="tx1"/>
                </a:solidFill>
                <a:latin typeface="Gibson" panose="02000000000000000000" pitchFamily="2" charset="77"/>
              </a:defRPr>
            </a:lvl1pPr>
          </a:lstStyle>
          <a:p>
            <a:pPr lvl="0"/>
            <a:r>
              <a:rPr lang="en-US">
                <a:effectLst/>
              </a:rPr>
              <a:t>Lorem ipsum dolor sit </a:t>
            </a:r>
            <a:r>
              <a:rPr lang="en-US" err="1">
                <a:effectLst/>
              </a:rPr>
              <a:t>amet</a:t>
            </a:r>
            <a:endParaRPr lang="en-US"/>
          </a:p>
        </p:txBody>
      </p:sp>
      <p:sp>
        <p:nvSpPr>
          <p:cNvPr id="13" name="Text Placeholder 1">
            <a:extLst>
              <a:ext uri="{FF2B5EF4-FFF2-40B4-BE49-F238E27FC236}">
                <a16:creationId xmlns:a16="http://schemas.microsoft.com/office/drawing/2014/main" id="{5C28D5CE-885D-48E2-AB18-B8775824450E}"/>
              </a:ext>
            </a:extLst>
          </p:cNvPr>
          <p:cNvSpPr>
            <a:spLocks noGrp="1"/>
          </p:cNvSpPr>
          <p:nvPr>
            <p:ph type="body" sz="quarter" idx="88" hasCustomPrompt="1"/>
          </p:nvPr>
        </p:nvSpPr>
        <p:spPr>
          <a:xfrm>
            <a:off x="8064550" y="3269229"/>
            <a:ext cx="2556471" cy="548640"/>
          </a:xfrm>
        </p:spPr>
        <p:txBody>
          <a:bodyPr anchor="b">
            <a:noAutofit/>
          </a:bodyPr>
          <a:lstStyle>
            <a:lvl1pPr marL="0" indent="0" algn="ctr">
              <a:lnSpc>
                <a:spcPct val="120000"/>
              </a:lnSpc>
              <a:buNone/>
              <a:defRPr sz="1600" b="0" i="0" spc="0" baseline="0">
                <a:solidFill>
                  <a:schemeClr val="tx1"/>
                </a:solidFill>
                <a:latin typeface="Gibson Medium" panose="02000000000000000000" pitchFamily="2" charset="77"/>
              </a:defRPr>
            </a:lvl1pPr>
          </a:lstStyle>
          <a:p>
            <a:pPr lvl="0"/>
            <a:r>
              <a:rPr lang="en-US" err="1"/>
              <a:t>Subheader</a:t>
            </a:r>
            <a:r>
              <a:rPr lang="en-US"/>
              <a:t> #3</a:t>
            </a:r>
          </a:p>
        </p:txBody>
      </p:sp>
      <p:sp>
        <p:nvSpPr>
          <p:cNvPr id="18" name="Rectangle 17">
            <a:extLst>
              <a:ext uri="{FF2B5EF4-FFF2-40B4-BE49-F238E27FC236}">
                <a16:creationId xmlns:a16="http://schemas.microsoft.com/office/drawing/2014/main" id="{3A4DF791-2487-9C41-2E16-BDFE3008C99F}"/>
              </a:ext>
              <a:ext uri="{C183D7F6-B498-43B3-948B-1728B52AA6E4}">
                <adec:decorative xmlns:adec="http://schemas.microsoft.com/office/drawing/2017/decorative" val="1"/>
              </a:ext>
            </a:extLst>
          </p:cNvPr>
          <p:cNvSpPr>
            <a:spLocks noChangeAspect="1"/>
          </p:cNvSpPr>
          <p:nvPr userDrawn="1"/>
        </p:nvSpPr>
        <p:spPr>
          <a:xfrm>
            <a:off x="8977025" y="2412895"/>
            <a:ext cx="731520" cy="731520"/>
          </a:xfrm>
          <a:prstGeom prst="rect">
            <a:avLst/>
          </a:prstGeom>
          <a:solidFill>
            <a:schemeClr val="bg2"/>
          </a:solidFill>
          <a:ln w="28575" cap="flat" cmpd="sng" algn="ctr">
            <a:solidFill>
              <a:schemeClr val="tx1">
                <a:alpha val="1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9" name="Picture Placeholder 3">
            <a:extLst>
              <a:ext uri="{FF2B5EF4-FFF2-40B4-BE49-F238E27FC236}">
                <a16:creationId xmlns:a16="http://schemas.microsoft.com/office/drawing/2014/main" id="{63A7FA3E-52E1-2223-299F-8440A5D90A45}"/>
              </a:ext>
              <a:ext uri="{C183D7F6-B498-43B3-948B-1728B52AA6E4}">
                <adec:decorative xmlns:adec="http://schemas.microsoft.com/office/drawing/2017/decorative" val="1"/>
              </a:ext>
            </a:extLst>
          </p:cNvPr>
          <p:cNvSpPr>
            <a:spLocks noGrp="1" noChangeAspect="1"/>
          </p:cNvSpPr>
          <p:nvPr>
            <p:ph type="pic" sz="quarter" idx="91" hasCustomPrompt="1"/>
          </p:nvPr>
        </p:nvSpPr>
        <p:spPr>
          <a:xfrm>
            <a:off x="9114185" y="2550055"/>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cxnSp>
        <p:nvCxnSpPr>
          <p:cNvPr id="4" name="Straight Arrow Connector 3">
            <a:extLst>
              <a:ext uri="{FF2B5EF4-FFF2-40B4-BE49-F238E27FC236}">
                <a16:creationId xmlns:a16="http://schemas.microsoft.com/office/drawing/2014/main" id="{3F5A779C-939B-F2F3-63B3-B3D662359516}"/>
              </a:ext>
              <a:ext uri="{C183D7F6-B498-43B3-948B-1728B52AA6E4}">
                <adec:decorative xmlns:adec="http://schemas.microsoft.com/office/drawing/2017/decorative" val="1"/>
              </a:ext>
            </a:extLst>
          </p:cNvPr>
          <p:cNvCxnSpPr>
            <a:cxnSpLocks/>
          </p:cNvCxnSpPr>
          <p:nvPr userDrawn="1"/>
        </p:nvCxnSpPr>
        <p:spPr>
          <a:xfrm>
            <a:off x="7114961" y="2778655"/>
            <a:ext cx="1339175" cy="0"/>
          </a:xfrm>
          <a:prstGeom prst="straightConnector1">
            <a:avLst/>
          </a:prstGeom>
          <a:ln w="15875" cap="flat">
            <a:solidFill>
              <a:schemeClr val="accent1"/>
            </a:solidFill>
            <a:tailEnd type="arrow" w="med" len="sm"/>
          </a:ln>
        </p:spPr>
        <p:style>
          <a:lnRef idx="1">
            <a:schemeClr val="accent1"/>
          </a:lnRef>
          <a:fillRef idx="0">
            <a:schemeClr val="accent1"/>
          </a:fillRef>
          <a:effectRef idx="0">
            <a:schemeClr val="accent1"/>
          </a:effectRef>
          <a:fontRef idx="minor">
            <a:schemeClr val="tx1"/>
          </a:fontRef>
        </p:style>
      </p:cxnSp>
      <p:sp>
        <p:nvSpPr>
          <p:cNvPr id="10" name="Text Placeholder 2">
            <a:extLst>
              <a:ext uri="{FF2B5EF4-FFF2-40B4-BE49-F238E27FC236}">
                <a16:creationId xmlns:a16="http://schemas.microsoft.com/office/drawing/2014/main" id="{A7A8DCF6-306D-D5D4-2850-08F1B4F40B41}"/>
              </a:ext>
            </a:extLst>
          </p:cNvPr>
          <p:cNvSpPr>
            <a:spLocks noGrp="1"/>
          </p:cNvSpPr>
          <p:nvPr>
            <p:ph type="body" sz="quarter" idx="85" hasCustomPrompt="1"/>
          </p:nvPr>
        </p:nvSpPr>
        <p:spPr>
          <a:xfrm>
            <a:off x="4817764" y="3961164"/>
            <a:ext cx="2556471" cy="2211036"/>
          </a:xfrm>
        </p:spPr>
        <p:txBody>
          <a:bodyPr>
            <a:noAutofit/>
          </a:bodyPr>
          <a:lstStyle>
            <a:lvl1pPr marL="0" indent="0" algn="ctr">
              <a:lnSpc>
                <a:spcPct val="120000"/>
              </a:lnSpc>
              <a:spcBef>
                <a:spcPts val="0"/>
              </a:spcBef>
              <a:spcAft>
                <a:spcPts val="800"/>
              </a:spcAft>
              <a:buFont typeface="Arial" panose="020B0604020202020204" pitchFamily="34" charset="0"/>
              <a:buNone/>
              <a:tabLst/>
              <a:defRPr sz="1200" b="0" i="0" spc="0">
                <a:solidFill>
                  <a:schemeClr val="tx1"/>
                </a:solidFill>
                <a:latin typeface="Gibson" panose="02000000000000000000" pitchFamily="2" charset="77"/>
              </a:defRPr>
            </a:lvl1pPr>
          </a:lstStyle>
          <a:p>
            <a:pPr lvl="0"/>
            <a:r>
              <a:rPr lang="en-US">
                <a:effectLst/>
              </a:rPr>
              <a:t>Lorem ipsum dolor sit </a:t>
            </a:r>
            <a:r>
              <a:rPr lang="en-US" err="1">
                <a:effectLst/>
              </a:rPr>
              <a:t>amet</a:t>
            </a:r>
            <a:endParaRPr lang="en-US"/>
          </a:p>
        </p:txBody>
      </p:sp>
      <p:sp>
        <p:nvSpPr>
          <p:cNvPr id="11" name="Text Placeholder 1">
            <a:extLst>
              <a:ext uri="{FF2B5EF4-FFF2-40B4-BE49-F238E27FC236}">
                <a16:creationId xmlns:a16="http://schemas.microsoft.com/office/drawing/2014/main" id="{80274BF1-EB84-EED5-5322-9E4920E2256B}"/>
              </a:ext>
            </a:extLst>
          </p:cNvPr>
          <p:cNvSpPr>
            <a:spLocks noGrp="1"/>
          </p:cNvSpPr>
          <p:nvPr>
            <p:ph type="body" sz="quarter" idx="86" hasCustomPrompt="1"/>
          </p:nvPr>
        </p:nvSpPr>
        <p:spPr>
          <a:xfrm>
            <a:off x="4817764" y="3269229"/>
            <a:ext cx="2556471" cy="548640"/>
          </a:xfrm>
        </p:spPr>
        <p:txBody>
          <a:bodyPr anchor="b">
            <a:noAutofit/>
          </a:bodyPr>
          <a:lstStyle>
            <a:lvl1pPr marL="0" indent="0" algn="ctr">
              <a:lnSpc>
                <a:spcPct val="120000"/>
              </a:lnSpc>
              <a:buNone/>
              <a:defRPr sz="1600" b="0" i="0" spc="0" baseline="0">
                <a:solidFill>
                  <a:schemeClr val="tx1"/>
                </a:solidFill>
                <a:latin typeface="Gibson Medium" panose="02000000000000000000" pitchFamily="2" charset="77"/>
              </a:defRPr>
            </a:lvl1pPr>
          </a:lstStyle>
          <a:p>
            <a:pPr lvl="0"/>
            <a:r>
              <a:rPr lang="en-US" err="1"/>
              <a:t>Subheader</a:t>
            </a:r>
            <a:r>
              <a:rPr lang="en-US"/>
              <a:t> #2</a:t>
            </a:r>
          </a:p>
        </p:txBody>
      </p:sp>
      <p:sp>
        <p:nvSpPr>
          <p:cNvPr id="16" name="Rectangle 15">
            <a:extLst>
              <a:ext uri="{FF2B5EF4-FFF2-40B4-BE49-F238E27FC236}">
                <a16:creationId xmlns:a16="http://schemas.microsoft.com/office/drawing/2014/main" id="{33B6B3CB-62DA-120C-E797-ACBAC6FA43F8}"/>
              </a:ext>
              <a:ext uri="{C183D7F6-B498-43B3-948B-1728B52AA6E4}">
                <adec:decorative xmlns:adec="http://schemas.microsoft.com/office/drawing/2017/decorative" val="1"/>
              </a:ext>
            </a:extLst>
          </p:cNvPr>
          <p:cNvSpPr>
            <a:spLocks noChangeAspect="1"/>
          </p:cNvSpPr>
          <p:nvPr userDrawn="1"/>
        </p:nvSpPr>
        <p:spPr>
          <a:xfrm>
            <a:off x="5730239" y="2412895"/>
            <a:ext cx="731520" cy="731520"/>
          </a:xfrm>
          <a:prstGeom prst="rect">
            <a:avLst/>
          </a:prstGeom>
          <a:solidFill>
            <a:schemeClr val="bg2"/>
          </a:solidFill>
          <a:ln w="28575" cap="flat" cmpd="sng" algn="ctr">
            <a:solidFill>
              <a:schemeClr val="tx1">
                <a:alpha val="1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7" name="Picture Placeholder 3">
            <a:extLst>
              <a:ext uri="{FF2B5EF4-FFF2-40B4-BE49-F238E27FC236}">
                <a16:creationId xmlns:a16="http://schemas.microsoft.com/office/drawing/2014/main" id="{F687EAFC-E110-3F84-99E3-DCAD79D63745}"/>
              </a:ext>
              <a:ext uri="{C183D7F6-B498-43B3-948B-1728B52AA6E4}">
                <adec:decorative xmlns:adec="http://schemas.microsoft.com/office/drawing/2017/decorative" val="1"/>
              </a:ext>
            </a:extLst>
          </p:cNvPr>
          <p:cNvSpPr>
            <a:spLocks noGrp="1" noChangeAspect="1"/>
          </p:cNvSpPr>
          <p:nvPr>
            <p:ph type="pic" sz="quarter" idx="90" hasCustomPrompt="1"/>
          </p:nvPr>
        </p:nvSpPr>
        <p:spPr>
          <a:xfrm>
            <a:off x="5867399" y="2550055"/>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cxnSp>
        <p:nvCxnSpPr>
          <p:cNvPr id="2" name="Straight Arrow Connector 1">
            <a:extLst>
              <a:ext uri="{FF2B5EF4-FFF2-40B4-BE49-F238E27FC236}">
                <a16:creationId xmlns:a16="http://schemas.microsoft.com/office/drawing/2014/main" id="{3E8E0543-E736-4AD5-9CB2-86B0934AE807}"/>
              </a:ext>
              <a:ext uri="{C183D7F6-B498-43B3-948B-1728B52AA6E4}">
                <adec:decorative xmlns:adec="http://schemas.microsoft.com/office/drawing/2017/decorative" val="1"/>
              </a:ext>
            </a:extLst>
          </p:cNvPr>
          <p:cNvCxnSpPr>
            <a:cxnSpLocks/>
          </p:cNvCxnSpPr>
          <p:nvPr userDrawn="1"/>
        </p:nvCxnSpPr>
        <p:spPr>
          <a:xfrm>
            <a:off x="3823852" y="2778655"/>
            <a:ext cx="1339175" cy="0"/>
          </a:xfrm>
          <a:prstGeom prst="straightConnector1">
            <a:avLst/>
          </a:prstGeom>
          <a:ln w="15875" cap="flat">
            <a:solidFill>
              <a:schemeClr val="accent1"/>
            </a:solidFill>
            <a:tailEnd type="arrow" w="med" len="sm"/>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6CD40CA6-8195-3DA5-CAD9-8E61162D4F1E}"/>
              </a:ext>
            </a:extLst>
          </p:cNvPr>
          <p:cNvSpPr>
            <a:spLocks noGrp="1"/>
          </p:cNvSpPr>
          <p:nvPr>
            <p:ph type="body" sz="quarter" idx="12" hasCustomPrompt="1"/>
          </p:nvPr>
        </p:nvSpPr>
        <p:spPr>
          <a:xfrm>
            <a:off x="1570978" y="3961164"/>
            <a:ext cx="2556471" cy="2211036"/>
          </a:xfrm>
        </p:spPr>
        <p:txBody>
          <a:bodyPr>
            <a:noAutofit/>
          </a:bodyPr>
          <a:lstStyle>
            <a:lvl1pPr marL="0" indent="0" algn="ctr">
              <a:lnSpc>
                <a:spcPct val="120000"/>
              </a:lnSpc>
              <a:spcBef>
                <a:spcPts val="0"/>
              </a:spcBef>
              <a:spcAft>
                <a:spcPts val="800"/>
              </a:spcAft>
              <a:buFont typeface="Arial" panose="020B0604020202020204" pitchFamily="34" charset="0"/>
              <a:buNone/>
              <a:tabLst/>
              <a:defRPr sz="1200" b="0" i="0" spc="0">
                <a:solidFill>
                  <a:schemeClr val="tx1"/>
                </a:solidFill>
                <a:latin typeface="Gibson" panose="02000000000000000000" pitchFamily="2" charset="77"/>
              </a:defRPr>
            </a:lvl1pPr>
          </a:lstStyle>
          <a:p>
            <a:pPr lvl="0"/>
            <a:r>
              <a:rPr lang="en-US">
                <a:effectLst/>
              </a:rPr>
              <a:t>Lorem ipsum dolor sit </a:t>
            </a:r>
            <a:r>
              <a:rPr lang="en-US" err="1">
                <a:effectLst/>
              </a:rPr>
              <a:t>amet</a:t>
            </a:r>
            <a:endParaRPr lang="en-US"/>
          </a:p>
        </p:txBody>
      </p:sp>
      <p:sp>
        <p:nvSpPr>
          <p:cNvPr id="9" name="Text Placeholder 1">
            <a:extLst>
              <a:ext uri="{FF2B5EF4-FFF2-40B4-BE49-F238E27FC236}">
                <a16:creationId xmlns:a16="http://schemas.microsoft.com/office/drawing/2014/main" id="{232863F4-FF41-2C24-BFEF-6DC1ADACE3DA}"/>
              </a:ext>
            </a:extLst>
          </p:cNvPr>
          <p:cNvSpPr>
            <a:spLocks noGrp="1"/>
          </p:cNvSpPr>
          <p:nvPr>
            <p:ph type="body" sz="quarter" idx="74" hasCustomPrompt="1"/>
          </p:nvPr>
        </p:nvSpPr>
        <p:spPr>
          <a:xfrm>
            <a:off x="1570978" y="3269229"/>
            <a:ext cx="2556471" cy="548640"/>
          </a:xfrm>
        </p:spPr>
        <p:txBody>
          <a:bodyPr anchor="b">
            <a:noAutofit/>
          </a:bodyPr>
          <a:lstStyle>
            <a:lvl1pPr marL="0" indent="0" algn="ctr">
              <a:lnSpc>
                <a:spcPct val="120000"/>
              </a:lnSpc>
              <a:buNone/>
              <a:defRPr sz="1600" b="0" i="0" spc="0" baseline="0">
                <a:solidFill>
                  <a:schemeClr val="tx1"/>
                </a:solidFill>
                <a:latin typeface="Gibson Medium" panose="02000000000000000000" pitchFamily="2" charset="77"/>
              </a:defRPr>
            </a:lvl1pPr>
          </a:lstStyle>
          <a:p>
            <a:pPr lvl="0"/>
            <a:r>
              <a:rPr lang="en-US" err="1"/>
              <a:t>Subheader</a:t>
            </a:r>
            <a:r>
              <a:rPr lang="en-US"/>
              <a:t> #1</a:t>
            </a:r>
          </a:p>
        </p:txBody>
      </p:sp>
      <p:sp>
        <p:nvSpPr>
          <p:cNvPr id="5" name="Rectangle 4">
            <a:extLst>
              <a:ext uri="{FF2B5EF4-FFF2-40B4-BE49-F238E27FC236}">
                <a16:creationId xmlns:a16="http://schemas.microsoft.com/office/drawing/2014/main" id="{AFCC0560-5C9A-A83F-AAAD-F95FCFF09EAC}"/>
              </a:ext>
              <a:ext uri="{C183D7F6-B498-43B3-948B-1728B52AA6E4}">
                <adec:decorative xmlns:adec="http://schemas.microsoft.com/office/drawing/2017/decorative" val="1"/>
              </a:ext>
            </a:extLst>
          </p:cNvPr>
          <p:cNvSpPr>
            <a:spLocks noChangeAspect="1"/>
          </p:cNvSpPr>
          <p:nvPr userDrawn="1"/>
        </p:nvSpPr>
        <p:spPr>
          <a:xfrm>
            <a:off x="2483453" y="2412895"/>
            <a:ext cx="731520" cy="731520"/>
          </a:xfrm>
          <a:prstGeom prst="rect">
            <a:avLst/>
          </a:prstGeom>
          <a:solidFill>
            <a:schemeClr val="bg2"/>
          </a:solidFill>
          <a:ln w="28575" cap="flat" cmpd="sng" algn="ctr">
            <a:solidFill>
              <a:schemeClr val="tx1">
                <a:alpha val="1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7" name="Picture Placeholder 3">
            <a:extLst>
              <a:ext uri="{FF2B5EF4-FFF2-40B4-BE49-F238E27FC236}">
                <a16:creationId xmlns:a16="http://schemas.microsoft.com/office/drawing/2014/main" id="{AA892338-7BD7-CC9C-7159-132831188B05}"/>
              </a:ext>
              <a:ext uri="{C183D7F6-B498-43B3-948B-1728B52AA6E4}">
                <adec:decorative xmlns:adec="http://schemas.microsoft.com/office/drawing/2017/decorative" val="1"/>
              </a:ext>
            </a:extLst>
          </p:cNvPr>
          <p:cNvSpPr>
            <a:spLocks noGrp="1" noChangeAspect="1"/>
          </p:cNvSpPr>
          <p:nvPr>
            <p:ph type="pic" sz="quarter" idx="84" hasCustomPrompt="1"/>
          </p:nvPr>
        </p:nvSpPr>
        <p:spPr>
          <a:xfrm>
            <a:off x="2620613" y="2550055"/>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8" name="Title Placeholder 3">
            <a:extLst>
              <a:ext uri="{FF2B5EF4-FFF2-40B4-BE49-F238E27FC236}">
                <a16:creationId xmlns:a16="http://schemas.microsoft.com/office/drawing/2014/main" id="{A385884D-6A53-606D-0763-8F8F5FF44EB0}"/>
              </a:ext>
            </a:extLst>
          </p:cNvPr>
          <p:cNvSpPr>
            <a:spLocks noGrp="1"/>
          </p:cNvSpPr>
          <p:nvPr>
            <p:ph type="title" hasCustomPrompt="1"/>
          </p:nvPr>
        </p:nvSpPr>
        <p:spPr>
          <a:xfrm>
            <a:off x="609600" y="1095623"/>
            <a:ext cx="10972800" cy="429768"/>
          </a:xfrm>
          <a:prstGeom prst="rect">
            <a:avLst/>
          </a:prstGeom>
        </p:spPr>
        <p:txBody>
          <a:bodyPr vert="horz" lIns="0" tIns="0" rIns="0" bIns="0" rtlCol="0" anchor="t" anchorCtr="0">
            <a:normAutofit/>
          </a:bodyPr>
          <a:lstStyle>
            <a:lvl1pPr algn="ctr">
              <a:defRPr/>
            </a:lvl1pPr>
          </a:lstStyle>
          <a:p>
            <a:r>
              <a:rPr lang="en-US"/>
              <a:t>Content Slide Title – 3 Up Centered with Icons 2</a:t>
            </a:r>
          </a:p>
        </p:txBody>
      </p:sp>
      <p:sp>
        <p:nvSpPr>
          <p:cNvPr id="14" name="Text Placeholder 15">
            <a:extLst>
              <a:ext uri="{FF2B5EF4-FFF2-40B4-BE49-F238E27FC236}">
                <a16:creationId xmlns:a16="http://schemas.microsoft.com/office/drawing/2014/main" id="{2C10288D-57B7-D2A9-6930-E4395A961D32}"/>
              </a:ext>
            </a:extLst>
          </p:cNvPr>
          <p:cNvSpPr>
            <a:spLocks noGrp="1"/>
          </p:cNvSpPr>
          <p:nvPr>
            <p:ph type="body" sz="quarter" idx="92" hasCustomPrompt="1"/>
          </p:nvPr>
        </p:nvSpPr>
        <p:spPr>
          <a:xfrm>
            <a:off x="609600" y="699590"/>
            <a:ext cx="10969900" cy="283464"/>
          </a:xfrm>
        </p:spPr>
        <p:txBody>
          <a:bodyPr/>
          <a:lstStyle>
            <a:lvl1pPr marL="0" indent="0" algn="ctr">
              <a:buNone/>
              <a:defRPr sz="1000" b="1" i="0" kern="1200" cap="all" spc="150" baseline="0">
                <a:solidFill>
                  <a:schemeClr val="tx1"/>
                </a:solidFill>
                <a:latin typeface="Gibson SemiBold" panose="02000000000000000000" pitchFamily="2" charset="77"/>
              </a:defRPr>
            </a:lvl1pPr>
            <a:lvl2pPr>
              <a:defRPr sz="1800"/>
            </a:lvl2pPr>
            <a:lvl3pPr>
              <a:defRPr sz="1800"/>
            </a:lvl3pPr>
            <a:lvl4pPr>
              <a:defRPr sz="1800"/>
            </a:lvl4pPr>
            <a:lvl5pPr>
              <a:defRPr sz="1800"/>
            </a:lvl5pPr>
          </a:lstStyle>
          <a:p>
            <a:pPr lvl="0"/>
            <a:r>
              <a:rPr lang="en-US"/>
              <a:t>Optional SUBHEADER</a:t>
            </a:r>
          </a:p>
        </p:txBody>
      </p:sp>
    </p:spTree>
    <p:extLst>
      <p:ext uri="{BB962C8B-B14F-4D97-AF65-F5344CB8AC3E}">
        <p14:creationId xmlns:p14="http://schemas.microsoft.com/office/powerpoint/2010/main" val="309353090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Content – Timeline with 3 Items">
    <p:bg>
      <p:bgPr>
        <a:solidFill>
          <a:schemeClr val="tx1"/>
        </a:solidFill>
        <a:effectLst/>
      </p:bgPr>
    </p:bg>
    <p:spTree>
      <p:nvGrpSpPr>
        <p:cNvPr id="1" name=""/>
        <p:cNvGrpSpPr/>
        <p:nvPr/>
      </p:nvGrpSpPr>
      <p:grpSpPr>
        <a:xfrm>
          <a:off x="0" y="0"/>
          <a:ext cx="0" cy="0"/>
          <a:chOff x="0" y="0"/>
          <a:chExt cx="0" cy="0"/>
        </a:xfrm>
      </p:grpSpPr>
      <p:sp>
        <p:nvSpPr>
          <p:cNvPr id="44" name="Picture Placeholder 43">
            <a:extLst>
              <a:ext uri="{FF2B5EF4-FFF2-40B4-BE49-F238E27FC236}">
                <a16:creationId xmlns:a16="http://schemas.microsoft.com/office/drawing/2014/main" id="{AAA7C656-BA57-99D2-BBC6-BCF8B1E6B2D0}"/>
              </a:ext>
            </a:extLst>
          </p:cNvPr>
          <p:cNvSpPr>
            <a:spLocks noGrp="1"/>
          </p:cNvSpPr>
          <p:nvPr>
            <p:ph type="pic" sz="quarter" idx="51" hasCustomPrompt="1"/>
          </p:nvPr>
        </p:nvSpPr>
        <p:spPr>
          <a:xfrm>
            <a:off x="0" y="0"/>
            <a:ext cx="4820579" cy="6858000"/>
          </a:xfrm>
          <a:pattFill prst="pct10">
            <a:fgClr>
              <a:schemeClr val="bg1"/>
            </a:fgClr>
            <a:bgClr>
              <a:schemeClr val="tx1"/>
            </a:bgClr>
          </a:pattFill>
        </p:spPr>
        <p:txBody>
          <a:bodyPr anchor="ctr"/>
          <a:lstStyle>
            <a:lvl1pPr algn="ctr">
              <a:defRPr sz="1800" b="0" i="0">
                <a:solidFill>
                  <a:schemeClr val="bg1"/>
                </a:solidFill>
                <a:latin typeface="Gibson" pitchFamily="2" charset="77"/>
              </a:defRPr>
            </a:lvl1pPr>
          </a:lstStyle>
          <a:p>
            <a:r>
              <a:rPr lang="en-US"/>
              <a:t>Click to insert image</a:t>
            </a:r>
          </a:p>
        </p:txBody>
      </p:sp>
      <p:sp>
        <p:nvSpPr>
          <p:cNvPr id="4" name="Text Placeholder 2">
            <a:extLst>
              <a:ext uri="{FF2B5EF4-FFF2-40B4-BE49-F238E27FC236}">
                <a16:creationId xmlns:a16="http://schemas.microsoft.com/office/drawing/2014/main" id="{CDE28F36-AC16-F976-F01A-59C30D3D5B76}"/>
              </a:ext>
            </a:extLst>
          </p:cNvPr>
          <p:cNvSpPr>
            <a:spLocks noGrp="1"/>
          </p:cNvSpPr>
          <p:nvPr>
            <p:ph type="body" sz="quarter" idx="95" hasCustomPrompt="1"/>
          </p:nvPr>
        </p:nvSpPr>
        <p:spPr>
          <a:xfrm>
            <a:off x="6674069" y="5315218"/>
            <a:ext cx="4908331" cy="856982"/>
          </a:xfrm>
        </p:spPr>
        <p:txBody>
          <a:bodyPr>
            <a:noAutofit/>
          </a:bodyPr>
          <a:lstStyle>
            <a:lvl1pPr marL="0" indent="0" algn="l">
              <a:lnSpc>
                <a:spcPct val="120000"/>
              </a:lnSpc>
              <a:spcBef>
                <a:spcPts val="0"/>
              </a:spcBef>
              <a:spcAft>
                <a:spcPts val="0"/>
              </a:spcAft>
              <a:buFont typeface="Arial" panose="020B0604020202020204" pitchFamily="34" charset="0"/>
              <a:buNone/>
              <a:tabLst/>
              <a:defRPr sz="1200" b="0" i="0" spc="0" baseline="0">
                <a:solidFill>
                  <a:schemeClr val="bg1"/>
                </a:solidFill>
                <a:latin typeface="Gibson" panose="02000000000000000000" pitchFamily="2" charset="77"/>
              </a:defRPr>
            </a:lvl1pPr>
          </a:lstStyle>
          <a:p>
            <a:pPr lvl="0"/>
            <a:r>
              <a:rPr lang="en-US">
                <a:effectLst/>
              </a:rPr>
              <a:t>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sed do </a:t>
            </a:r>
            <a:r>
              <a:rPr lang="en-US" err="1">
                <a:effectLst/>
              </a:rPr>
              <a:t>eiusmod</a:t>
            </a:r>
            <a:r>
              <a:rPr lang="en-US">
                <a:effectLst/>
              </a:rPr>
              <a:t> </a:t>
            </a:r>
            <a:r>
              <a:rPr lang="en-US" err="1">
                <a:effectLst/>
              </a:rPr>
              <a:t>tempor</a:t>
            </a:r>
            <a:r>
              <a:rPr lang="en-US">
                <a:effectLst/>
              </a:rPr>
              <a:t> </a:t>
            </a:r>
            <a:r>
              <a:rPr lang="en-US" err="1">
                <a:effectLst/>
              </a:rPr>
              <a:t>incididunt</a:t>
            </a:r>
            <a:r>
              <a:rPr lang="en-US">
                <a:effectLst/>
              </a:rPr>
              <a:t> </a:t>
            </a:r>
            <a:r>
              <a:rPr lang="en-US" err="1">
                <a:effectLst/>
              </a:rPr>
              <a:t>ut</a:t>
            </a:r>
            <a:r>
              <a:rPr lang="en-US">
                <a:effectLst/>
              </a:rPr>
              <a:t> labore et dolore magna </a:t>
            </a:r>
            <a:r>
              <a:rPr lang="en-US" err="1">
                <a:effectLst/>
              </a:rPr>
              <a:t>aliqua</a:t>
            </a:r>
            <a:r>
              <a:rPr lang="en-US">
                <a:effectLst/>
              </a:rPr>
              <a:t>. Justo </a:t>
            </a:r>
            <a:r>
              <a:rPr lang="en-US" err="1">
                <a:effectLst/>
              </a:rPr>
              <a:t>donec</a:t>
            </a:r>
            <a:r>
              <a:rPr lang="en-US">
                <a:effectLst/>
              </a:rPr>
              <a:t> </a:t>
            </a:r>
            <a:r>
              <a:rPr lang="en-US" err="1">
                <a:effectLst/>
              </a:rPr>
              <a:t>enim</a:t>
            </a:r>
            <a:r>
              <a:rPr lang="en-US">
                <a:effectLst/>
              </a:rPr>
              <a:t> diam </a:t>
            </a:r>
            <a:r>
              <a:rPr lang="en-US" err="1">
                <a:effectLst/>
              </a:rPr>
              <a:t>vulputate</a:t>
            </a:r>
            <a:r>
              <a:rPr lang="en-US">
                <a:effectLst/>
              </a:rPr>
              <a:t> </a:t>
            </a:r>
            <a:r>
              <a:rPr lang="en-US" err="1">
                <a:effectLst/>
              </a:rPr>
              <a:t>ut</a:t>
            </a:r>
            <a:r>
              <a:rPr lang="en-US">
                <a:effectLst/>
              </a:rPr>
              <a:t> pharetra sit </a:t>
            </a:r>
            <a:r>
              <a:rPr lang="en-US" err="1">
                <a:effectLst/>
              </a:rPr>
              <a:t>amet</a:t>
            </a:r>
            <a:r>
              <a:rPr lang="en-US">
                <a:effectLst/>
              </a:rPr>
              <a:t>. </a:t>
            </a:r>
          </a:p>
        </p:txBody>
      </p:sp>
      <p:sp>
        <p:nvSpPr>
          <p:cNvPr id="42" name="Text Placeholder 27">
            <a:extLst>
              <a:ext uri="{FF2B5EF4-FFF2-40B4-BE49-F238E27FC236}">
                <a16:creationId xmlns:a16="http://schemas.microsoft.com/office/drawing/2014/main" id="{3D745B2A-155D-87B9-1B46-4C938AD41BF5}"/>
              </a:ext>
            </a:extLst>
          </p:cNvPr>
          <p:cNvSpPr>
            <a:spLocks noGrp="1"/>
          </p:cNvSpPr>
          <p:nvPr>
            <p:ph type="body" sz="quarter" idx="50" hasCustomPrompt="1"/>
          </p:nvPr>
        </p:nvSpPr>
        <p:spPr>
          <a:xfrm>
            <a:off x="6674069" y="5042596"/>
            <a:ext cx="4908332" cy="173736"/>
          </a:xfrm>
        </p:spPr>
        <p:txBody>
          <a:bodyPr/>
          <a:lstStyle>
            <a:lvl1pPr marL="0" indent="0" algn="l" defTabSz="914377" rtl="0" eaLnBrk="1" latinLnBrk="0" hangingPunct="1">
              <a:lnSpc>
                <a:spcPct val="100000"/>
              </a:lnSpc>
              <a:spcBef>
                <a:spcPts val="0"/>
              </a:spcBef>
              <a:spcAft>
                <a:spcPts val="600"/>
              </a:spcAft>
              <a:buClr>
                <a:schemeClr val="tx1"/>
              </a:buClr>
              <a:buFont typeface="Arial" panose="020B0604020202020204" pitchFamily="34" charset="0"/>
              <a:buNone/>
              <a:tabLst/>
              <a:defRPr lang="en-US" sz="1000" b="1" i="0" kern="900" cap="all" spc="180" baseline="0" dirty="0">
                <a:solidFill>
                  <a:schemeClr val="bg2"/>
                </a:solidFill>
                <a:latin typeface="Gibson SemiBold" panose="02000000000000000000" pitchFamily="2" charset="77"/>
                <a:ea typeface="+mn-ea"/>
                <a:cs typeface="+mn-cs"/>
              </a:defRPr>
            </a:lvl1pPr>
          </a:lstStyle>
          <a:p>
            <a:r>
              <a:rPr lang="en-US">
                <a:solidFill>
                  <a:schemeClr val="bg2"/>
                </a:solidFill>
              </a:rPr>
              <a:t>YEAR/MILESTONE</a:t>
            </a:r>
          </a:p>
        </p:txBody>
      </p:sp>
      <p:sp>
        <p:nvSpPr>
          <p:cNvPr id="37" name="Rectangle 36">
            <a:extLst>
              <a:ext uri="{FF2B5EF4-FFF2-40B4-BE49-F238E27FC236}">
                <a16:creationId xmlns:a16="http://schemas.microsoft.com/office/drawing/2014/main" id="{4334B6C4-AAC1-19AA-C31D-13F79ED0623E}"/>
              </a:ext>
              <a:ext uri="{C183D7F6-B498-43B3-948B-1728B52AA6E4}">
                <adec:decorative xmlns:adec="http://schemas.microsoft.com/office/drawing/2017/decorative" val="1"/>
              </a:ext>
            </a:extLst>
          </p:cNvPr>
          <p:cNvSpPr>
            <a:spLocks noChangeAspect="1"/>
          </p:cNvSpPr>
          <p:nvPr userDrawn="1"/>
        </p:nvSpPr>
        <p:spPr>
          <a:xfrm>
            <a:off x="5494867" y="5042596"/>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8" name="Picture Placeholder 3">
            <a:extLst>
              <a:ext uri="{FF2B5EF4-FFF2-40B4-BE49-F238E27FC236}">
                <a16:creationId xmlns:a16="http://schemas.microsoft.com/office/drawing/2014/main" id="{B6A6975C-7214-CB71-02AA-3083D994EEB5}"/>
              </a:ext>
              <a:ext uri="{C183D7F6-B498-43B3-948B-1728B52AA6E4}">
                <adec:decorative xmlns:adec="http://schemas.microsoft.com/office/drawing/2017/decorative" val="1"/>
              </a:ext>
            </a:extLst>
          </p:cNvPr>
          <p:cNvSpPr>
            <a:spLocks noGrp="1" noChangeAspect="1"/>
          </p:cNvSpPr>
          <p:nvPr>
            <p:ph type="pic" sz="quarter" idx="46" hasCustomPrompt="1"/>
          </p:nvPr>
        </p:nvSpPr>
        <p:spPr>
          <a:xfrm>
            <a:off x="5632027" y="5179756"/>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3" name="Text Placeholder 2">
            <a:extLst>
              <a:ext uri="{FF2B5EF4-FFF2-40B4-BE49-F238E27FC236}">
                <a16:creationId xmlns:a16="http://schemas.microsoft.com/office/drawing/2014/main" id="{33D5A515-BF3B-936A-B605-44A58E36BE14}"/>
              </a:ext>
            </a:extLst>
          </p:cNvPr>
          <p:cNvSpPr>
            <a:spLocks noGrp="1"/>
          </p:cNvSpPr>
          <p:nvPr>
            <p:ph type="body" sz="quarter" idx="94" hasCustomPrompt="1"/>
          </p:nvPr>
        </p:nvSpPr>
        <p:spPr>
          <a:xfrm>
            <a:off x="6674069" y="3732143"/>
            <a:ext cx="4908331" cy="859536"/>
          </a:xfrm>
        </p:spPr>
        <p:txBody>
          <a:bodyPr>
            <a:noAutofit/>
          </a:bodyPr>
          <a:lstStyle>
            <a:lvl1pPr marL="0" indent="0" algn="l">
              <a:lnSpc>
                <a:spcPct val="120000"/>
              </a:lnSpc>
              <a:spcBef>
                <a:spcPts val="0"/>
              </a:spcBef>
              <a:spcAft>
                <a:spcPts val="0"/>
              </a:spcAft>
              <a:buFont typeface="Arial" panose="020B0604020202020204" pitchFamily="34" charset="0"/>
              <a:buNone/>
              <a:tabLst/>
              <a:defRPr sz="1200" b="0" i="0" spc="0" baseline="0">
                <a:solidFill>
                  <a:schemeClr val="bg1"/>
                </a:solidFill>
                <a:latin typeface="Gibson" panose="02000000000000000000" pitchFamily="2" charset="77"/>
              </a:defRPr>
            </a:lvl1pPr>
          </a:lstStyle>
          <a:p>
            <a:pPr lvl="0"/>
            <a:r>
              <a:rPr lang="en-US">
                <a:effectLst/>
              </a:rPr>
              <a:t>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sed do </a:t>
            </a:r>
            <a:r>
              <a:rPr lang="en-US" err="1">
                <a:effectLst/>
              </a:rPr>
              <a:t>eiusmod</a:t>
            </a:r>
            <a:r>
              <a:rPr lang="en-US">
                <a:effectLst/>
              </a:rPr>
              <a:t> </a:t>
            </a:r>
            <a:r>
              <a:rPr lang="en-US" err="1">
                <a:effectLst/>
              </a:rPr>
              <a:t>tempor</a:t>
            </a:r>
            <a:r>
              <a:rPr lang="en-US">
                <a:effectLst/>
              </a:rPr>
              <a:t> </a:t>
            </a:r>
            <a:r>
              <a:rPr lang="en-US" err="1">
                <a:effectLst/>
              </a:rPr>
              <a:t>incididunt</a:t>
            </a:r>
            <a:r>
              <a:rPr lang="en-US">
                <a:effectLst/>
              </a:rPr>
              <a:t> </a:t>
            </a:r>
            <a:r>
              <a:rPr lang="en-US" err="1">
                <a:effectLst/>
              </a:rPr>
              <a:t>ut</a:t>
            </a:r>
            <a:r>
              <a:rPr lang="en-US">
                <a:effectLst/>
              </a:rPr>
              <a:t> labore et dolore magna </a:t>
            </a:r>
            <a:r>
              <a:rPr lang="en-US" err="1">
                <a:effectLst/>
              </a:rPr>
              <a:t>aliqua</a:t>
            </a:r>
            <a:r>
              <a:rPr lang="en-US">
                <a:effectLst/>
              </a:rPr>
              <a:t>. Justo </a:t>
            </a:r>
            <a:r>
              <a:rPr lang="en-US" err="1">
                <a:effectLst/>
              </a:rPr>
              <a:t>donec</a:t>
            </a:r>
            <a:r>
              <a:rPr lang="en-US">
                <a:effectLst/>
              </a:rPr>
              <a:t> </a:t>
            </a:r>
            <a:r>
              <a:rPr lang="en-US" err="1">
                <a:effectLst/>
              </a:rPr>
              <a:t>enim</a:t>
            </a:r>
            <a:r>
              <a:rPr lang="en-US">
                <a:effectLst/>
              </a:rPr>
              <a:t> diam </a:t>
            </a:r>
            <a:r>
              <a:rPr lang="en-US" err="1">
                <a:effectLst/>
              </a:rPr>
              <a:t>vulputate</a:t>
            </a:r>
            <a:r>
              <a:rPr lang="en-US">
                <a:effectLst/>
              </a:rPr>
              <a:t> </a:t>
            </a:r>
            <a:r>
              <a:rPr lang="en-US" err="1">
                <a:effectLst/>
              </a:rPr>
              <a:t>ut</a:t>
            </a:r>
            <a:r>
              <a:rPr lang="en-US">
                <a:effectLst/>
              </a:rPr>
              <a:t> pharetra sit </a:t>
            </a:r>
            <a:r>
              <a:rPr lang="en-US" err="1">
                <a:effectLst/>
              </a:rPr>
              <a:t>amet</a:t>
            </a:r>
            <a:r>
              <a:rPr lang="en-US">
                <a:effectLst/>
              </a:rPr>
              <a:t>. </a:t>
            </a:r>
          </a:p>
        </p:txBody>
      </p:sp>
      <p:sp>
        <p:nvSpPr>
          <p:cNvPr id="40" name="Text Placeholder 27">
            <a:extLst>
              <a:ext uri="{FF2B5EF4-FFF2-40B4-BE49-F238E27FC236}">
                <a16:creationId xmlns:a16="http://schemas.microsoft.com/office/drawing/2014/main" id="{16BE1F76-CE77-FBB2-EFFC-5F077BFA5428}"/>
              </a:ext>
            </a:extLst>
          </p:cNvPr>
          <p:cNvSpPr>
            <a:spLocks noGrp="1"/>
          </p:cNvSpPr>
          <p:nvPr>
            <p:ph type="body" sz="quarter" idx="48" hasCustomPrompt="1"/>
          </p:nvPr>
        </p:nvSpPr>
        <p:spPr>
          <a:xfrm>
            <a:off x="6674069" y="3461224"/>
            <a:ext cx="4908332" cy="173736"/>
          </a:xfrm>
        </p:spPr>
        <p:txBody>
          <a:bodyPr/>
          <a:lstStyle>
            <a:lvl1pPr marL="0" indent="0" algn="l" defTabSz="914377" rtl="0" eaLnBrk="1" latinLnBrk="0" hangingPunct="1">
              <a:lnSpc>
                <a:spcPct val="100000"/>
              </a:lnSpc>
              <a:spcBef>
                <a:spcPts val="0"/>
              </a:spcBef>
              <a:spcAft>
                <a:spcPts val="600"/>
              </a:spcAft>
              <a:buClr>
                <a:schemeClr val="tx1"/>
              </a:buClr>
              <a:buFont typeface="Arial" panose="020B0604020202020204" pitchFamily="34" charset="0"/>
              <a:buNone/>
              <a:tabLst/>
              <a:defRPr lang="en-US" sz="1000" b="1" i="0" kern="900" cap="all" spc="180" baseline="0" dirty="0">
                <a:solidFill>
                  <a:schemeClr val="bg2"/>
                </a:solidFill>
                <a:latin typeface="Gibson SemiBold" panose="02000000000000000000" pitchFamily="2" charset="77"/>
                <a:ea typeface="+mn-ea"/>
                <a:cs typeface="+mn-cs"/>
              </a:defRPr>
            </a:lvl1pPr>
          </a:lstStyle>
          <a:p>
            <a:r>
              <a:rPr lang="en-US">
                <a:solidFill>
                  <a:schemeClr val="bg2"/>
                </a:solidFill>
              </a:rPr>
              <a:t>YEAR/MILESTONE</a:t>
            </a:r>
          </a:p>
        </p:txBody>
      </p:sp>
      <p:sp>
        <p:nvSpPr>
          <p:cNvPr id="35" name="Rectangle 34">
            <a:extLst>
              <a:ext uri="{FF2B5EF4-FFF2-40B4-BE49-F238E27FC236}">
                <a16:creationId xmlns:a16="http://schemas.microsoft.com/office/drawing/2014/main" id="{5ABF89B0-15FC-E815-98C5-6552B65290DC}"/>
              </a:ext>
              <a:ext uri="{C183D7F6-B498-43B3-948B-1728B52AA6E4}">
                <adec:decorative xmlns:adec="http://schemas.microsoft.com/office/drawing/2017/decorative" val="1"/>
              </a:ext>
            </a:extLst>
          </p:cNvPr>
          <p:cNvSpPr>
            <a:spLocks noChangeAspect="1"/>
          </p:cNvSpPr>
          <p:nvPr userDrawn="1"/>
        </p:nvSpPr>
        <p:spPr>
          <a:xfrm>
            <a:off x="5494867" y="3461224"/>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6" name="Picture Placeholder 3">
            <a:extLst>
              <a:ext uri="{FF2B5EF4-FFF2-40B4-BE49-F238E27FC236}">
                <a16:creationId xmlns:a16="http://schemas.microsoft.com/office/drawing/2014/main" id="{612506B8-82E4-362E-E50D-C0FDE84589EE}"/>
              </a:ext>
              <a:ext uri="{C183D7F6-B498-43B3-948B-1728B52AA6E4}">
                <adec:decorative xmlns:adec="http://schemas.microsoft.com/office/drawing/2017/decorative" val="1"/>
              </a:ext>
            </a:extLst>
          </p:cNvPr>
          <p:cNvSpPr>
            <a:spLocks noGrp="1" noChangeAspect="1"/>
          </p:cNvSpPr>
          <p:nvPr>
            <p:ph type="pic" sz="quarter" idx="45" hasCustomPrompt="1"/>
          </p:nvPr>
        </p:nvSpPr>
        <p:spPr>
          <a:xfrm>
            <a:off x="5632027" y="3598384"/>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2" name="Text Placeholder 2">
            <a:extLst>
              <a:ext uri="{FF2B5EF4-FFF2-40B4-BE49-F238E27FC236}">
                <a16:creationId xmlns:a16="http://schemas.microsoft.com/office/drawing/2014/main" id="{AE3DFBED-AE13-763F-EE22-55B7C9078DFB}"/>
              </a:ext>
            </a:extLst>
          </p:cNvPr>
          <p:cNvSpPr>
            <a:spLocks noGrp="1"/>
          </p:cNvSpPr>
          <p:nvPr>
            <p:ph type="body" sz="quarter" idx="93" hasCustomPrompt="1"/>
          </p:nvPr>
        </p:nvSpPr>
        <p:spPr>
          <a:xfrm>
            <a:off x="6674069" y="2151754"/>
            <a:ext cx="4908331" cy="859536"/>
          </a:xfrm>
        </p:spPr>
        <p:txBody>
          <a:bodyPr>
            <a:noAutofit/>
          </a:bodyPr>
          <a:lstStyle>
            <a:lvl1pPr marL="0" indent="0" algn="l">
              <a:lnSpc>
                <a:spcPct val="120000"/>
              </a:lnSpc>
              <a:spcBef>
                <a:spcPts val="0"/>
              </a:spcBef>
              <a:spcAft>
                <a:spcPts val="0"/>
              </a:spcAft>
              <a:buFont typeface="Arial" panose="020B0604020202020204" pitchFamily="34" charset="0"/>
              <a:buNone/>
              <a:tabLst/>
              <a:defRPr sz="1200" b="0" i="0" spc="0" baseline="0">
                <a:solidFill>
                  <a:schemeClr val="bg1"/>
                </a:solidFill>
                <a:latin typeface="Gibson" panose="02000000000000000000" pitchFamily="2" charset="77"/>
              </a:defRPr>
            </a:lvl1pPr>
          </a:lstStyle>
          <a:p>
            <a:pPr lvl="0"/>
            <a:r>
              <a:rPr lang="en-US">
                <a:effectLst/>
              </a:rPr>
              <a:t>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sed do </a:t>
            </a:r>
            <a:r>
              <a:rPr lang="en-US" err="1">
                <a:effectLst/>
              </a:rPr>
              <a:t>eiusmod</a:t>
            </a:r>
            <a:r>
              <a:rPr lang="en-US">
                <a:effectLst/>
              </a:rPr>
              <a:t> </a:t>
            </a:r>
            <a:r>
              <a:rPr lang="en-US" err="1">
                <a:effectLst/>
              </a:rPr>
              <a:t>tempor</a:t>
            </a:r>
            <a:r>
              <a:rPr lang="en-US">
                <a:effectLst/>
              </a:rPr>
              <a:t> </a:t>
            </a:r>
            <a:r>
              <a:rPr lang="en-US" err="1">
                <a:effectLst/>
              </a:rPr>
              <a:t>incididunt</a:t>
            </a:r>
            <a:r>
              <a:rPr lang="en-US">
                <a:effectLst/>
              </a:rPr>
              <a:t> </a:t>
            </a:r>
            <a:r>
              <a:rPr lang="en-US" err="1">
                <a:effectLst/>
              </a:rPr>
              <a:t>ut</a:t>
            </a:r>
            <a:r>
              <a:rPr lang="en-US">
                <a:effectLst/>
              </a:rPr>
              <a:t> labore et dolore magna </a:t>
            </a:r>
            <a:r>
              <a:rPr lang="en-US" err="1">
                <a:effectLst/>
              </a:rPr>
              <a:t>aliqua</a:t>
            </a:r>
            <a:r>
              <a:rPr lang="en-US">
                <a:effectLst/>
              </a:rPr>
              <a:t>. Justo </a:t>
            </a:r>
            <a:r>
              <a:rPr lang="en-US" err="1">
                <a:effectLst/>
              </a:rPr>
              <a:t>donec</a:t>
            </a:r>
            <a:r>
              <a:rPr lang="en-US">
                <a:effectLst/>
              </a:rPr>
              <a:t> </a:t>
            </a:r>
            <a:r>
              <a:rPr lang="en-US" err="1">
                <a:effectLst/>
              </a:rPr>
              <a:t>enim</a:t>
            </a:r>
            <a:r>
              <a:rPr lang="en-US">
                <a:effectLst/>
              </a:rPr>
              <a:t> diam </a:t>
            </a:r>
            <a:r>
              <a:rPr lang="en-US" err="1">
                <a:effectLst/>
              </a:rPr>
              <a:t>vulputate</a:t>
            </a:r>
            <a:r>
              <a:rPr lang="en-US">
                <a:effectLst/>
              </a:rPr>
              <a:t> </a:t>
            </a:r>
            <a:r>
              <a:rPr lang="en-US" err="1">
                <a:effectLst/>
              </a:rPr>
              <a:t>ut</a:t>
            </a:r>
            <a:r>
              <a:rPr lang="en-US">
                <a:effectLst/>
              </a:rPr>
              <a:t> pharetra sit </a:t>
            </a:r>
            <a:r>
              <a:rPr lang="en-US" err="1">
                <a:effectLst/>
              </a:rPr>
              <a:t>amet</a:t>
            </a:r>
            <a:r>
              <a:rPr lang="en-US">
                <a:effectLst/>
              </a:rPr>
              <a:t>. </a:t>
            </a:r>
          </a:p>
        </p:txBody>
      </p:sp>
      <p:sp>
        <p:nvSpPr>
          <p:cNvPr id="28" name="Text Placeholder 27">
            <a:extLst>
              <a:ext uri="{FF2B5EF4-FFF2-40B4-BE49-F238E27FC236}">
                <a16:creationId xmlns:a16="http://schemas.microsoft.com/office/drawing/2014/main" id="{0BAFB08D-AEF3-C772-5828-557FACA49B9D}"/>
              </a:ext>
            </a:extLst>
          </p:cNvPr>
          <p:cNvSpPr>
            <a:spLocks noGrp="1"/>
          </p:cNvSpPr>
          <p:nvPr>
            <p:ph type="body" sz="quarter" idx="15" hasCustomPrompt="1"/>
          </p:nvPr>
        </p:nvSpPr>
        <p:spPr>
          <a:xfrm>
            <a:off x="6674070" y="1879852"/>
            <a:ext cx="4908332" cy="173016"/>
          </a:xfrm>
        </p:spPr>
        <p:txBody>
          <a:bodyPr/>
          <a:lstStyle>
            <a:lvl1pPr marL="0" indent="0" algn="l" defTabSz="914377" rtl="0" eaLnBrk="1" latinLnBrk="0" hangingPunct="1">
              <a:lnSpc>
                <a:spcPct val="100000"/>
              </a:lnSpc>
              <a:spcBef>
                <a:spcPts val="0"/>
              </a:spcBef>
              <a:spcAft>
                <a:spcPts val="600"/>
              </a:spcAft>
              <a:buClr>
                <a:schemeClr val="tx1"/>
              </a:buClr>
              <a:buFont typeface="Arial" panose="020B0604020202020204" pitchFamily="34" charset="0"/>
              <a:buNone/>
              <a:tabLst/>
              <a:defRPr lang="en-US" sz="1000" b="1" i="0" kern="900" cap="all" spc="180" baseline="0" dirty="0">
                <a:solidFill>
                  <a:schemeClr val="bg2"/>
                </a:solidFill>
                <a:latin typeface="Gibson SemiBold" panose="02000000000000000000" pitchFamily="2" charset="77"/>
                <a:ea typeface="+mn-ea"/>
                <a:cs typeface="+mn-cs"/>
              </a:defRPr>
            </a:lvl1pPr>
          </a:lstStyle>
          <a:p>
            <a:r>
              <a:rPr lang="en-US">
                <a:solidFill>
                  <a:schemeClr val="bg2"/>
                </a:solidFill>
              </a:rPr>
              <a:t>YEAR/MILESTONE</a:t>
            </a:r>
          </a:p>
        </p:txBody>
      </p:sp>
      <p:sp>
        <p:nvSpPr>
          <p:cNvPr id="29" name="Rectangle 28">
            <a:extLst>
              <a:ext uri="{FF2B5EF4-FFF2-40B4-BE49-F238E27FC236}">
                <a16:creationId xmlns:a16="http://schemas.microsoft.com/office/drawing/2014/main" id="{E3CE3B7D-E085-FF93-EA80-EF3BC43FD4AF}"/>
              </a:ext>
              <a:ext uri="{C183D7F6-B498-43B3-948B-1728B52AA6E4}">
                <adec:decorative xmlns:adec="http://schemas.microsoft.com/office/drawing/2017/decorative" val="1"/>
              </a:ext>
            </a:extLst>
          </p:cNvPr>
          <p:cNvSpPr>
            <a:spLocks noChangeAspect="1"/>
          </p:cNvSpPr>
          <p:nvPr userDrawn="1"/>
        </p:nvSpPr>
        <p:spPr>
          <a:xfrm>
            <a:off x="5494867" y="1879851"/>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4" name="Picture Placeholder 3">
            <a:extLst>
              <a:ext uri="{FF2B5EF4-FFF2-40B4-BE49-F238E27FC236}">
                <a16:creationId xmlns:a16="http://schemas.microsoft.com/office/drawing/2014/main" id="{EC426136-609E-5097-773D-1E6716DB0B25}"/>
              </a:ext>
              <a:ext uri="{C183D7F6-B498-43B3-948B-1728B52AA6E4}">
                <adec:decorative xmlns:adec="http://schemas.microsoft.com/office/drawing/2017/decorative" val="1"/>
              </a:ext>
            </a:extLst>
          </p:cNvPr>
          <p:cNvSpPr>
            <a:spLocks noGrp="1" noChangeAspect="1"/>
          </p:cNvSpPr>
          <p:nvPr>
            <p:ph type="pic" sz="quarter" idx="14" hasCustomPrompt="1"/>
          </p:nvPr>
        </p:nvSpPr>
        <p:spPr>
          <a:xfrm>
            <a:off x="5632027" y="2017011"/>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77" name="Title Placeholder 3">
            <a:extLst>
              <a:ext uri="{FF2B5EF4-FFF2-40B4-BE49-F238E27FC236}">
                <a16:creationId xmlns:a16="http://schemas.microsoft.com/office/drawing/2014/main" id="{FD699B45-E2FB-6A09-ACB4-99C54094EF07}"/>
              </a:ext>
            </a:extLst>
          </p:cNvPr>
          <p:cNvSpPr>
            <a:spLocks noGrp="1"/>
          </p:cNvSpPr>
          <p:nvPr>
            <p:ph type="title" hasCustomPrompt="1"/>
          </p:nvPr>
        </p:nvSpPr>
        <p:spPr>
          <a:xfrm>
            <a:off x="5494867" y="685800"/>
            <a:ext cx="6087533" cy="795454"/>
          </a:xfrm>
          <a:prstGeom prst="rect">
            <a:avLst/>
          </a:prstGeom>
        </p:spPr>
        <p:txBody>
          <a:bodyPr vert="horz" lIns="0" tIns="0" rIns="0" bIns="0" rtlCol="0" anchor="t" anchorCtr="0">
            <a:noAutofit/>
          </a:bodyPr>
          <a:lstStyle>
            <a:lvl1pPr algn="l">
              <a:defRPr>
                <a:solidFill>
                  <a:schemeClr val="bg2"/>
                </a:solidFill>
              </a:defRPr>
            </a:lvl1pPr>
          </a:lstStyle>
          <a:p>
            <a:r>
              <a:rPr lang="en-US"/>
              <a:t>Content Slide Title – Timeline with 3 Items</a:t>
            </a:r>
          </a:p>
        </p:txBody>
      </p:sp>
    </p:spTree>
    <p:extLst>
      <p:ext uri="{BB962C8B-B14F-4D97-AF65-F5344CB8AC3E}">
        <p14:creationId xmlns:p14="http://schemas.microsoft.com/office/powerpoint/2010/main" val="387325302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Content – 4 Up Grid with Icons 1">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3A7F408-7EEF-8A71-D103-9BAA865748C7}"/>
              </a:ext>
              <a:ext uri="{C183D7F6-B498-43B3-948B-1728B52AA6E4}">
                <adec:decorative xmlns:adec="http://schemas.microsoft.com/office/drawing/2017/decorative" val="1"/>
              </a:ext>
            </a:extLst>
          </p:cNvPr>
          <p:cNvSpPr/>
          <p:nvPr userDrawn="1"/>
        </p:nvSpPr>
        <p:spPr>
          <a:xfrm>
            <a:off x="0" y="0"/>
            <a:ext cx="5279065" cy="6858001"/>
          </a:xfrm>
          <a:prstGeom prst="rect">
            <a:avLst/>
          </a:prstGeom>
          <a:solidFill>
            <a:schemeClr val="bg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FFFFFF"/>
              </a:solidFill>
              <a:effectLst/>
              <a:uLnTx/>
              <a:uFillTx/>
              <a:latin typeface="Gibson" panose="02000000000000000000" pitchFamily="2" charset="77"/>
              <a:ea typeface="+mn-ea"/>
              <a:cs typeface="+mn-cs"/>
            </a:endParaRPr>
          </a:p>
        </p:txBody>
      </p:sp>
      <p:sp>
        <p:nvSpPr>
          <p:cNvPr id="26" name="Copyright">
            <a:extLst>
              <a:ext uri="{FF2B5EF4-FFF2-40B4-BE49-F238E27FC236}">
                <a16:creationId xmlns:a16="http://schemas.microsoft.com/office/drawing/2014/main" id="{15EF6D9E-212A-45A4-8706-4AB504E5A804}"/>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2023 </a:t>
            </a:r>
            <a:r>
              <a:rPr lang="en-US" sz="800" b="0" i="0" err="1">
                <a:solidFill>
                  <a:srgbClr val="757575"/>
                </a:solidFill>
                <a:latin typeface="Gibson Book" pitchFamily="2" charset="77"/>
              </a:rPr>
              <a:t>CapTech</a:t>
            </a:r>
            <a:r>
              <a:rPr lang="en-US" sz="800" b="0" i="0">
                <a:solidFill>
                  <a:srgbClr val="757575"/>
                </a:solidFill>
                <a:latin typeface="Gibson Book" pitchFamily="2" charset="77"/>
              </a:rPr>
              <a:t> Ventures, Inc. All Rights Reserved.</a:t>
            </a:r>
          </a:p>
        </p:txBody>
      </p:sp>
      <p:sp>
        <p:nvSpPr>
          <p:cNvPr id="40" name="Text Placeholder 1">
            <a:extLst>
              <a:ext uri="{FF2B5EF4-FFF2-40B4-BE49-F238E27FC236}">
                <a16:creationId xmlns:a16="http://schemas.microsoft.com/office/drawing/2014/main" id="{F35A28BE-BAF7-ACD6-B278-09512AE43852}"/>
              </a:ext>
            </a:extLst>
          </p:cNvPr>
          <p:cNvSpPr>
            <a:spLocks noGrp="1"/>
          </p:cNvSpPr>
          <p:nvPr>
            <p:ph type="body" sz="quarter" idx="120" hasCustomPrompt="1"/>
          </p:nvPr>
        </p:nvSpPr>
        <p:spPr>
          <a:xfrm>
            <a:off x="8839200" y="5063709"/>
            <a:ext cx="2743200" cy="1097196"/>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err="1"/>
              <a:t>Loremipsum</a:t>
            </a:r>
            <a:r>
              <a:rPr lang="en-US"/>
              <a:t>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p>
        </p:txBody>
      </p:sp>
      <p:sp>
        <p:nvSpPr>
          <p:cNvPr id="44" name="Text Placeholder 1">
            <a:extLst>
              <a:ext uri="{FF2B5EF4-FFF2-40B4-BE49-F238E27FC236}">
                <a16:creationId xmlns:a16="http://schemas.microsoft.com/office/drawing/2014/main" id="{1A30D569-A892-1917-60B0-39D13B6B44A1}"/>
              </a:ext>
            </a:extLst>
          </p:cNvPr>
          <p:cNvSpPr>
            <a:spLocks noGrp="1"/>
          </p:cNvSpPr>
          <p:nvPr>
            <p:ph type="body" sz="quarter" idx="121" hasCustomPrompt="1"/>
          </p:nvPr>
        </p:nvSpPr>
        <p:spPr>
          <a:xfrm>
            <a:off x="8839200" y="4795544"/>
            <a:ext cx="2743200" cy="169277"/>
          </a:xfrm>
        </p:spPr>
        <p:txBody>
          <a:bodyPr anchor="t">
            <a:noAutofit/>
          </a:bodyPr>
          <a:lstStyle>
            <a:lvl1pPr marL="0" indent="0" algn="l">
              <a:lnSpc>
                <a:spcPct val="120000"/>
              </a:lnSpc>
              <a:buNone/>
              <a:defRPr sz="1000" b="1" i="0" cap="all" spc="150" baseline="0">
                <a:solidFill>
                  <a:schemeClr val="tx2"/>
                </a:solidFill>
                <a:latin typeface="Gibson SemiBold" panose="02000000000000000000" pitchFamily="2" charset="77"/>
              </a:defRPr>
            </a:lvl1pPr>
          </a:lstStyle>
          <a:p>
            <a:pPr lvl="0"/>
            <a:r>
              <a:rPr lang="en-US"/>
              <a:t>SUBTITLE</a:t>
            </a:r>
          </a:p>
        </p:txBody>
      </p:sp>
      <p:sp>
        <p:nvSpPr>
          <p:cNvPr id="54" name="Picture Placeholder 3">
            <a:extLst>
              <a:ext uri="{FF2B5EF4-FFF2-40B4-BE49-F238E27FC236}">
                <a16:creationId xmlns:a16="http://schemas.microsoft.com/office/drawing/2014/main" id="{EEA38B4F-F8C5-9948-D095-ACC073EE7128}"/>
              </a:ext>
              <a:ext uri="{C183D7F6-B498-43B3-948B-1728B52AA6E4}">
                <adec:decorative xmlns:adec="http://schemas.microsoft.com/office/drawing/2017/decorative" val="1"/>
              </a:ext>
            </a:extLst>
          </p:cNvPr>
          <p:cNvSpPr>
            <a:spLocks noGrp="1" noChangeAspect="1"/>
          </p:cNvSpPr>
          <p:nvPr>
            <p:ph type="pic" sz="quarter" idx="125" hasCustomPrompt="1"/>
          </p:nvPr>
        </p:nvSpPr>
        <p:spPr>
          <a:xfrm>
            <a:off x="8976360" y="4014532"/>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49" name="Text Placeholder 1">
            <a:extLst>
              <a:ext uri="{FF2B5EF4-FFF2-40B4-BE49-F238E27FC236}">
                <a16:creationId xmlns:a16="http://schemas.microsoft.com/office/drawing/2014/main" id="{46094F09-C8B0-45D4-00B3-626678E46F89}"/>
              </a:ext>
            </a:extLst>
          </p:cNvPr>
          <p:cNvSpPr>
            <a:spLocks noGrp="1"/>
          </p:cNvSpPr>
          <p:nvPr>
            <p:ph type="body" sz="quarter" idx="122" hasCustomPrompt="1"/>
          </p:nvPr>
        </p:nvSpPr>
        <p:spPr>
          <a:xfrm>
            <a:off x="5690630" y="5063709"/>
            <a:ext cx="2743200" cy="1097196"/>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err="1"/>
              <a:t>Loremipsum</a:t>
            </a:r>
            <a:r>
              <a:rPr lang="en-US"/>
              <a:t>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p>
        </p:txBody>
      </p:sp>
      <p:sp>
        <p:nvSpPr>
          <p:cNvPr id="50" name="Text Placeholder 1">
            <a:extLst>
              <a:ext uri="{FF2B5EF4-FFF2-40B4-BE49-F238E27FC236}">
                <a16:creationId xmlns:a16="http://schemas.microsoft.com/office/drawing/2014/main" id="{08E6C3AE-1662-7135-6D09-E8614F346C61}"/>
              </a:ext>
            </a:extLst>
          </p:cNvPr>
          <p:cNvSpPr>
            <a:spLocks noGrp="1"/>
          </p:cNvSpPr>
          <p:nvPr>
            <p:ph type="body" sz="quarter" idx="123" hasCustomPrompt="1"/>
          </p:nvPr>
        </p:nvSpPr>
        <p:spPr>
          <a:xfrm>
            <a:off x="5690630" y="4795544"/>
            <a:ext cx="2743200" cy="169277"/>
          </a:xfrm>
        </p:spPr>
        <p:txBody>
          <a:bodyPr anchor="t">
            <a:noAutofit/>
          </a:bodyPr>
          <a:lstStyle>
            <a:lvl1pPr marL="0" indent="0" algn="l">
              <a:lnSpc>
                <a:spcPct val="120000"/>
              </a:lnSpc>
              <a:buNone/>
              <a:defRPr sz="1000" b="1" i="0" cap="all" spc="150" baseline="0">
                <a:solidFill>
                  <a:schemeClr val="tx2"/>
                </a:solidFill>
                <a:latin typeface="Gibson SemiBold" panose="02000000000000000000" pitchFamily="2" charset="77"/>
              </a:defRPr>
            </a:lvl1pPr>
          </a:lstStyle>
          <a:p>
            <a:pPr lvl="0"/>
            <a:r>
              <a:rPr lang="en-US"/>
              <a:t>SUBTITLE</a:t>
            </a:r>
          </a:p>
        </p:txBody>
      </p:sp>
      <p:sp>
        <p:nvSpPr>
          <p:cNvPr id="52" name="Picture Placeholder 3">
            <a:extLst>
              <a:ext uri="{FF2B5EF4-FFF2-40B4-BE49-F238E27FC236}">
                <a16:creationId xmlns:a16="http://schemas.microsoft.com/office/drawing/2014/main" id="{922DF042-5866-92CD-EDCC-E83A084CBF31}"/>
              </a:ext>
              <a:ext uri="{C183D7F6-B498-43B3-948B-1728B52AA6E4}">
                <adec:decorative xmlns:adec="http://schemas.microsoft.com/office/drawing/2017/decorative" val="1"/>
              </a:ext>
            </a:extLst>
          </p:cNvPr>
          <p:cNvSpPr>
            <a:spLocks noGrp="1" noChangeAspect="1"/>
          </p:cNvSpPr>
          <p:nvPr>
            <p:ph type="pic" sz="quarter" idx="124" hasCustomPrompt="1"/>
          </p:nvPr>
        </p:nvSpPr>
        <p:spPr>
          <a:xfrm>
            <a:off x="5821596" y="4014532"/>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41" name="Text Placeholder 1">
            <a:extLst>
              <a:ext uri="{FF2B5EF4-FFF2-40B4-BE49-F238E27FC236}">
                <a16:creationId xmlns:a16="http://schemas.microsoft.com/office/drawing/2014/main" id="{A81F3ECB-C1A3-F884-008B-7A879D4A1EEB}"/>
              </a:ext>
            </a:extLst>
          </p:cNvPr>
          <p:cNvSpPr>
            <a:spLocks noGrp="1"/>
          </p:cNvSpPr>
          <p:nvPr>
            <p:ph type="body" sz="quarter" idx="113" hasCustomPrompt="1"/>
          </p:nvPr>
        </p:nvSpPr>
        <p:spPr>
          <a:xfrm>
            <a:off x="8839200" y="2045858"/>
            <a:ext cx="2743200" cy="1097196"/>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err="1"/>
              <a:t>Loremipsum</a:t>
            </a:r>
            <a:r>
              <a:rPr lang="en-US"/>
              <a:t>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p>
        </p:txBody>
      </p:sp>
      <p:sp>
        <p:nvSpPr>
          <p:cNvPr id="42" name="Text Placeholder 1">
            <a:extLst>
              <a:ext uri="{FF2B5EF4-FFF2-40B4-BE49-F238E27FC236}">
                <a16:creationId xmlns:a16="http://schemas.microsoft.com/office/drawing/2014/main" id="{B2572690-8411-3FC1-AF43-0552242FE9E7}"/>
              </a:ext>
            </a:extLst>
          </p:cNvPr>
          <p:cNvSpPr>
            <a:spLocks noGrp="1"/>
          </p:cNvSpPr>
          <p:nvPr>
            <p:ph type="body" sz="quarter" idx="114" hasCustomPrompt="1"/>
          </p:nvPr>
        </p:nvSpPr>
        <p:spPr>
          <a:xfrm>
            <a:off x="8839200" y="1777693"/>
            <a:ext cx="2743200" cy="169277"/>
          </a:xfrm>
        </p:spPr>
        <p:txBody>
          <a:bodyPr anchor="t">
            <a:noAutofit/>
          </a:bodyPr>
          <a:lstStyle>
            <a:lvl1pPr marL="0" indent="0" algn="l">
              <a:lnSpc>
                <a:spcPct val="120000"/>
              </a:lnSpc>
              <a:buNone/>
              <a:defRPr sz="1000" b="1" i="0" cap="all" spc="150" baseline="0">
                <a:solidFill>
                  <a:schemeClr val="tx2"/>
                </a:solidFill>
                <a:latin typeface="Gibson SemiBold" panose="02000000000000000000" pitchFamily="2" charset="77"/>
              </a:defRPr>
            </a:lvl1pPr>
          </a:lstStyle>
          <a:p>
            <a:pPr lvl="0"/>
            <a:r>
              <a:rPr lang="en-US"/>
              <a:t>SUBTITLE</a:t>
            </a:r>
          </a:p>
        </p:txBody>
      </p:sp>
      <p:sp>
        <p:nvSpPr>
          <p:cNvPr id="38" name="Picture Placeholder 3">
            <a:extLst>
              <a:ext uri="{FF2B5EF4-FFF2-40B4-BE49-F238E27FC236}">
                <a16:creationId xmlns:a16="http://schemas.microsoft.com/office/drawing/2014/main" id="{2CB6C5A3-692D-2CFA-E357-D308F5A66D0A}"/>
              </a:ext>
              <a:ext uri="{C183D7F6-B498-43B3-948B-1728B52AA6E4}">
                <adec:decorative xmlns:adec="http://schemas.microsoft.com/office/drawing/2017/decorative" val="1"/>
              </a:ext>
            </a:extLst>
          </p:cNvPr>
          <p:cNvSpPr>
            <a:spLocks noGrp="1" noChangeAspect="1"/>
          </p:cNvSpPr>
          <p:nvPr>
            <p:ph type="pic" sz="quarter" idx="119" hasCustomPrompt="1"/>
          </p:nvPr>
        </p:nvSpPr>
        <p:spPr>
          <a:xfrm>
            <a:off x="8976360" y="996681"/>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30" name="Text Placeholder 1">
            <a:extLst>
              <a:ext uri="{FF2B5EF4-FFF2-40B4-BE49-F238E27FC236}">
                <a16:creationId xmlns:a16="http://schemas.microsoft.com/office/drawing/2014/main" id="{957E3694-8EBE-CAC2-55CF-CD5101558C93}"/>
              </a:ext>
            </a:extLst>
          </p:cNvPr>
          <p:cNvSpPr>
            <a:spLocks noGrp="1"/>
          </p:cNvSpPr>
          <p:nvPr>
            <p:ph type="body" sz="quarter" idx="107" hasCustomPrompt="1"/>
          </p:nvPr>
        </p:nvSpPr>
        <p:spPr>
          <a:xfrm>
            <a:off x="5690630" y="2045858"/>
            <a:ext cx="2743200" cy="1097196"/>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err="1"/>
              <a:t>Loremipsum</a:t>
            </a:r>
            <a:r>
              <a:rPr lang="en-US"/>
              <a:t>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p>
        </p:txBody>
      </p:sp>
      <p:sp>
        <p:nvSpPr>
          <p:cNvPr id="39" name="Text Placeholder 1">
            <a:extLst>
              <a:ext uri="{FF2B5EF4-FFF2-40B4-BE49-F238E27FC236}">
                <a16:creationId xmlns:a16="http://schemas.microsoft.com/office/drawing/2014/main" id="{D286A420-07C3-D1C2-48E6-6EC7A5740304}"/>
              </a:ext>
            </a:extLst>
          </p:cNvPr>
          <p:cNvSpPr>
            <a:spLocks noGrp="1"/>
          </p:cNvSpPr>
          <p:nvPr>
            <p:ph type="body" sz="quarter" idx="112" hasCustomPrompt="1"/>
          </p:nvPr>
        </p:nvSpPr>
        <p:spPr>
          <a:xfrm>
            <a:off x="5690630" y="1777693"/>
            <a:ext cx="2743200" cy="169277"/>
          </a:xfrm>
        </p:spPr>
        <p:txBody>
          <a:bodyPr anchor="t">
            <a:noAutofit/>
          </a:bodyPr>
          <a:lstStyle>
            <a:lvl1pPr marL="0" indent="0" algn="l">
              <a:lnSpc>
                <a:spcPct val="120000"/>
              </a:lnSpc>
              <a:buNone/>
              <a:defRPr sz="1000" b="1" i="0" cap="all" spc="150" baseline="0">
                <a:solidFill>
                  <a:schemeClr val="tx2"/>
                </a:solidFill>
                <a:latin typeface="Gibson SemiBold" panose="02000000000000000000" pitchFamily="2" charset="77"/>
              </a:defRPr>
            </a:lvl1pPr>
          </a:lstStyle>
          <a:p>
            <a:pPr lvl="0"/>
            <a:r>
              <a:rPr lang="en-US"/>
              <a:t>SUBTITLE</a:t>
            </a:r>
          </a:p>
        </p:txBody>
      </p:sp>
      <p:sp>
        <p:nvSpPr>
          <p:cNvPr id="35" name="Picture Placeholder 3">
            <a:extLst>
              <a:ext uri="{FF2B5EF4-FFF2-40B4-BE49-F238E27FC236}">
                <a16:creationId xmlns:a16="http://schemas.microsoft.com/office/drawing/2014/main" id="{F1BCE6A6-9E7C-F442-AB4F-EBFD27E6BBFA}"/>
              </a:ext>
              <a:ext uri="{C183D7F6-B498-43B3-948B-1728B52AA6E4}">
                <adec:decorative xmlns:adec="http://schemas.microsoft.com/office/drawing/2017/decorative" val="1"/>
              </a:ext>
            </a:extLst>
          </p:cNvPr>
          <p:cNvSpPr>
            <a:spLocks noGrp="1" noChangeAspect="1"/>
          </p:cNvSpPr>
          <p:nvPr>
            <p:ph type="pic" sz="quarter" idx="14" hasCustomPrompt="1"/>
          </p:nvPr>
        </p:nvSpPr>
        <p:spPr>
          <a:xfrm>
            <a:off x="5821596" y="996681"/>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4" name="Text Placeholder 26">
            <a:extLst>
              <a:ext uri="{FF2B5EF4-FFF2-40B4-BE49-F238E27FC236}">
                <a16:creationId xmlns:a16="http://schemas.microsoft.com/office/drawing/2014/main" id="{AD04ADC8-12A9-E7D7-83C2-DCA2CA64B2B7}"/>
              </a:ext>
            </a:extLst>
          </p:cNvPr>
          <p:cNvSpPr>
            <a:spLocks noGrp="1"/>
          </p:cNvSpPr>
          <p:nvPr>
            <p:ph type="body" sz="quarter" idx="70" hasCustomPrompt="1"/>
          </p:nvPr>
        </p:nvSpPr>
        <p:spPr>
          <a:xfrm>
            <a:off x="612648" y="2118370"/>
            <a:ext cx="4309403" cy="4048002"/>
          </a:xfrm>
        </p:spPr>
        <p:txBody>
          <a:bodyPr/>
          <a:lstStyle>
            <a:lvl1pPr marL="0" indent="0" algn="l">
              <a:lnSpc>
                <a:spcPct val="120000"/>
              </a:lnSpc>
              <a:spcAft>
                <a:spcPts val="0"/>
              </a:spcAft>
              <a:buNone/>
              <a:defRPr sz="16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a:p>
            <a:pPr lvl="0"/>
            <a:endParaRPr lang="en-US"/>
          </a:p>
        </p:txBody>
      </p:sp>
      <p:sp>
        <p:nvSpPr>
          <p:cNvPr id="3" name="Title Placeholder 3">
            <a:extLst>
              <a:ext uri="{FF2B5EF4-FFF2-40B4-BE49-F238E27FC236}">
                <a16:creationId xmlns:a16="http://schemas.microsoft.com/office/drawing/2014/main" id="{C621562D-22CE-588D-631E-C9CD1E60C678}"/>
              </a:ext>
            </a:extLst>
          </p:cNvPr>
          <p:cNvSpPr>
            <a:spLocks noGrp="1"/>
          </p:cNvSpPr>
          <p:nvPr>
            <p:ph type="title" hasCustomPrompt="1"/>
          </p:nvPr>
        </p:nvSpPr>
        <p:spPr>
          <a:xfrm>
            <a:off x="612648" y="1097280"/>
            <a:ext cx="4309403" cy="861774"/>
          </a:xfrm>
          <a:prstGeom prst="rect">
            <a:avLst/>
          </a:prstGeom>
        </p:spPr>
        <p:txBody>
          <a:bodyPr vert="horz" lIns="0" tIns="0" rIns="0" bIns="0" rtlCol="0" anchor="t" anchorCtr="0">
            <a:noAutofit/>
          </a:bodyPr>
          <a:lstStyle/>
          <a:p>
            <a:r>
              <a:rPr lang="en-US"/>
              <a:t>Content Slide Title – 4 Up Grid with Icons 1</a:t>
            </a:r>
          </a:p>
        </p:txBody>
      </p:sp>
      <p:sp>
        <p:nvSpPr>
          <p:cNvPr id="12" name="Rectangle 11">
            <a:extLst>
              <a:ext uri="{FF2B5EF4-FFF2-40B4-BE49-F238E27FC236}">
                <a16:creationId xmlns:a16="http://schemas.microsoft.com/office/drawing/2014/main" id="{46111258-A268-5774-B6B5-1A102741F75E}"/>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58234388"/>
      </p:ext>
    </p:extLst>
  </p:cSld>
  <p:clrMapOvr>
    <a:masterClrMapping/>
  </p:clrMapOvr>
  <p:extLst>
    <p:ext uri="{DCECCB84-F9BA-43D5-87BE-67443E8EF086}">
      <p15:sldGuideLst xmlns:p15="http://schemas.microsoft.com/office/powerpoint/2012/main">
        <p15:guide id="1" orient="horz" pos="1872">
          <p15:clr>
            <a:srgbClr val="FBAE40"/>
          </p15:clr>
        </p15:guide>
        <p15:guide id="2" pos="2352">
          <p15:clr>
            <a:srgbClr val="FBAE40"/>
          </p15:clr>
        </p15:guide>
      </p15:sldGuideLst>
    </p:ext>
  </p:extLst>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Content – 4 Up Grid with Icons 2">
    <p:spTree>
      <p:nvGrpSpPr>
        <p:cNvPr id="1" name=""/>
        <p:cNvGrpSpPr/>
        <p:nvPr/>
      </p:nvGrpSpPr>
      <p:grpSpPr>
        <a:xfrm>
          <a:off x="0" y="0"/>
          <a:ext cx="0" cy="0"/>
          <a:chOff x="0" y="0"/>
          <a:chExt cx="0" cy="0"/>
        </a:xfrm>
      </p:grpSpPr>
      <p:pic>
        <p:nvPicPr>
          <p:cNvPr id="43" name="Logo">
            <a:extLst>
              <a:ext uri="{FF2B5EF4-FFF2-40B4-BE49-F238E27FC236}">
                <a16:creationId xmlns:a16="http://schemas.microsoft.com/office/drawing/2014/main" id="{2124585D-F80A-7C36-21C6-F01C5A22864B}"/>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sp>
        <p:nvSpPr>
          <p:cNvPr id="7" name="Rectangle 6">
            <a:extLst>
              <a:ext uri="{FF2B5EF4-FFF2-40B4-BE49-F238E27FC236}">
                <a16:creationId xmlns:a16="http://schemas.microsoft.com/office/drawing/2014/main" id="{EEDADB6D-DB9C-1698-D373-919EA6934BB1}"/>
              </a:ext>
              <a:ext uri="{C183D7F6-B498-43B3-948B-1728B52AA6E4}">
                <adec:decorative xmlns:adec="http://schemas.microsoft.com/office/drawing/2017/decorative" val="1"/>
              </a:ext>
            </a:extLst>
          </p:cNvPr>
          <p:cNvSpPr/>
          <p:nvPr userDrawn="1"/>
        </p:nvSpPr>
        <p:spPr>
          <a:xfrm>
            <a:off x="8268513" y="3767385"/>
            <a:ext cx="3310839" cy="2398987"/>
          </a:xfrm>
          <a:prstGeom prst="rect">
            <a:avLst/>
          </a:prstGeom>
          <a:solidFill>
            <a:schemeClr val="bg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FFFFFF"/>
              </a:solidFill>
              <a:effectLst/>
              <a:uLnTx/>
              <a:uFillTx/>
              <a:latin typeface="Gibson" panose="02000000000000000000" pitchFamily="2" charset="77"/>
              <a:ea typeface="+mn-ea"/>
              <a:cs typeface="+mn-cs"/>
            </a:endParaRPr>
          </a:p>
        </p:txBody>
      </p:sp>
      <p:sp>
        <p:nvSpPr>
          <p:cNvPr id="47" name="Text Placeholder 1">
            <a:extLst>
              <a:ext uri="{FF2B5EF4-FFF2-40B4-BE49-F238E27FC236}">
                <a16:creationId xmlns:a16="http://schemas.microsoft.com/office/drawing/2014/main" id="{F13E35AC-6386-9461-1D28-AEB5BA35A67C}"/>
              </a:ext>
            </a:extLst>
          </p:cNvPr>
          <p:cNvSpPr>
            <a:spLocks noGrp="1"/>
          </p:cNvSpPr>
          <p:nvPr>
            <p:ph type="body" sz="quarter" idx="117" hasCustomPrompt="1"/>
          </p:nvPr>
        </p:nvSpPr>
        <p:spPr>
          <a:xfrm>
            <a:off x="8547618" y="4941011"/>
            <a:ext cx="2752628" cy="102485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err="1"/>
              <a:t>Loremipsum</a:t>
            </a:r>
            <a:r>
              <a:rPr lang="en-US"/>
              <a:t>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p>
        </p:txBody>
      </p:sp>
      <p:sp>
        <p:nvSpPr>
          <p:cNvPr id="48" name="Text Placeholder 1">
            <a:extLst>
              <a:ext uri="{FF2B5EF4-FFF2-40B4-BE49-F238E27FC236}">
                <a16:creationId xmlns:a16="http://schemas.microsoft.com/office/drawing/2014/main" id="{02FB6CB0-1C8E-A8D9-4C10-33C82C2AF55A}"/>
              </a:ext>
            </a:extLst>
          </p:cNvPr>
          <p:cNvSpPr>
            <a:spLocks noGrp="1"/>
          </p:cNvSpPr>
          <p:nvPr>
            <p:ph type="body" sz="quarter" idx="118" hasCustomPrompt="1"/>
          </p:nvPr>
        </p:nvSpPr>
        <p:spPr>
          <a:xfrm>
            <a:off x="8547618" y="4291298"/>
            <a:ext cx="2752628" cy="548640"/>
          </a:xfrm>
        </p:spPr>
        <p:txBody>
          <a:bodyPr anchor="b">
            <a:noAutofit/>
          </a:bodyPr>
          <a:lstStyle>
            <a:lvl1pPr marL="0" indent="0" algn="l">
              <a:lnSpc>
                <a:spcPct val="120000"/>
              </a:lnSpc>
              <a:buNone/>
              <a:defRPr sz="1600" b="0" i="0" cap="none" spc="20" baseline="0">
                <a:solidFill>
                  <a:schemeClr val="tx1"/>
                </a:solidFill>
                <a:latin typeface="Gibson Medium" panose="02000000000000000000" pitchFamily="2" charset="77"/>
              </a:defRPr>
            </a:lvl1pPr>
          </a:lstStyle>
          <a:p>
            <a:pPr lvl="0"/>
            <a:r>
              <a:rPr lang="en-US"/>
              <a:t>Subtitle</a:t>
            </a:r>
          </a:p>
        </p:txBody>
      </p:sp>
      <p:sp>
        <p:nvSpPr>
          <p:cNvPr id="14" name="Rectangle 13">
            <a:extLst>
              <a:ext uri="{FF2B5EF4-FFF2-40B4-BE49-F238E27FC236}">
                <a16:creationId xmlns:a16="http://schemas.microsoft.com/office/drawing/2014/main" id="{1D30CC0F-CA22-C518-704D-1E70B72E8C52}"/>
              </a:ext>
              <a:ext uri="{C183D7F6-B498-43B3-948B-1728B52AA6E4}">
                <adec:decorative xmlns:adec="http://schemas.microsoft.com/office/drawing/2017/decorative" val="1"/>
              </a:ext>
            </a:extLst>
          </p:cNvPr>
          <p:cNvSpPr>
            <a:spLocks noChangeAspect="1"/>
          </p:cNvSpPr>
          <p:nvPr userDrawn="1"/>
        </p:nvSpPr>
        <p:spPr>
          <a:xfrm>
            <a:off x="8545147" y="3395697"/>
            <a:ext cx="731520" cy="731520"/>
          </a:xfrm>
          <a:prstGeom prst="rect">
            <a:avLst/>
          </a:prstGeom>
          <a:solidFill>
            <a:schemeClr val="bg1"/>
          </a:solidFill>
          <a:ln w="28575" cap="flat" cmpd="sng" algn="ctr">
            <a:solidFill>
              <a:schemeClr val="bg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7" name="Picture Placeholder 3">
            <a:extLst>
              <a:ext uri="{FF2B5EF4-FFF2-40B4-BE49-F238E27FC236}">
                <a16:creationId xmlns:a16="http://schemas.microsoft.com/office/drawing/2014/main" id="{65D51423-96B0-3147-D359-849BAD4EB467}"/>
              </a:ext>
              <a:ext uri="{C183D7F6-B498-43B3-948B-1728B52AA6E4}">
                <adec:decorative xmlns:adec="http://schemas.microsoft.com/office/drawing/2017/decorative" val="1"/>
              </a:ext>
            </a:extLst>
          </p:cNvPr>
          <p:cNvSpPr>
            <a:spLocks noGrp="1" noChangeAspect="1"/>
          </p:cNvSpPr>
          <p:nvPr>
            <p:ph type="pic" sz="quarter" idx="104" hasCustomPrompt="1"/>
          </p:nvPr>
        </p:nvSpPr>
        <p:spPr>
          <a:xfrm>
            <a:off x="8682307" y="3532857"/>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8" name="Rectangle 7">
            <a:extLst>
              <a:ext uri="{FF2B5EF4-FFF2-40B4-BE49-F238E27FC236}">
                <a16:creationId xmlns:a16="http://schemas.microsoft.com/office/drawing/2014/main" id="{7F765609-0531-E4B1-AFD0-3B566B9E5969}"/>
              </a:ext>
              <a:ext uri="{C183D7F6-B498-43B3-948B-1728B52AA6E4}">
                <adec:decorative xmlns:adec="http://schemas.microsoft.com/office/drawing/2017/decorative" val="1"/>
              </a:ext>
            </a:extLst>
          </p:cNvPr>
          <p:cNvSpPr/>
          <p:nvPr userDrawn="1"/>
        </p:nvSpPr>
        <p:spPr>
          <a:xfrm>
            <a:off x="4665259" y="3767385"/>
            <a:ext cx="3310839" cy="2398987"/>
          </a:xfrm>
          <a:prstGeom prst="rect">
            <a:avLst/>
          </a:prstGeom>
          <a:solidFill>
            <a:schemeClr val="bg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FFFFFF"/>
              </a:solidFill>
              <a:effectLst/>
              <a:uLnTx/>
              <a:uFillTx/>
              <a:latin typeface="Gibson" panose="02000000000000000000" pitchFamily="2" charset="77"/>
              <a:ea typeface="+mn-ea"/>
              <a:cs typeface="+mn-cs"/>
            </a:endParaRPr>
          </a:p>
        </p:txBody>
      </p:sp>
      <p:sp>
        <p:nvSpPr>
          <p:cNvPr id="45" name="Text Placeholder 1">
            <a:extLst>
              <a:ext uri="{FF2B5EF4-FFF2-40B4-BE49-F238E27FC236}">
                <a16:creationId xmlns:a16="http://schemas.microsoft.com/office/drawing/2014/main" id="{48AF13DE-1D23-A820-6458-4C350542D91D}"/>
              </a:ext>
            </a:extLst>
          </p:cNvPr>
          <p:cNvSpPr>
            <a:spLocks noGrp="1"/>
          </p:cNvSpPr>
          <p:nvPr>
            <p:ph type="body" sz="quarter" idx="115" hasCustomPrompt="1"/>
          </p:nvPr>
        </p:nvSpPr>
        <p:spPr>
          <a:xfrm>
            <a:off x="4944364" y="4941011"/>
            <a:ext cx="2752628" cy="102485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err="1"/>
              <a:t>Loremipsum</a:t>
            </a:r>
            <a:r>
              <a:rPr lang="en-US"/>
              <a:t>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a:t>
            </a:r>
          </a:p>
        </p:txBody>
      </p:sp>
      <p:sp>
        <p:nvSpPr>
          <p:cNvPr id="46" name="Text Placeholder 1">
            <a:extLst>
              <a:ext uri="{FF2B5EF4-FFF2-40B4-BE49-F238E27FC236}">
                <a16:creationId xmlns:a16="http://schemas.microsoft.com/office/drawing/2014/main" id="{DB8722FA-FF9B-5F9E-6BBE-B5558CFB7CD5}"/>
              </a:ext>
            </a:extLst>
          </p:cNvPr>
          <p:cNvSpPr>
            <a:spLocks noGrp="1"/>
          </p:cNvSpPr>
          <p:nvPr>
            <p:ph type="body" sz="quarter" idx="116"/>
          </p:nvPr>
        </p:nvSpPr>
        <p:spPr>
          <a:xfrm>
            <a:off x="4944364" y="4291298"/>
            <a:ext cx="2752628" cy="548640"/>
          </a:xfrm>
        </p:spPr>
        <p:txBody>
          <a:bodyPr anchor="b">
            <a:noAutofit/>
          </a:bodyPr>
          <a:lstStyle>
            <a:lvl1pPr marL="0" indent="0" algn="l">
              <a:lnSpc>
                <a:spcPct val="120000"/>
              </a:lnSpc>
              <a:buNone/>
              <a:defRPr sz="1600" b="0" i="0" cap="none" spc="20" baseline="0">
                <a:solidFill>
                  <a:schemeClr val="tx1"/>
                </a:solidFill>
                <a:latin typeface="Gibson Medium" panose="02000000000000000000" pitchFamily="2" charset="77"/>
              </a:defRPr>
            </a:lvl1pPr>
          </a:lstStyle>
          <a:p>
            <a:pPr lvl="0"/>
            <a:endParaRPr lang="en-US"/>
          </a:p>
          <a:p>
            <a:pPr lvl="0"/>
            <a:r>
              <a:rPr lang="en-US"/>
              <a:t>Subtitle</a:t>
            </a:r>
          </a:p>
        </p:txBody>
      </p:sp>
      <p:sp>
        <p:nvSpPr>
          <p:cNvPr id="13" name="Rectangle 12">
            <a:extLst>
              <a:ext uri="{FF2B5EF4-FFF2-40B4-BE49-F238E27FC236}">
                <a16:creationId xmlns:a16="http://schemas.microsoft.com/office/drawing/2014/main" id="{7546358E-19E6-9E83-CBC7-80AEBC07B057}"/>
              </a:ext>
              <a:ext uri="{C183D7F6-B498-43B3-948B-1728B52AA6E4}">
                <adec:decorative xmlns:adec="http://schemas.microsoft.com/office/drawing/2017/decorative" val="1"/>
              </a:ext>
            </a:extLst>
          </p:cNvPr>
          <p:cNvSpPr>
            <a:spLocks noChangeAspect="1"/>
          </p:cNvSpPr>
          <p:nvPr userDrawn="1"/>
        </p:nvSpPr>
        <p:spPr>
          <a:xfrm>
            <a:off x="4944364" y="3395697"/>
            <a:ext cx="731520" cy="731520"/>
          </a:xfrm>
          <a:prstGeom prst="rect">
            <a:avLst/>
          </a:prstGeom>
          <a:solidFill>
            <a:schemeClr val="bg1"/>
          </a:solidFill>
          <a:ln w="28575" cap="flat" cmpd="sng" algn="ctr">
            <a:solidFill>
              <a:schemeClr val="bg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36" name="Picture Placeholder 3">
            <a:extLst>
              <a:ext uri="{FF2B5EF4-FFF2-40B4-BE49-F238E27FC236}">
                <a16:creationId xmlns:a16="http://schemas.microsoft.com/office/drawing/2014/main" id="{CFE0F327-12EC-6259-BFE6-41B9783C65BE}"/>
              </a:ext>
              <a:ext uri="{C183D7F6-B498-43B3-948B-1728B52AA6E4}">
                <adec:decorative xmlns:adec="http://schemas.microsoft.com/office/drawing/2017/decorative" val="1"/>
              </a:ext>
            </a:extLst>
          </p:cNvPr>
          <p:cNvSpPr>
            <a:spLocks noGrp="1" noChangeAspect="1"/>
          </p:cNvSpPr>
          <p:nvPr>
            <p:ph type="pic" sz="quarter" idx="111" hasCustomPrompt="1"/>
          </p:nvPr>
        </p:nvSpPr>
        <p:spPr>
          <a:xfrm>
            <a:off x="5081524" y="3532857"/>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5" name="Rectangle 4">
            <a:extLst>
              <a:ext uri="{FF2B5EF4-FFF2-40B4-BE49-F238E27FC236}">
                <a16:creationId xmlns:a16="http://schemas.microsoft.com/office/drawing/2014/main" id="{A18EF69B-9971-32CA-62E0-4CD7E41D44C6}"/>
              </a:ext>
              <a:ext uri="{C183D7F6-B498-43B3-948B-1728B52AA6E4}">
                <adec:decorative xmlns:adec="http://schemas.microsoft.com/office/drawing/2017/decorative" val="1"/>
              </a:ext>
            </a:extLst>
          </p:cNvPr>
          <p:cNvSpPr/>
          <p:nvPr userDrawn="1"/>
        </p:nvSpPr>
        <p:spPr>
          <a:xfrm>
            <a:off x="8268513" y="784001"/>
            <a:ext cx="3310839" cy="2398987"/>
          </a:xfrm>
          <a:prstGeom prst="rect">
            <a:avLst/>
          </a:prstGeom>
          <a:solidFill>
            <a:schemeClr val="bg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FFFFFF"/>
              </a:solidFill>
              <a:effectLst/>
              <a:uLnTx/>
              <a:uFillTx/>
              <a:latin typeface="Gibson" panose="02000000000000000000" pitchFamily="2" charset="77"/>
              <a:ea typeface="+mn-ea"/>
              <a:cs typeface="+mn-cs"/>
            </a:endParaRPr>
          </a:p>
        </p:txBody>
      </p:sp>
      <p:sp>
        <p:nvSpPr>
          <p:cNvPr id="41" name="Text Placeholder 1">
            <a:extLst>
              <a:ext uri="{FF2B5EF4-FFF2-40B4-BE49-F238E27FC236}">
                <a16:creationId xmlns:a16="http://schemas.microsoft.com/office/drawing/2014/main" id="{A81F3ECB-C1A3-F884-008B-7A879D4A1EEB}"/>
              </a:ext>
            </a:extLst>
          </p:cNvPr>
          <p:cNvSpPr>
            <a:spLocks noGrp="1"/>
          </p:cNvSpPr>
          <p:nvPr>
            <p:ph type="body" sz="quarter" idx="113" hasCustomPrompt="1"/>
          </p:nvPr>
        </p:nvSpPr>
        <p:spPr>
          <a:xfrm>
            <a:off x="8547618" y="1956668"/>
            <a:ext cx="2752628" cy="102485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err="1"/>
              <a:t>Loremipsum</a:t>
            </a:r>
            <a:r>
              <a:rPr lang="en-US"/>
              <a:t>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p>
        </p:txBody>
      </p:sp>
      <p:sp>
        <p:nvSpPr>
          <p:cNvPr id="42" name="Text Placeholder 1">
            <a:extLst>
              <a:ext uri="{FF2B5EF4-FFF2-40B4-BE49-F238E27FC236}">
                <a16:creationId xmlns:a16="http://schemas.microsoft.com/office/drawing/2014/main" id="{B2572690-8411-3FC1-AF43-0552242FE9E7}"/>
              </a:ext>
            </a:extLst>
          </p:cNvPr>
          <p:cNvSpPr>
            <a:spLocks noGrp="1"/>
          </p:cNvSpPr>
          <p:nvPr>
            <p:ph type="body" sz="quarter" idx="114" hasCustomPrompt="1"/>
          </p:nvPr>
        </p:nvSpPr>
        <p:spPr>
          <a:xfrm>
            <a:off x="8547618" y="1306956"/>
            <a:ext cx="2752628" cy="548640"/>
          </a:xfrm>
        </p:spPr>
        <p:txBody>
          <a:bodyPr anchor="b">
            <a:noAutofit/>
          </a:bodyPr>
          <a:lstStyle>
            <a:lvl1pPr marL="0" indent="0" algn="l">
              <a:lnSpc>
                <a:spcPct val="120000"/>
              </a:lnSpc>
              <a:buNone/>
              <a:defRPr sz="1600" b="0" i="0" cap="none" spc="20" baseline="0">
                <a:solidFill>
                  <a:schemeClr val="tx1"/>
                </a:solidFill>
                <a:latin typeface="Gibson Medium" panose="02000000000000000000" pitchFamily="2" charset="77"/>
              </a:defRPr>
            </a:lvl1pPr>
          </a:lstStyle>
          <a:p>
            <a:pPr lvl="0"/>
            <a:r>
              <a:rPr lang="en-US"/>
              <a:t>Subtitle</a:t>
            </a:r>
          </a:p>
        </p:txBody>
      </p:sp>
      <p:sp>
        <p:nvSpPr>
          <p:cNvPr id="11" name="Rectangle 10">
            <a:extLst>
              <a:ext uri="{FF2B5EF4-FFF2-40B4-BE49-F238E27FC236}">
                <a16:creationId xmlns:a16="http://schemas.microsoft.com/office/drawing/2014/main" id="{13DC8885-BB8B-4363-3CEC-B111D7FF1B61}"/>
              </a:ext>
              <a:ext uri="{C183D7F6-B498-43B3-948B-1728B52AA6E4}">
                <adec:decorative xmlns:adec="http://schemas.microsoft.com/office/drawing/2017/decorative" val="1"/>
              </a:ext>
            </a:extLst>
          </p:cNvPr>
          <p:cNvSpPr>
            <a:spLocks noChangeAspect="1"/>
          </p:cNvSpPr>
          <p:nvPr userDrawn="1"/>
        </p:nvSpPr>
        <p:spPr>
          <a:xfrm>
            <a:off x="8545147" y="411354"/>
            <a:ext cx="731520" cy="731520"/>
          </a:xfrm>
          <a:prstGeom prst="rect">
            <a:avLst/>
          </a:prstGeom>
          <a:solidFill>
            <a:schemeClr val="bg1"/>
          </a:solidFill>
          <a:ln w="28575" cap="flat" cmpd="sng" algn="ctr">
            <a:solidFill>
              <a:schemeClr val="bg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9" name="Picture Placeholder 3">
            <a:extLst>
              <a:ext uri="{FF2B5EF4-FFF2-40B4-BE49-F238E27FC236}">
                <a16:creationId xmlns:a16="http://schemas.microsoft.com/office/drawing/2014/main" id="{92C4364B-614F-0E8D-4021-03F0E80D2C95}"/>
              </a:ext>
              <a:ext uri="{C183D7F6-B498-43B3-948B-1728B52AA6E4}">
                <adec:decorative xmlns:adec="http://schemas.microsoft.com/office/drawing/2017/decorative" val="1"/>
              </a:ext>
            </a:extLst>
          </p:cNvPr>
          <p:cNvSpPr>
            <a:spLocks noGrp="1" noChangeAspect="1"/>
          </p:cNvSpPr>
          <p:nvPr>
            <p:ph type="pic" sz="quarter" idx="100" hasCustomPrompt="1"/>
          </p:nvPr>
        </p:nvSpPr>
        <p:spPr>
          <a:xfrm>
            <a:off x="8682307" y="548514"/>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 name="Rectangle 1">
            <a:extLst>
              <a:ext uri="{FF2B5EF4-FFF2-40B4-BE49-F238E27FC236}">
                <a16:creationId xmlns:a16="http://schemas.microsoft.com/office/drawing/2014/main" id="{C8834E8F-BC33-40C9-5D89-5F09504EA86C}"/>
              </a:ext>
              <a:ext uri="{C183D7F6-B498-43B3-948B-1728B52AA6E4}">
                <adec:decorative xmlns:adec="http://schemas.microsoft.com/office/drawing/2017/decorative" val="1"/>
              </a:ext>
            </a:extLst>
          </p:cNvPr>
          <p:cNvSpPr/>
          <p:nvPr userDrawn="1"/>
        </p:nvSpPr>
        <p:spPr>
          <a:xfrm>
            <a:off x="4665259" y="784001"/>
            <a:ext cx="3310839" cy="2398987"/>
          </a:xfrm>
          <a:prstGeom prst="rect">
            <a:avLst/>
          </a:prstGeom>
          <a:solidFill>
            <a:schemeClr val="bg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FFFFFF"/>
              </a:solidFill>
              <a:effectLst/>
              <a:uLnTx/>
              <a:uFillTx/>
              <a:latin typeface="Gibson" panose="02000000000000000000" pitchFamily="2" charset="77"/>
              <a:ea typeface="+mn-ea"/>
              <a:cs typeface="+mn-cs"/>
            </a:endParaRPr>
          </a:p>
        </p:txBody>
      </p:sp>
      <p:sp>
        <p:nvSpPr>
          <p:cNvPr id="30" name="Text Placeholder 1">
            <a:extLst>
              <a:ext uri="{FF2B5EF4-FFF2-40B4-BE49-F238E27FC236}">
                <a16:creationId xmlns:a16="http://schemas.microsoft.com/office/drawing/2014/main" id="{957E3694-8EBE-CAC2-55CF-CD5101558C93}"/>
              </a:ext>
            </a:extLst>
          </p:cNvPr>
          <p:cNvSpPr>
            <a:spLocks noGrp="1"/>
          </p:cNvSpPr>
          <p:nvPr>
            <p:ph type="body" sz="quarter" idx="107" hasCustomPrompt="1"/>
          </p:nvPr>
        </p:nvSpPr>
        <p:spPr>
          <a:xfrm>
            <a:off x="4944364" y="1956668"/>
            <a:ext cx="2752628" cy="102485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err="1"/>
              <a:t>Loremipsum</a:t>
            </a:r>
            <a:r>
              <a:rPr lang="en-US"/>
              <a:t>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p>
        </p:txBody>
      </p:sp>
      <p:sp>
        <p:nvSpPr>
          <p:cNvPr id="39" name="Text Placeholder 1">
            <a:extLst>
              <a:ext uri="{FF2B5EF4-FFF2-40B4-BE49-F238E27FC236}">
                <a16:creationId xmlns:a16="http://schemas.microsoft.com/office/drawing/2014/main" id="{D286A420-07C3-D1C2-48E6-6EC7A5740304}"/>
              </a:ext>
            </a:extLst>
          </p:cNvPr>
          <p:cNvSpPr>
            <a:spLocks noGrp="1"/>
          </p:cNvSpPr>
          <p:nvPr>
            <p:ph type="body" sz="quarter" idx="112"/>
          </p:nvPr>
        </p:nvSpPr>
        <p:spPr>
          <a:xfrm>
            <a:off x="4944364" y="1306956"/>
            <a:ext cx="2752628" cy="548640"/>
          </a:xfrm>
        </p:spPr>
        <p:txBody>
          <a:bodyPr anchor="b">
            <a:noAutofit/>
          </a:bodyPr>
          <a:lstStyle>
            <a:lvl1pPr marL="0" indent="0" algn="l">
              <a:lnSpc>
                <a:spcPct val="120000"/>
              </a:lnSpc>
              <a:buNone/>
              <a:defRPr sz="1600" b="0" i="0" cap="none" spc="20" baseline="0">
                <a:solidFill>
                  <a:schemeClr val="tx1"/>
                </a:solidFill>
                <a:latin typeface="Gibson Medium" panose="02000000000000000000" pitchFamily="2" charset="77"/>
              </a:defRPr>
            </a:lvl1pPr>
          </a:lstStyle>
          <a:p>
            <a:pPr lvl="0"/>
            <a:endParaRPr lang="en-US"/>
          </a:p>
          <a:p>
            <a:pPr lvl="0"/>
            <a:r>
              <a:rPr lang="en-US"/>
              <a:t>Subtitle</a:t>
            </a:r>
          </a:p>
        </p:txBody>
      </p:sp>
      <p:sp>
        <p:nvSpPr>
          <p:cNvPr id="10" name="Rectangle 9">
            <a:extLst>
              <a:ext uri="{FF2B5EF4-FFF2-40B4-BE49-F238E27FC236}">
                <a16:creationId xmlns:a16="http://schemas.microsoft.com/office/drawing/2014/main" id="{46A2FCA1-1717-4AF1-A1EB-2848C19D6F53}"/>
              </a:ext>
              <a:ext uri="{C183D7F6-B498-43B3-948B-1728B52AA6E4}">
                <adec:decorative xmlns:adec="http://schemas.microsoft.com/office/drawing/2017/decorative" val="1"/>
              </a:ext>
            </a:extLst>
          </p:cNvPr>
          <p:cNvSpPr>
            <a:spLocks noChangeAspect="1"/>
          </p:cNvSpPr>
          <p:nvPr userDrawn="1"/>
        </p:nvSpPr>
        <p:spPr>
          <a:xfrm>
            <a:off x="4944364" y="411354"/>
            <a:ext cx="731520" cy="731520"/>
          </a:xfrm>
          <a:prstGeom prst="rect">
            <a:avLst/>
          </a:prstGeom>
          <a:solidFill>
            <a:schemeClr val="bg1"/>
          </a:solidFill>
          <a:ln w="28575" cap="flat" cmpd="sng" algn="ctr">
            <a:solidFill>
              <a:schemeClr val="bg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31" name="Picture Placeholder 3">
            <a:extLst>
              <a:ext uri="{FF2B5EF4-FFF2-40B4-BE49-F238E27FC236}">
                <a16:creationId xmlns:a16="http://schemas.microsoft.com/office/drawing/2014/main" id="{EDE8EEAE-81BF-1066-891A-47388673851C}"/>
              </a:ext>
              <a:ext uri="{C183D7F6-B498-43B3-948B-1728B52AA6E4}">
                <adec:decorative xmlns:adec="http://schemas.microsoft.com/office/drawing/2017/decorative" val="1"/>
              </a:ext>
            </a:extLst>
          </p:cNvPr>
          <p:cNvSpPr>
            <a:spLocks noGrp="1" noChangeAspect="1"/>
          </p:cNvSpPr>
          <p:nvPr>
            <p:ph type="pic" sz="quarter" idx="108" hasCustomPrompt="1"/>
          </p:nvPr>
        </p:nvSpPr>
        <p:spPr>
          <a:xfrm>
            <a:off x="5081524" y="548514"/>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4" name="Text Placeholder 26">
            <a:extLst>
              <a:ext uri="{FF2B5EF4-FFF2-40B4-BE49-F238E27FC236}">
                <a16:creationId xmlns:a16="http://schemas.microsoft.com/office/drawing/2014/main" id="{AD04ADC8-12A9-E7D7-83C2-DCA2CA64B2B7}"/>
              </a:ext>
            </a:extLst>
          </p:cNvPr>
          <p:cNvSpPr>
            <a:spLocks noGrp="1"/>
          </p:cNvSpPr>
          <p:nvPr>
            <p:ph type="body" sz="quarter" idx="70" hasCustomPrompt="1"/>
          </p:nvPr>
        </p:nvSpPr>
        <p:spPr>
          <a:xfrm>
            <a:off x="612648" y="2121408"/>
            <a:ext cx="3608653" cy="4044964"/>
          </a:xfrm>
        </p:spPr>
        <p:txBody>
          <a:bodyPr/>
          <a:lstStyle>
            <a:lvl1pPr marL="0" indent="0" algn="l">
              <a:lnSpc>
                <a:spcPct val="120000"/>
              </a:lnSpc>
              <a:spcAft>
                <a:spcPts val="0"/>
              </a:spcAft>
              <a:buNone/>
              <a:defRPr sz="16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a:p>
            <a:pPr lvl="0"/>
            <a:endParaRPr lang="en-US"/>
          </a:p>
        </p:txBody>
      </p:sp>
      <p:sp>
        <p:nvSpPr>
          <p:cNvPr id="3" name="Title Placeholder 3">
            <a:extLst>
              <a:ext uri="{FF2B5EF4-FFF2-40B4-BE49-F238E27FC236}">
                <a16:creationId xmlns:a16="http://schemas.microsoft.com/office/drawing/2014/main" id="{C621562D-22CE-588D-631E-C9CD1E60C678}"/>
              </a:ext>
            </a:extLst>
          </p:cNvPr>
          <p:cNvSpPr>
            <a:spLocks noGrp="1"/>
          </p:cNvSpPr>
          <p:nvPr>
            <p:ph type="title" hasCustomPrompt="1"/>
          </p:nvPr>
        </p:nvSpPr>
        <p:spPr>
          <a:xfrm>
            <a:off x="612648" y="1097280"/>
            <a:ext cx="3608653" cy="861774"/>
          </a:xfrm>
          <a:prstGeom prst="rect">
            <a:avLst/>
          </a:prstGeom>
        </p:spPr>
        <p:txBody>
          <a:bodyPr vert="horz" lIns="0" tIns="0" rIns="0" bIns="0" rtlCol="0" anchor="t" anchorCtr="0">
            <a:noAutofit/>
          </a:bodyPr>
          <a:lstStyle/>
          <a:p>
            <a:r>
              <a:rPr lang="en-US"/>
              <a:t>Content Slide Title – 4 Up Grid with Icons 2</a:t>
            </a:r>
          </a:p>
        </p:txBody>
      </p:sp>
      <p:sp>
        <p:nvSpPr>
          <p:cNvPr id="15" name="Rectangle 14">
            <a:extLst>
              <a:ext uri="{FF2B5EF4-FFF2-40B4-BE49-F238E27FC236}">
                <a16:creationId xmlns:a16="http://schemas.microsoft.com/office/drawing/2014/main" id="{6DDF6A72-FFD4-D69F-7B66-D399DFB781BA}"/>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94821899"/>
      </p:ext>
    </p:extLst>
  </p:cSld>
  <p:clrMapOvr>
    <a:masterClrMapping/>
  </p:clrMapOvr>
  <p:extLst>
    <p:ext uri="{DCECCB84-F9BA-43D5-87BE-67443E8EF086}">
      <p15:sldGuideLst xmlns:p15="http://schemas.microsoft.com/office/powerpoint/2012/main">
        <p15:guide id="1" orient="horz" pos="1872">
          <p15:clr>
            <a:srgbClr val="FBAE40"/>
          </p15:clr>
        </p15:guide>
        <p15:guide id="2" pos="2352">
          <p15:clr>
            <a:srgbClr val="FBAE40"/>
          </p15:clr>
        </p15:guide>
      </p15:sldGuideLst>
    </p:ext>
  </p:extLst>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Content – 4 Up Vertical with Icons">
    <p:bg>
      <p:bgPr>
        <a:solidFill>
          <a:schemeClr val="tx1"/>
        </a:solidFill>
        <a:effectLst/>
      </p:bgPr>
    </p:bg>
    <p:spTree>
      <p:nvGrpSpPr>
        <p:cNvPr id="1" name=""/>
        <p:cNvGrpSpPr/>
        <p:nvPr/>
      </p:nvGrpSpPr>
      <p:grpSpPr>
        <a:xfrm>
          <a:off x="0" y="0"/>
          <a:ext cx="0" cy="0"/>
          <a:chOff x="0" y="0"/>
          <a:chExt cx="0" cy="0"/>
        </a:xfrm>
      </p:grpSpPr>
      <p:sp>
        <p:nvSpPr>
          <p:cNvPr id="58" name="Rectangle 57">
            <a:extLst>
              <a:ext uri="{FF2B5EF4-FFF2-40B4-BE49-F238E27FC236}">
                <a16:creationId xmlns:a16="http://schemas.microsoft.com/office/drawing/2014/main" id="{90BA4A07-F8FF-DE5A-1C2E-A186CD807F24}"/>
              </a:ext>
              <a:ext uri="{C183D7F6-B498-43B3-948B-1728B52AA6E4}">
                <adec:decorative xmlns:adec="http://schemas.microsoft.com/office/drawing/2017/decorative" val="1"/>
              </a:ext>
            </a:extLst>
          </p:cNvPr>
          <p:cNvSpPr/>
          <p:nvPr userDrawn="1"/>
        </p:nvSpPr>
        <p:spPr>
          <a:xfrm>
            <a:off x="0" y="0"/>
            <a:ext cx="5279065"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Franklin Gothic Book" panose="020B0503020102020204"/>
              <a:ea typeface="+mn-ea"/>
              <a:cs typeface="+mn-cs"/>
            </a:endParaRPr>
          </a:p>
        </p:txBody>
      </p:sp>
      <p:sp>
        <p:nvSpPr>
          <p:cNvPr id="23" name="Text Placeholder 2">
            <a:extLst>
              <a:ext uri="{FF2B5EF4-FFF2-40B4-BE49-F238E27FC236}">
                <a16:creationId xmlns:a16="http://schemas.microsoft.com/office/drawing/2014/main" id="{E7583CF7-7478-D0C8-5F84-497C6AFBD9A4}"/>
              </a:ext>
            </a:extLst>
          </p:cNvPr>
          <p:cNvSpPr>
            <a:spLocks noGrp="1"/>
          </p:cNvSpPr>
          <p:nvPr>
            <p:ph type="body" sz="quarter" idx="90" hasCustomPrompt="1"/>
          </p:nvPr>
        </p:nvSpPr>
        <p:spPr>
          <a:xfrm>
            <a:off x="7274876" y="5369707"/>
            <a:ext cx="4307524" cy="456703"/>
          </a:xfrm>
        </p:spPr>
        <p:txBody>
          <a:bodyPr>
            <a:noAutofit/>
          </a:bodyPr>
          <a:lstStyle>
            <a:lvl1pPr marL="0" indent="0">
              <a:lnSpc>
                <a:spcPct val="100000"/>
              </a:lnSpc>
              <a:spcBef>
                <a:spcPts val="0"/>
              </a:spcBef>
              <a:spcAft>
                <a:spcPts val="800"/>
              </a:spcAft>
              <a:buFont typeface="Arial" panose="020B0604020202020204" pitchFamily="34" charset="0"/>
              <a:buNone/>
              <a:tabLst/>
              <a:defRPr sz="1200" b="0" i="0" spc="0">
                <a:solidFill>
                  <a:schemeClr val="bg1"/>
                </a:solidFill>
                <a:latin typeface="Gibson" panose="02000000000000000000" pitchFamily="2" charset="77"/>
              </a:defRPr>
            </a:lvl1pPr>
          </a:lstStyle>
          <a:p>
            <a:pPr lvl="0"/>
            <a:r>
              <a:rPr lang="en-US"/>
              <a:t>Description</a:t>
            </a:r>
          </a:p>
        </p:txBody>
      </p:sp>
      <p:sp>
        <p:nvSpPr>
          <p:cNvPr id="24" name="Text Placeholder 2">
            <a:extLst>
              <a:ext uri="{FF2B5EF4-FFF2-40B4-BE49-F238E27FC236}">
                <a16:creationId xmlns:a16="http://schemas.microsoft.com/office/drawing/2014/main" id="{580F13D0-5B2D-7778-D825-B78FAFD1FD1F}"/>
              </a:ext>
            </a:extLst>
          </p:cNvPr>
          <p:cNvSpPr>
            <a:spLocks noGrp="1"/>
          </p:cNvSpPr>
          <p:nvPr>
            <p:ph type="body" sz="quarter" idx="91" hasCustomPrompt="1"/>
          </p:nvPr>
        </p:nvSpPr>
        <p:spPr>
          <a:xfrm>
            <a:off x="7274876" y="4970775"/>
            <a:ext cx="4307524"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200" b="0" i="0" spc="0">
                <a:solidFill>
                  <a:schemeClr val="bg1"/>
                </a:solidFill>
                <a:latin typeface="Gibson Medium" panose="02000000000000000000" pitchFamily="2" charset="77"/>
              </a:defRPr>
            </a:lvl1pPr>
          </a:lstStyle>
          <a:p>
            <a:pPr lvl="0"/>
            <a:r>
              <a:rPr lang="en-US"/>
              <a:t>Title</a:t>
            </a:r>
          </a:p>
        </p:txBody>
      </p:sp>
      <p:sp>
        <p:nvSpPr>
          <p:cNvPr id="21" name="Rectangle 20">
            <a:extLst>
              <a:ext uri="{FF2B5EF4-FFF2-40B4-BE49-F238E27FC236}">
                <a16:creationId xmlns:a16="http://schemas.microsoft.com/office/drawing/2014/main" id="{57C85BC7-30D2-A166-C640-0DCF5F4C9640}"/>
              </a:ext>
              <a:ext uri="{C183D7F6-B498-43B3-948B-1728B52AA6E4}">
                <adec:decorative xmlns:adec="http://schemas.microsoft.com/office/drawing/2017/decorative" val="1"/>
              </a:ext>
            </a:extLst>
          </p:cNvPr>
          <p:cNvSpPr>
            <a:spLocks noChangeAspect="1"/>
          </p:cNvSpPr>
          <p:nvPr userDrawn="1"/>
        </p:nvSpPr>
        <p:spPr>
          <a:xfrm>
            <a:off x="6096000" y="4970605"/>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2" name="Picture Placeholder 3">
            <a:extLst>
              <a:ext uri="{FF2B5EF4-FFF2-40B4-BE49-F238E27FC236}">
                <a16:creationId xmlns:a16="http://schemas.microsoft.com/office/drawing/2014/main" id="{DF1BBDAF-7FBF-4F11-D3E9-D5B42BD06B70}"/>
              </a:ext>
              <a:ext uri="{C183D7F6-B498-43B3-948B-1728B52AA6E4}">
                <adec:decorative xmlns:adec="http://schemas.microsoft.com/office/drawing/2017/decorative" val="1"/>
              </a:ext>
            </a:extLst>
          </p:cNvPr>
          <p:cNvSpPr>
            <a:spLocks noGrp="1" noChangeAspect="1"/>
          </p:cNvSpPr>
          <p:nvPr>
            <p:ph type="pic" sz="quarter" idx="89" hasCustomPrompt="1"/>
          </p:nvPr>
        </p:nvSpPr>
        <p:spPr>
          <a:xfrm>
            <a:off x="6233160" y="5107765"/>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19" name="Text Placeholder 2">
            <a:extLst>
              <a:ext uri="{FF2B5EF4-FFF2-40B4-BE49-F238E27FC236}">
                <a16:creationId xmlns:a16="http://schemas.microsoft.com/office/drawing/2014/main" id="{9642FB5B-9B5B-0D8C-36B3-09009B1AA662}"/>
              </a:ext>
            </a:extLst>
          </p:cNvPr>
          <p:cNvSpPr>
            <a:spLocks noGrp="1"/>
          </p:cNvSpPr>
          <p:nvPr>
            <p:ph type="body" sz="quarter" idx="87" hasCustomPrompt="1"/>
          </p:nvPr>
        </p:nvSpPr>
        <p:spPr>
          <a:xfrm>
            <a:off x="7274876" y="4026099"/>
            <a:ext cx="4307524" cy="456703"/>
          </a:xfrm>
        </p:spPr>
        <p:txBody>
          <a:bodyPr>
            <a:noAutofit/>
          </a:bodyPr>
          <a:lstStyle>
            <a:lvl1pPr marL="0" indent="0">
              <a:lnSpc>
                <a:spcPct val="100000"/>
              </a:lnSpc>
              <a:spcBef>
                <a:spcPts val="0"/>
              </a:spcBef>
              <a:spcAft>
                <a:spcPts val="800"/>
              </a:spcAft>
              <a:buFont typeface="Arial" panose="020B0604020202020204" pitchFamily="34" charset="0"/>
              <a:buNone/>
              <a:tabLst/>
              <a:defRPr sz="1200" b="0" i="0" spc="0">
                <a:solidFill>
                  <a:schemeClr val="bg1"/>
                </a:solidFill>
                <a:latin typeface="Gibson" panose="02000000000000000000" pitchFamily="2" charset="77"/>
              </a:defRPr>
            </a:lvl1pPr>
          </a:lstStyle>
          <a:p>
            <a:pPr lvl="0"/>
            <a:r>
              <a:rPr lang="en-US"/>
              <a:t>Description</a:t>
            </a:r>
          </a:p>
        </p:txBody>
      </p:sp>
      <p:sp>
        <p:nvSpPr>
          <p:cNvPr id="20" name="Text Placeholder 2">
            <a:extLst>
              <a:ext uri="{FF2B5EF4-FFF2-40B4-BE49-F238E27FC236}">
                <a16:creationId xmlns:a16="http://schemas.microsoft.com/office/drawing/2014/main" id="{50648F2D-569A-3A3C-621B-34909C64B807}"/>
              </a:ext>
            </a:extLst>
          </p:cNvPr>
          <p:cNvSpPr>
            <a:spLocks noGrp="1"/>
          </p:cNvSpPr>
          <p:nvPr>
            <p:ph type="body" sz="quarter" idx="88" hasCustomPrompt="1"/>
          </p:nvPr>
        </p:nvSpPr>
        <p:spPr>
          <a:xfrm>
            <a:off x="7274876" y="3627167"/>
            <a:ext cx="4307524"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200" b="0" i="0" spc="0">
                <a:solidFill>
                  <a:schemeClr val="bg1"/>
                </a:solidFill>
                <a:latin typeface="Gibson Medium" panose="02000000000000000000" pitchFamily="2" charset="77"/>
              </a:defRPr>
            </a:lvl1pPr>
          </a:lstStyle>
          <a:p>
            <a:pPr lvl="0"/>
            <a:r>
              <a:rPr lang="en-US"/>
              <a:t>Title</a:t>
            </a:r>
          </a:p>
        </p:txBody>
      </p:sp>
      <p:sp>
        <p:nvSpPr>
          <p:cNvPr id="17" name="Rectangle 16">
            <a:extLst>
              <a:ext uri="{FF2B5EF4-FFF2-40B4-BE49-F238E27FC236}">
                <a16:creationId xmlns:a16="http://schemas.microsoft.com/office/drawing/2014/main" id="{8A48FBE9-BAD7-7970-E9C2-D83C15493BF3}"/>
              </a:ext>
              <a:ext uri="{C183D7F6-B498-43B3-948B-1728B52AA6E4}">
                <adec:decorative xmlns:adec="http://schemas.microsoft.com/office/drawing/2017/decorative" val="1"/>
              </a:ext>
            </a:extLst>
          </p:cNvPr>
          <p:cNvSpPr>
            <a:spLocks noChangeAspect="1"/>
          </p:cNvSpPr>
          <p:nvPr userDrawn="1"/>
        </p:nvSpPr>
        <p:spPr>
          <a:xfrm>
            <a:off x="6096000" y="3626997"/>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8" name="Picture Placeholder 3">
            <a:extLst>
              <a:ext uri="{FF2B5EF4-FFF2-40B4-BE49-F238E27FC236}">
                <a16:creationId xmlns:a16="http://schemas.microsoft.com/office/drawing/2014/main" id="{B639947B-B0D2-3CC3-E6D4-AD1405D73ED0}"/>
              </a:ext>
              <a:ext uri="{C183D7F6-B498-43B3-948B-1728B52AA6E4}">
                <adec:decorative xmlns:adec="http://schemas.microsoft.com/office/drawing/2017/decorative" val="1"/>
              </a:ext>
            </a:extLst>
          </p:cNvPr>
          <p:cNvSpPr>
            <a:spLocks noGrp="1" noChangeAspect="1"/>
          </p:cNvSpPr>
          <p:nvPr>
            <p:ph type="pic" sz="quarter" idx="86" hasCustomPrompt="1"/>
          </p:nvPr>
        </p:nvSpPr>
        <p:spPr>
          <a:xfrm>
            <a:off x="6233160" y="3764157"/>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15" name="Text Placeholder 2">
            <a:extLst>
              <a:ext uri="{FF2B5EF4-FFF2-40B4-BE49-F238E27FC236}">
                <a16:creationId xmlns:a16="http://schemas.microsoft.com/office/drawing/2014/main" id="{188C784E-A17E-6388-6B1E-FF428DC71CA6}"/>
              </a:ext>
            </a:extLst>
          </p:cNvPr>
          <p:cNvSpPr>
            <a:spLocks noGrp="1"/>
          </p:cNvSpPr>
          <p:nvPr>
            <p:ph type="body" sz="quarter" idx="84" hasCustomPrompt="1"/>
          </p:nvPr>
        </p:nvSpPr>
        <p:spPr>
          <a:xfrm>
            <a:off x="7274876" y="2686404"/>
            <a:ext cx="4307524" cy="456703"/>
          </a:xfrm>
        </p:spPr>
        <p:txBody>
          <a:bodyPr>
            <a:noAutofit/>
          </a:bodyPr>
          <a:lstStyle>
            <a:lvl1pPr marL="0" indent="0">
              <a:lnSpc>
                <a:spcPct val="100000"/>
              </a:lnSpc>
              <a:spcBef>
                <a:spcPts val="0"/>
              </a:spcBef>
              <a:spcAft>
                <a:spcPts val="800"/>
              </a:spcAft>
              <a:buFont typeface="Arial" panose="020B0604020202020204" pitchFamily="34" charset="0"/>
              <a:buNone/>
              <a:tabLst/>
              <a:defRPr sz="1200" b="0" i="0" spc="0">
                <a:solidFill>
                  <a:schemeClr val="bg1"/>
                </a:solidFill>
                <a:latin typeface="Gibson" panose="02000000000000000000" pitchFamily="2" charset="77"/>
              </a:defRPr>
            </a:lvl1pPr>
          </a:lstStyle>
          <a:p>
            <a:pPr lvl="0"/>
            <a:r>
              <a:rPr lang="en-US"/>
              <a:t>Description</a:t>
            </a:r>
          </a:p>
        </p:txBody>
      </p:sp>
      <p:sp>
        <p:nvSpPr>
          <p:cNvPr id="16" name="Text Placeholder 2">
            <a:extLst>
              <a:ext uri="{FF2B5EF4-FFF2-40B4-BE49-F238E27FC236}">
                <a16:creationId xmlns:a16="http://schemas.microsoft.com/office/drawing/2014/main" id="{DE8896A4-37A7-B107-44B5-E835F862C341}"/>
              </a:ext>
            </a:extLst>
          </p:cNvPr>
          <p:cNvSpPr>
            <a:spLocks noGrp="1"/>
          </p:cNvSpPr>
          <p:nvPr>
            <p:ph type="body" sz="quarter" idx="85" hasCustomPrompt="1"/>
          </p:nvPr>
        </p:nvSpPr>
        <p:spPr>
          <a:xfrm>
            <a:off x="7274876" y="2287472"/>
            <a:ext cx="4307524"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200" b="0" i="0" spc="0">
                <a:solidFill>
                  <a:schemeClr val="bg1"/>
                </a:solidFill>
                <a:latin typeface="Gibson Medium" panose="02000000000000000000" pitchFamily="2" charset="77"/>
              </a:defRPr>
            </a:lvl1pPr>
          </a:lstStyle>
          <a:p>
            <a:pPr lvl="0"/>
            <a:r>
              <a:rPr lang="en-US"/>
              <a:t>Title</a:t>
            </a:r>
          </a:p>
        </p:txBody>
      </p:sp>
      <p:sp>
        <p:nvSpPr>
          <p:cNvPr id="13" name="Rectangle 12">
            <a:extLst>
              <a:ext uri="{FF2B5EF4-FFF2-40B4-BE49-F238E27FC236}">
                <a16:creationId xmlns:a16="http://schemas.microsoft.com/office/drawing/2014/main" id="{0932BC89-1E2B-9D12-EB38-7596070540A5}"/>
              </a:ext>
              <a:ext uri="{C183D7F6-B498-43B3-948B-1728B52AA6E4}">
                <adec:decorative xmlns:adec="http://schemas.microsoft.com/office/drawing/2017/decorative" val="1"/>
              </a:ext>
            </a:extLst>
          </p:cNvPr>
          <p:cNvSpPr>
            <a:spLocks noChangeAspect="1"/>
          </p:cNvSpPr>
          <p:nvPr userDrawn="1"/>
        </p:nvSpPr>
        <p:spPr>
          <a:xfrm>
            <a:off x="6096000" y="2287302"/>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4" name="Picture Placeholder 3">
            <a:extLst>
              <a:ext uri="{FF2B5EF4-FFF2-40B4-BE49-F238E27FC236}">
                <a16:creationId xmlns:a16="http://schemas.microsoft.com/office/drawing/2014/main" id="{3A59E808-9EC9-AA5C-5B37-5F8E9A5A2E20}"/>
              </a:ext>
              <a:ext uri="{C183D7F6-B498-43B3-948B-1728B52AA6E4}">
                <adec:decorative xmlns:adec="http://schemas.microsoft.com/office/drawing/2017/decorative" val="1"/>
              </a:ext>
            </a:extLst>
          </p:cNvPr>
          <p:cNvSpPr>
            <a:spLocks noGrp="1" noChangeAspect="1"/>
          </p:cNvSpPr>
          <p:nvPr>
            <p:ph type="pic" sz="quarter" idx="83" hasCustomPrompt="1"/>
          </p:nvPr>
        </p:nvSpPr>
        <p:spPr>
          <a:xfrm>
            <a:off x="6233160" y="2424462"/>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11" name="Text Placeholder 2">
            <a:extLst>
              <a:ext uri="{FF2B5EF4-FFF2-40B4-BE49-F238E27FC236}">
                <a16:creationId xmlns:a16="http://schemas.microsoft.com/office/drawing/2014/main" id="{97F2B624-020E-42ED-03F5-2B6D1375C5A2}"/>
              </a:ext>
            </a:extLst>
          </p:cNvPr>
          <p:cNvSpPr>
            <a:spLocks noGrp="1"/>
          </p:cNvSpPr>
          <p:nvPr>
            <p:ph type="body" sz="quarter" idx="13" hasCustomPrompt="1"/>
          </p:nvPr>
        </p:nvSpPr>
        <p:spPr>
          <a:xfrm>
            <a:off x="7274876" y="1346709"/>
            <a:ext cx="4307524" cy="456703"/>
          </a:xfrm>
        </p:spPr>
        <p:txBody>
          <a:bodyPr>
            <a:noAutofit/>
          </a:bodyPr>
          <a:lstStyle>
            <a:lvl1pPr marL="0" indent="0">
              <a:lnSpc>
                <a:spcPct val="100000"/>
              </a:lnSpc>
              <a:spcBef>
                <a:spcPts val="0"/>
              </a:spcBef>
              <a:spcAft>
                <a:spcPts val="800"/>
              </a:spcAft>
              <a:buFont typeface="Arial" panose="020B0604020202020204" pitchFamily="34" charset="0"/>
              <a:buNone/>
              <a:tabLst/>
              <a:defRPr sz="1200" b="0" i="0" spc="0">
                <a:solidFill>
                  <a:schemeClr val="bg1"/>
                </a:solidFill>
                <a:latin typeface="Gibson" panose="02000000000000000000" pitchFamily="2" charset="77"/>
              </a:defRPr>
            </a:lvl1pPr>
          </a:lstStyle>
          <a:p>
            <a:pPr lvl="0"/>
            <a:r>
              <a:rPr lang="en-US"/>
              <a:t>Description</a:t>
            </a:r>
          </a:p>
        </p:txBody>
      </p:sp>
      <p:sp>
        <p:nvSpPr>
          <p:cNvPr id="12" name="Text Placeholder 2">
            <a:extLst>
              <a:ext uri="{FF2B5EF4-FFF2-40B4-BE49-F238E27FC236}">
                <a16:creationId xmlns:a16="http://schemas.microsoft.com/office/drawing/2014/main" id="{63087F13-CC22-1449-905E-C19530731F4B}"/>
              </a:ext>
            </a:extLst>
          </p:cNvPr>
          <p:cNvSpPr>
            <a:spLocks noGrp="1"/>
          </p:cNvSpPr>
          <p:nvPr>
            <p:ph type="body" sz="quarter" idx="82" hasCustomPrompt="1"/>
          </p:nvPr>
        </p:nvSpPr>
        <p:spPr>
          <a:xfrm>
            <a:off x="7274876" y="947777"/>
            <a:ext cx="4307524"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200" b="0" i="0" spc="0">
                <a:solidFill>
                  <a:schemeClr val="bg1"/>
                </a:solidFill>
                <a:latin typeface="Gibson Medium" panose="02000000000000000000" pitchFamily="2" charset="77"/>
              </a:defRPr>
            </a:lvl1pPr>
          </a:lstStyle>
          <a:p>
            <a:pPr lvl="0"/>
            <a:r>
              <a:rPr lang="en-US"/>
              <a:t>Title</a:t>
            </a:r>
          </a:p>
        </p:txBody>
      </p:sp>
      <p:sp>
        <p:nvSpPr>
          <p:cNvPr id="9" name="Rectangle 8">
            <a:extLst>
              <a:ext uri="{FF2B5EF4-FFF2-40B4-BE49-F238E27FC236}">
                <a16:creationId xmlns:a16="http://schemas.microsoft.com/office/drawing/2014/main" id="{8BB7FD47-0A8A-98B2-68F3-CED8D18D8BCC}"/>
              </a:ext>
              <a:ext uri="{C183D7F6-B498-43B3-948B-1728B52AA6E4}">
                <adec:decorative xmlns:adec="http://schemas.microsoft.com/office/drawing/2017/decorative" val="1"/>
              </a:ext>
            </a:extLst>
          </p:cNvPr>
          <p:cNvSpPr>
            <a:spLocks noChangeAspect="1"/>
          </p:cNvSpPr>
          <p:nvPr userDrawn="1"/>
        </p:nvSpPr>
        <p:spPr>
          <a:xfrm>
            <a:off x="6096000" y="947607"/>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0" name="Picture Placeholder 3">
            <a:extLst>
              <a:ext uri="{FF2B5EF4-FFF2-40B4-BE49-F238E27FC236}">
                <a16:creationId xmlns:a16="http://schemas.microsoft.com/office/drawing/2014/main" id="{74535BCB-6DDB-0C11-0775-FE6ACC1E0689}"/>
              </a:ext>
              <a:ext uri="{C183D7F6-B498-43B3-948B-1728B52AA6E4}">
                <adec:decorative xmlns:adec="http://schemas.microsoft.com/office/drawing/2017/decorative" val="1"/>
              </a:ext>
            </a:extLst>
          </p:cNvPr>
          <p:cNvSpPr>
            <a:spLocks noGrp="1" noChangeAspect="1"/>
          </p:cNvSpPr>
          <p:nvPr>
            <p:ph type="pic" sz="quarter" idx="14" hasCustomPrompt="1"/>
          </p:nvPr>
        </p:nvSpPr>
        <p:spPr>
          <a:xfrm>
            <a:off x="6233160" y="1084767"/>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4" name="Text Placeholder 1">
            <a:extLst>
              <a:ext uri="{FF2B5EF4-FFF2-40B4-BE49-F238E27FC236}">
                <a16:creationId xmlns:a16="http://schemas.microsoft.com/office/drawing/2014/main" id="{C44B3C3B-6A3A-9B69-8DC7-1B18734A1442}"/>
              </a:ext>
            </a:extLst>
          </p:cNvPr>
          <p:cNvSpPr>
            <a:spLocks noGrp="1"/>
          </p:cNvSpPr>
          <p:nvPr>
            <p:ph type="body" sz="quarter" idx="81" hasCustomPrompt="1"/>
          </p:nvPr>
        </p:nvSpPr>
        <p:spPr>
          <a:xfrm>
            <a:off x="612648" y="2115601"/>
            <a:ext cx="4343544" cy="3769404"/>
          </a:xfrm>
        </p:spPr>
        <p:txBody>
          <a:bodyPr anchor="t">
            <a:noAutofit/>
          </a:bodyPr>
          <a:lstStyle>
            <a:lvl1pPr marL="0" indent="0" algn="l">
              <a:lnSpc>
                <a:spcPct val="120000"/>
              </a:lnSpc>
              <a:buNone/>
              <a:defRPr sz="1200" b="0" i="0" spc="0" baseline="0">
                <a:solidFill>
                  <a:schemeClr val="bg1"/>
                </a:solidFill>
                <a:latin typeface="Gibson" panose="02000000000000000000" pitchFamily="2" charset="77"/>
              </a:defRPr>
            </a:lvl1pPr>
          </a:lstStyle>
          <a:p>
            <a:pPr lvl="0"/>
            <a:r>
              <a:rPr lang="en-US"/>
              <a:t>Lorem ipsum dolor sit </a:t>
            </a:r>
            <a:r>
              <a:rPr lang="en-US" err="1"/>
              <a:t>amet</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Lorem ipsum dolor sit </a:t>
            </a:r>
            <a:r>
              <a:rPr lang="en-US" err="1"/>
              <a:t>amet</a:t>
            </a:r>
            <a:r>
              <a:rPr lang="en-US"/>
              <a:t>, Lorem ipsum dolor sit </a:t>
            </a:r>
            <a:r>
              <a:rPr lang="en-US" err="1"/>
              <a:t>amet</a:t>
            </a:r>
            <a:r>
              <a:rPr lang="en-US"/>
              <a:t>.</a:t>
            </a:r>
          </a:p>
        </p:txBody>
      </p:sp>
      <p:sp>
        <p:nvSpPr>
          <p:cNvPr id="77" name="Title Placeholder 3">
            <a:extLst>
              <a:ext uri="{FF2B5EF4-FFF2-40B4-BE49-F238E27FC236}">
                <a16:creationId xmlns:a16="http://schemas.microsoft.com/office/drawing/2014/main" id="{FD699B45-E2FB-6A09-ACB4-99C54094EF07}"/>
              </a:ext>
            </a:extLst>
          </p:cNvPr>
          <p:cNvSpPr>
            <a:spLocks noGrp="1"/>
          </p:cNvSpPr>
          <p:nvPr>
            <p:ph type="title" hasCustomPrompt="1"/>
          </p:nvPr>
        </p:nvSpPr>
        <p:spPr>
          <a:xfrm>
            <a:off x="612648" y="1095624"/>
            <a:ext cx="4343545" cy="795454"/>
          </a:xfrm>
          <a:prstGeom prst="rect">
            <a:avLst/>
          </a:prstGeom>
        </p:spPr>
        <p:txBody>
          <a:bodyPr vert="horz" lIns="0" tIns="0" rIns="0" bIns="0" rtlCol="0" anchor="t" anchorCtr="0">
            <a:noAutofit/>
          </a:bodyPr>
          <a:lstStyle>
            <a:lvl1pPr algn="l">
              <a:defRPr>
                <a:solidFill>
                  <a:schemeClr val="bg2"/>
                </a:solidFill>
              </a:defRPr>
            </a:lvl1pPr>
          </a:lstStyle>
          <a:p>
            <a:r>
              <a:rPr lang="en-US"/>
              <a:t>Content Slide Title – 4 Up Vertical with Icons</a:t>
            </a:r>
          </a:p>
        </p:txBody>
      </p:sp>
      <p:sp>
        <p:nvSpPr>
          <p:cNvPr id="2" name="Text Placeholder 15">
            <a:extLst>
              <a:ext uri="{FF2B5EF4-FFF2-40B4-BE49-F238E27FC236}">
                <a16:creationId xmlns:a16="http://schemas.microsoft.com/office/drawing/2014/main" id="{3362361F-34A7-A22B-8929-FC5C87C314A8}"/>
              </a:ext>
            </a:extLst>
          </p:cNvPr>
          <p:cNvSpPr>
            <a:spLocks noGrp="1"/>
          </p:cNvSpPr>
          <p:nvPr>
            <p:ph type="body" sz="quarter" idx="19" hasCustomPrompt="1"/>
          </p:nvPr>
        </p:nvSpPr>
        <p:spPr>
          <a:xfrm>
            <a:off x="609601" y="685800"/>
            <a:ext cx="4343544" cy="283464"/>
          </a:xfrm>
        </p:spPr>
        <p:txBody>
          <a:bodyPr anchor="ctr" anchorCtr="0"/>
          <a:lstStyle>
            <a:lvl1pPr marL="0" indent="0" algn="l">
              <a:lnSpc>
                <a:spcPct val="100000"/>
              </a:lnSpc>
              <a:spcAft>
                <a:spcPts val="0"/>
              </a:spcAft>
              <a:buNone/>
              <a:defRPr sz="1000" b="1" i="0" kern="1200" cap="all" spc="150" baseline="0">
                <a:solidFill>
                  <a:schemeClr val="bg2"/>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
        <p:nvSpPr>
          <p:cNvPr id="3" name="Copyright">
            <a:extLst>
              <a:ext uri="{FF2B5EF4-FFF2-40B4-BE49-F238E27FC236}">
                <a16:creationId xmlns:a16="http://schemas.microsoft.com/office/drawing/2014/main" id="{B514BD1E-F06A-F330-6209-AC37A6F12260}"/>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pPr defTabSz="1219170">
                <a:defRPr/>
              </a:pPr>
              <a:t>‹#›</a:t>
            </a:fld>
            <a:r>
              <a:rPr lang="en-US" sz="800" b="0" i="0">
                <a:solidFill>
                  <a:srgbClr val="757575"/>
                </a:solidFill>
                <a:latin typeface="Gibson Book" pitchFamily="2" charset="77"/>
              </a:rPr>
              <a:t>  |  Copyright © 2023 CapTech Ventures, Inc. All Rights Reserved.</a:t>
            </a:r>
          </a:p>
        </p:txBody>
      </p:sp>
    </p:spTree>
    <p:extLst>
      <p:ext uri="{BB962C8B-B14F-4D97-AF65-F5344CB8AC3E}">
        <p14:creationId xmlns:p14="http://schemas.microsoft.com/office/powerpoint/2010/main" val="277592806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Content – 4 Up Centered with Icons (White)">
    <p:bg>
      <p:bgPr>
        <a:solidFill>
          <a:schemeClr val="tx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3E863FE-1337-AA85-D479-B44359A24B11}"/>
              </a:ext>
              <a:ext uri="{C183D7F6-B498-43B3-948B-1728B52AA6E4}">
                <adec:decorative xmlns:adec="http://schemas.microsoft.com/office/drawing/2017/decorative" val="1"/>
              </a:ext>
            </a:extLst>
          </p:cNvPr>
          <p:cNvSpPr/>
          <p:nvPr userDrawn="1"/>
        </p:nvSpPr>
        <p:spPr>
          <a:xfrm>
            <a:off x="1" y="0"/>
            <a:ext cx="12191999" cy="2860169"/>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24" name="Text Placeholder 2">
            <a:extLst>
              <a:ext uri="{FF2B5EF4-FFF2-40B4-BE49-F238E27FC236}">
                <a16:creationId xmlns:a16="http://schemas.microsoft.com/office/drawing/2014/main" id="{B8C514D3-F975-3966-7B6C-0D00A6BB498F}"/>
              </a:ext>
            </a:extLst>
          </p:cNvPr>
          <p:cNvSpPr>
            <a:spLocks noGrp="1"/>
          </p:cNvSpPr>
          <p:nvPr>
            <p:ph type="body" sz="quarter" idx="105" hasCustomPrompt="1"/>
          </p:nvPr>
        </p:nvSpPr>
        <p:spPr>
          <a:xfrm>
            <a:off x="9022080" y="3961164"/>
            <a:ext cx="2560320" cy="2211036"/>
          </a:xfrm>
        </p:spPr>
        <p:txBody>
          <a:bodyPr>
            <a:noAutofit/>
          </a:bodyPr>
          <a:lstStyle>
            <a:lvl1pPr marL="0" indent="0" algn="ctr">
              <a:lnSpc>
                <a:spcPct val="120000"/>
              </a:lnSpc>
              <a:spcBef>
                <a:spcPts val="0"/>
              </a:spcBef>
              <a:spcAft>
                <a:spcPts val="800"/>
              </a:spcAft>
              <a:buClr>
                <a:schemeClr val="bg1"/>
              </a:buClr>
              <a:buFont typeface="Arial" panose="020B0604020202020204" pitchFamily="34" charset="0"/>
              <a:buNone/>
              <a:tabLst/>
              <a:defRPr sz="1200" b="0" i="0" spc="0">
                <a:solidFill>
                  <a:schemeClr val="bg1"/>
                </a:solidFill>
                <a:latin typeface="Gibson" panose="02000000000000000000" pitchFamily="2" charset="77"/>
              </a:defRPr>
            </a:lvl1pPr>
          </a:lstStyle>
          <a:p>
            <a:pPr lvl="0"/>
            <a:r>
              <a:rPr lang="en-US">
                <a:effectLst/>
              </a:rPr>
              <a:t>Body lorem ipsum dolor sit amet consectetur adipiscing elit</a:t>
            </a:r>
          </a:p>
        </p:txBody>
      </p:sp>
      <p:sp>
        <p:nvSpPr>
          <p:cNvPr id="25" name="Text Placeholder 1">
            <a:extLst>
              <a:ext uri="{FF2B5EF4-FFF2-40B4-BE49-F238E27FC236}">
                <a16:creationId xmlns:a16="http://schemas.microsoft.com/office/drawing/2014/main" id="{D03BC727-FE97-92C7-9E33-C07D1F9F127D}"/>
              </a:ext>
            </a:extLst>
          </p:cNvPr>
          <p:cNvSpPr>
            <a:spLocks noGrp="1"/>
          </p:cNvSpPr>
          <p:nvPr>
            <p:ph type="body" sz="quarter" idx="97" hasCustomPrompt="1"/>
          </p:nvPr>
        </p:nvSpPr>
        <p:spPr>
          <a:xfrm>
            <a:off x="9022080" y="3269229"/>
            <a:ext cx="2560320" cy="548640"/>
          </a:xfrm>
        </p:spPr>
        <p:txBody>
          <a:bodyPr anchor="b" anchorCtr="0">
            <a:noAutofit/>
          </a:bodyPr>
          <a:lstStyle>
            <a:lvl1pPr marL="0" indent="0" algn="ctr">
              <a:lnSpc>
                <a:spcPct val="120000"/>
              </a:lnSpc>
              <a:spcAft>
                <a:spcPts val="0"/>
              </a:spcAft>
              <a:buFont typeface="Arial" panose="020B0604020202020204" pitchFamily="34" charset="0"/>
              <a:buNone/>
              <a:defRPr sz="1600" b="0" i="0" spc="0" baseline="0">
                <a:solidFill>
                  <a:schemeClr val="bg1"/>
                </a:solidFill>
                <a:latin typeface="Gibson Medium" panose="02000000000000000000" pitchFamily="2" charset="77"/>
              </a:defRPr>
            </a:lvl1pPr>
          </a:lstStyle>
          <a:p>
            <a:pPr lvl="0"/>
            <a:r>
              <a:rPr lang="en-US"/>
              <a:t>Subheader #4</a:t>
            </a:r>
          </a:p>
        </p:txBody>
      </p:sp>
      <p:sp>
        <p:nvSpPr>
          <p:cNvPr id="5" name="Rectangle 4">
            <a:extLst>
              <a:ext uri="{FF2B5EF4-FFF2-40B4-BE49-F238E27FC236}">
                <a16:creationId xmlns:a16="http://schemas.microsoft.com/office/drawing/2014/main" id="{85D8FCD0-6D72-847C-F9D8-2F5DA8F617FF}"/>
              </a:ext>
              <a:ext uri="{C183D7F6-B498-43B3-948B-1728B52AA6E4}">
                <adec:decorative xmlns:adec="http://schemas.microsoft.com/office/drawing/2017/decorative" val="1"/>
              </a:ext>
            </a:extLst>
          </p:cNvPr>
          <p:cNvSpPr>
            <a:spLocks noChangeAspect="1"/>
          </p:cNvSpPr>
          <p:nvPr userDrawn="1"/>
        </p:nvSpPr>
        <p:spPr>
          <a:xfrm>
            <a:off x="9936480" y="2412895"/>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47" name="Picture Placeholder 3">
            <a:extLst>
              <a:ext uri="{FF2B5EF4-FFF2-40B4-BE49-F238E27FC236}">
                <a16:creationId xmlns:a16="http://schemas.microsoft.com/office/drawing/2014/main" id="{75AF4B61-6F55-1426-5DE8-6312654CDA2C}"/>
              </a:ext>
              <a:ext uri="{C183D7F6-B498-43B3-948B-1728B52AA6E4}">
                <adec:decorative xmlns:adec="http://schemas.microsoft.com/office/drawing/2017/decorative" val="1"/>
              </a:ext>
            </a:extLst>
          </p:cNvPr>
          <p:cNvSpPr>
            <a:spLocks noGrp="1" noChangeAspect="1"/>
          </p:cNvSpPr>
          <p:nvPr>
            <p:ph type="pic" sz="quarter" idx="102" hasCustomPrompt="1"/>
          </p:nvPr>
        </p:nvSpPr>
        <p:spPr>
          <a:xfrm>
            <a:off x="10073640" y="2550055"/>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22" name="Text Placeholder 2">
            <a:extLst>
              <a:ext uri="{FF2B5EF4-FFF2-40B4-BE49-F238E27FC236}">
                <a16:creationId xmlns:a16="http://schemas.microsoft.com/office/drawing/2014/main" id="{50364316-8A26-A4C6-FC0C-237078530CD6}"/>
              </a:ext>
            </a:extLst>
          </p:cNvPr>
          <p:cNvSpPr>
            <a:spLocks noGrp="1"/>
          </p:cNvSpPr>
          <p:nvPr>
            <p:ph type="body" sz="quarter" idx="104" hasCustomPrompt="1"/>
          </p:nvPr>
        </p:nvSpPr>
        <p:spPr>
          <a:xfrm>
            <a:off x="6224262" y="3961164"/>
            <a:ext cx="2560320" cy="2211036"/>
          </a:xfrm>
        </p:spPr>
        <p:txBody>
          <a:bodyPr>
            <a:noAutofit/>
          </a:bodyPr>
          <a:lstStyle>
            <a:lvl1pPr marL="0" indent="0" algn="ctr">
              <a:lnSpc>
                <a:spcPct val="120000"/>
              </a:lnSpc>
              <a:spcBef>
                <a:spcPts val="0"/>
              </a:spcBef>
              <a:spcAft>
                <a:spcPts val="800"/>
              </a:spcAft>
              <a:buClr>
                <a:schemeClr val="bg1"/>
              </a:buClr>
              <a:buFont typeface="Arial" panose="020B0604020202020204" pitchFamily="34" charset="0"/>
              <a:buNone/>
              <a:tabLst/>
              <a:defRPr sz="1200" b="0" i="0" spc="0">
                <a:solidFill>
                  <a:schemeClr val="bg1"/>
                </a:solidFill>
                <a:latin typeface="Gibson" panose="02000000000000000000" pitchFamily="2" charset="77"/>
              </a:defRPr>
            </a:lvl1pPr>
          </a:lstStyle>
          <a:p>
            <a:pPr lvl="0"/>
            <a:r>
              <a:rPr lang="en-US">
                <a:effectLst/>
              </a:rPr>
              <a:t>Body lorem ipsum dolor sit amet consectetur adipiscing elit</a:t>
            </a:r>
          </a:p>
        </p:txBody>
      </p:sp>
      <p:sp>
        <p:nvSpPr>
          <p:cNvPr id="23" name="Text Placeholder 1">
            <a:extLst>
              <a:ext uri="{FF2B5EF4-FFF2-40B4-BE49-F238E27FC236}">
                <a16:creationId xmlns:a16="http://schemas.microsoft.com/office/drawing/2014/main" id="{04C7C2B2-F0A8-1CA2-FC2C-4177C9F6B534}"/>
              </a:ext>
            </a:extLst>
          </p:cNvPr>
          <p:cNvSpPr>
            <a:spLocks noGrp="1"/>
          </p:cNvSpPr>
          <p:nvPr>
            <p:ph type="body" sz="quarter" idx="94" hasCustomPrompt="1"/>
          </p:nvPr>
        </p:nvSpPr>
        <p:spPr>
          <a:xfrm>
            <a:off x="6224262" y="3269229"/>
            <a:ext cx="2560320" cy="548640"/>
          </a:xfrm>
        </p:spPr>
        <p:txBody>
          <a:bodyPr anchor="b" anchorCtr="0">
            <a:noAutofit/>
          </a:bodyPr>
          <a:lstStyle>
            <a:lvl1pPr marL="0" indent="0" algn="ctr">
              <a:lnSpc>
                <a:spcPct val="120000"/>
              </a:lnSpc>
              <a:spcAft>
                <a:spcPts val="0"/>
              </a:spcAft>
              <a:buFont typeface="Arial" panose="020B0604020202020204" pitchFamily="34" charset="0"/>
              <a:buNone/>
              <a:defRPr sz="1600" b="0" i="0" spc="0" baseline="0">
                <a:solidFill>
                  <a:schemeClr val="bg1"/>
                </a:solidFill>
                <a:latin typeface="Gibson Medium" panose="02000000000000000000" pitchFamily="2" charset="77"/>
              </a:defRPr>
            </a:lvl1pPr>
          </a:lstStyle>
          <a:p>
            <a:pPr lvl="0"/>
            <a:r>
              <a:rPr lang="en-US"/>
              <a:t>Subheader #3</a:t>
            </a:r>
          </a:p>
        </p:txBody>
      </p:sp>
      <p:sp>
        <p:nvSpPr>
          <p:cNvPr id="6" name="Rectangle 5">
            <a:extLst>
              <a:ext uri="{FF2B5EF4-FFF2-40B4-BE49-F238E27FC236}">
                <a16:creationId xmlns:a16="http://schemas.microsoft.com/office/drawing/2014/main" id="{D9F567B2-D7A0-EBDD-CEAE-254045278426}"/>
              </a:ext>
              <a:ext uri="{C183D7F6-B498-43B3-948B-1728B52AA6E4}">
                <adec:decorative xmlns:adec="http://schemas.microsoft.com/office/drawing/2017/decorative" val="1"/>
              </a:ext>
            </a:extLst>
          </p:cNvPr>
          <p:cNvSpPr>
            <a:spLocks noChangeAspect="1"/>
          </p:cNvSpPr>
          <p:nvPr userDrawn="1"/>
        </p:nvSpPr>
        <p:spPr>
          <a:xfrm>
            <a:off x="7138662" y="2412895"/>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43" name="Picture Placeholder 3">
            <a:extLst>
              <a:ext uri="{FF2B5EF4-FFF2-40B4-BE49-F238E27FC236}">
                <a16:creationId xmlns:a16="http://schemas.microsoft.com/office/drawing/2014/main" id="{C4975426-B5BB-0839-B19A-B89C78541916}"/>
              </a:ext>
              <a:ext uri="{C183D7F6-B498-43B3-948B-1728B52AA6E4}">
                <adec:decorative xmlns:adec="http://schemas.microsoft.com/office/drawing/2017/decorative" val="1"/>
              </a:ext>
            </a:extLst>
          </p:cNvPr>
          <p:cNvSpPr>
            <a:spLocks noGrp="1" noChangeAspect="1"/>
          </p:cNvSpPr>
          <p:nvPr>
            <p:ph type="pic" sz="quarter" idx="99" hasCustomPrompt="1"/>
          </p:nvPr>
        </p:nvSpPr>
        <p:spPr>
          <a:xfrm>
            <a:off x="7275822" y="2550055"/>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16" name="Text Placeholder 2">
            <a:extLst>
              <a:ext uri="{FF2B5EF4-FFF2-40B4-BE49-F238E27FC236}">
                <a16:creationId xmlns:a16="http://schemas.microsoft.com/office/drawing/2014/main" id="{9AE8A8BA-C14F-8E9A-CBC5-9C906855E237}"/>
              </a:ext>
            </a:extLst>
          </p:cNvPr>
          <p:cNvSpPr>
            <a:spLocks noGrp="1"/>
          </p:cNvSpPr>
          <p:nvPr>
            <p:ph type="body" sz="quarter" idx="103" hasCustomPrompt="1"/>
          </p:nvPr>
        </p:nvSpPr>
        <p:spPr>
          <a:xfrm>
            <a:off x="3426484" y="3961164"/>
            <a:ext cx="2560320" cy="2211036"/>
          </a:xfrm>
        </p:spPr>
        <p:txBody>
          <a:bodyPr>
            <a:noAutofit/>
          </a:bodyPr>
          <a:lstStyle>
            <a:lvl1pPr marL="0" indent="0" algn="ctr">
              <a:lnSpc>
                <a:spcPct val="120000"/>
              </a:lnSpc>
              <a:spcBef>
                <a:spcPts val="0"/>
              </a:spcBef>
              <a:spcAft>
                <a:spcPts val="800"/>
              </a:spcAft>
              <a:buClr>
                <a:schemeClr val="bg1"/>
              </a:buClr>
              <a:buFont typeface="Arial" panose="020B0604020202020204" pitchFamily="34" charset="0"/>
              <a:buNone/>
              <a:tabLst/>
              <a:defRPr sz="1200" b="0" i="0" spc="0">
                <a:solidFill>
                  <a:schemeClr val="bg1"/>
                </a:solidFill>
                <a:latin typeface="Gibson" panose="02000000000000000000" pitchFamily="2" charset="77"/>
              </a:defRPr>
            </a:lvl1pPr>
          </a:lstStyle>
          <a:p>
            <a:pPr lvl="0"/>
            <a:r>
              <a:rPr lang="en-US">
                <a:effectLst/>
              </a:rPr>
              <a:t>Body lorem ipsum dolor sit amet consectetur adipiscing elit</a:t>
            </a:r>
          </a:p>
        </p:txBody>
      </p:sp>
      <p:sp>
        <p:nvSpPr>
          <p:cNvPr id="21" name="Text Placeholder 1">
            <a:extLst>
              <a:ext uri="{FF2B5EF4-FFF2-40B4-BE49-F238E27FC236}">
                <a16:creationId xmlns:a16="http://schemas.microsoft.com/office/drawing/2014/main" id="{FD100D22-B20B-71D0-57F3-17CDCEC3080A}"/>
              </a:ext>
            </a:extLst>
          </p:cNvPr>
          <p:cNvSpPr>
            <a:spLocks noGrp="1"/>
          </p:cNvSpPr>
          <p:nvPr>
            <p:ph type="body" sz="quarter" idx="91" hasCustomPrompt="1"/>
          </p:nvPr>
        </p:nvSpPr>
        <p:spPr>
          <a:xfrm>
            <a:off x="3426484" y="3269229"/>
            <a:ext cx="2560320" cy="548640"/>
          </a:xfrm>
        </p:spPr>
        <p:txBody>
          <a:bodyPr anchor="b" anchorCtr="0">
            <a:noAutofit/>
          </a:bodyPr>
          <a:lstStyle>
            <a:lvl1pPr marL="0" indent="0" algn="ctr">
              <a:lnSpc>
                <a:spcPct val="120000"/>
              </a:lnSpc>
              <a:spcAft>
                <a:spcPts val="0"/>
              </a:spcAft>
              <a:buFont typeface="Arial" panose="020B0604020202020204" pitchFamily="34" charset="0"/>
              <a:buNone/>
              <a:defRPr sz="1600" b="0" i="0" spc="0" baseline="0">
                <a:solidFill>
                  <a:schemeClr val="bg1"/>
                </a:solidFill>
                <a:latin typeface="Gibson Medium" panose="02000000000000000000" pitchFamily="2" charset="77"/>
              </a:defRPr>
            </a:lvl1pPr>
          </a:lstStyle>
          <a:p>
            <a:pPr lvl="0"/>
            <a:r>
              <a:rPr lang="en-US" err="1"/>
              <a:t>Subheader</a:t>
            </a:r>
            <a:r>
              <a:rPr lang="en-US"/>
              <a:t> #2</a:t>
            </a:r>
          </a:p>
        </p:txBody>
      </p:sp>
      <p:sp>
        <p:nvSpPr>
          <p:cNvPr id="9" name="Rectangle 8">
            <a:extLst>
              <a:ext uri="{FF2B5EF4-FFF2-40B4-BE49-F238E27FC236}">
                <a16:creationId xmlns:a16="http://schemas.microsoft.com/office/drawing/2014/main" id="{2F38ED31-5EC9-61D5-54AC-3EE6EBED0C93}"/>
              </a:ext>
              <a:ext uri="{C183D7F6-B498-43B3-948B-1728B52AA6E4}">
                <adec:decorative xmlns:adec="http://schemas.microsoft.com/office/drawing/2017/decorative" val="1"/>
              </a:ext>
            </a:extLst>
          </p:cNvPr>
          <p:cNvSpPr>
            <a:spLocks noChangeAspect="1"/>
          </p:cNvSpPr>
          <p:nvPr userDrawn="1"/>
        </p:nvSpPr>
        <p:spPr>
          <a:xfrm>
            <a:off x="4340884" y="2412895"/>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37" name="Picture Placeholder 3">
            <a:extLst>
              <a:ext uri="{FF2B5EF4-FFF2-40B4-BE49-F238E27FC236}">
                <a16:creationId xmlns:a16="http://schemas.microsoft.com/office/drawing/2014/main" id="{8EBC0FCC-073F-939C-5AC8-E0B3654283FB}"/>
              </a:ext>
              <a:ext uri="{C183D7F6-B498-43B3-948B-1728B52AA6E4}">
                <adec:decorative xmlns:adec="http://schemas.microsoft.com/office/drawing/2017/decorative" val="1"/>
              </a:ext>
            </a:extLst>
          </p:cNvPr>
          <p:cNvSpPr>
            <a:spLocks noGrp="1" noChangeAspect="1"/>
          </p:cNvSpPr>
          <p:nvPr>
            <p:ph type="pic" sz="quarter" idx="96" hasCustomPrompt="1"/>
          </p:nvPr>
        </p:nvSpPr>
        <p:spPr>
          <a:xfrm>
            <a:off x="4478044" y="2550055"/>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14" name="Text Placeholder 2">
            <a:extLst>
              <a:ext uri="{FF2B5EF4-FFF2-40B4-BE49-F238E27FC236}">
                <a16:creationId xmlns:a16="http://schemas.microsoft.com/office/drawing/2014/main" id="{E20815F7-D7A3-53EF-6EA9-008C1D733053}"/>
              </a:ext>
            </a:extLst>
          </p:cNvPr>
          <p:cNvSpPr>
            <a:spLocks noGrp="1"/>
          </p:cNvSpPr>
          <p:nvPr>
            <p:ph type="body" sz="quarter" idx="12" hasCustomPrompt="1"/>
          </p:nvPr>
        </p:nvSpPr>
        <p:spPr>
          <a:xfrm>
            <a:off x="628725" y="3961164"/>
            <a:ext cx="2560320" cy="2211036"/>
          </a:xfrm>
        </p:spPr>
        <p:txBody>
          <a:bodyPr>
            <a:noAutofit/>
          </a:bodyPr>
          <a:lstStyle>
            <a:lvl1pPr marL="0" indent="0" algn="ctr">
              <a:lnSpc>
                <a:spcPct val="120000"/>
              </a:lnSpc>
              <a:spcBef>
                <a:spcPts val="0"/>
              </a:spcBef>
              <a:spcAft>
                <a:spcPts val="800"/>
              </a:spcAft>
              <a:buClr>
                <a:schemeClr val="bg1"/>
              </a:buClr>
              <a:buFont typeface="Arial" panose="020B0604020202020204" pitchFamily="34" charset="0"/>
              <a:buNone/>
              <a:tabLst/>
              <a:defRPr sz="1200" b="0" i="0" spc="0">
                <a:solidFill>
                  <a:schemeClr val="bg1"/>
                </a:solidFill>
                <a:latin typeface="Gibson" panose="02000000000000000000" pitchFamily="2" charset="77"/>
              </a:defRPr>
            </a:lvl1pPr>
          </a:lstStyle>
          <a:p>
            <a:pPr lvl="0"/>
            <a:r>
              <a:rPr lang="en-US">
                <a:effectLst/>
              </a:rPr>
              <a:t>Body lorem ipsum dolor sit amet consectetur adipiscing elit</a:t>
            </a:r>
          </a:p>
        </p:txBody>
      </p:sp>
      <p:sp>
        <p:nvSpPr>
          <p:cNvPr id="15" name="Text Placeholder 1">
            <a:extLst>
              <a:ext uri="{FF2B5EF4-FFF2-40B4-BE49-F238E27FC236}">
                <a16:creationId xmlns:a16="http://schemas.microsoft.com/office/drawing/2014/main" id="{87536653-9DF0-6C01-ADE7-D92BBC2FF7D1}"/>
              </a:ext>
            </a:extLst>
          </p:cNvPr>
          <p:cNvSpPr>
            <a:spLocks noGrp="1"/>
          </p:cNvSpPr>
          <p:nvPr>
            <p:ph type="body" sz="quarter" idx="89" hasCustomPrompt="1"/>
          </p:nvPr>
        </p:nvSpPr>
        <p:spPr>
          <a:xfrm>
            <a:off x="628725" y="3269229"/>
            <a:ext cx="2560320" cy="548640"/>
          </a:xfrm>
        </p:spPr>
        <p:txBody>
          <a:bodyPr anchor="b" anchorCtr="0">
            <a:noAutofit/>
          </a:bodyPr>
          <a:lstStyle>
            <a:lvl1pPr marL="0" indent="0" algn="ctr">
              <a:lnSpc>
                <a:spcPct val="120000"/>
              </a:lnSpc>
              <a:spcAft>
                <a:spcPts val="0"/>
              </a:spcAft>
              <a:buFont typeface="Arial" panose="020B0604020202020204" pitchFamily="34" charset="0"/>
              <a:buNone/>
              <a:defRPr sz="1600" b="0" i="0" spc="0" baseline="0">
                <a:solidFill>
                  <a:schemeClr val="bg1"/>
                </a:solidFill>
                <a:latin typeface="Gibson Medium" panose="02000000000000000000" pitchFamily="2" charset="77"/>
              </a:defRPr>
            </a:lvl1pPr>
          </a:lstStyle>
          <a:p>
            <a:pPr lvl="0"/>
            <a:r>
              <a:rPr lang="en-US"/>
              <a:t>Subheader #1</a:t>
            </a:r>
          </a:p>
        </p:txBody>
      </p:sp>
      <p:sp>
        <p:nvSpPr>
          <p:cNvPr id="10" name="Rectangle 9">
            <a:extLst>
              <a:ext uri="{FF2B5EF4-FFF2-40B4-BE49-F238E27FC236}">
                <a16:creationId xmlns:a16="http://schemas.microsoft.com/office/drawing/2014/main" id="{74A1941E-972C-B5F9-015D-B677104CA82E}"/>
              </a:ext>
              <a:ext uri="{C183D7F6-B498-43B3-948B-1728B52AA6E4}">
                <adec:decorative xmlns:adec="http://schemas.microsoft.com/office/drawing/2017/decorative" val="1"/>
              </a:ext>
            </a:extLst>
          </p:cNvPr>
          <p:cNvSpPr>
            <a:spLocks noChangeAspect="1"/>
          </p:cNvSpPr>
          <p:nvPr userDrawn="1"/>
        </p:nvSpPr>
        <p:spPr>
          <a:xfrm>
            <a:off x="1543125" y="2412895"/>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0" name="Picture Placeholder 3">
            <a:extLst>
              <a:ext uri="{FF2B5EF4-FFF2-40B4-BE49-F238E27FC236}">
                <a16:creationId xmlns:a16="http://schemas.microsoft.com/office/drawing/2014/main" id="{75593796-0E5A-0202-DCCE-AE07F93F85A9}"/>
              </a:ext>
              <a:ext uri="{C183D7F6-B498-43B3-948B-1728B52AA6E4}">
                <adec:decorative xmlns:adec="http://schemas.microsoft.com/office/drawing/2017/decorative" val="1"/>
              </a:ext>
            </a:extLst>
          </p:cNvPr>
          <p:cNvSpPr>
            <a:spLocks noGrp="1" noChangeAspect="1"/>
          </p:cNvSpPr>
          <p:nvPr>
            <p:ph type="pic" sz="quarter" idx="93" hasCustomPrompt="1"/>
          </p:nvPr>
        </p:nvSpPr>
        <p:spPr>
          <a:xfrm>
            <a:off x="1680285" y="2550055"/>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8" name="Title Placeholder 3">
            <a:extLst>
              <a:ext uri="{FF2B5EF4-FFF2-40B4-BE49-F238E27FC236}">
                <a16:creationId xmlns:a16="http://schemas.microsoft.com/office/drawing/2014/main" id="{A385884D-6A53-606D-0763-8F8F5FF44EB0}"/>
              </a:ext>
            </a:extLst>
          </p:cNvPr>
          <p:cNvSpPr>
            <a:spLocks noGrp="1"/>
          </p:cNvSpPr>
          <p:nvPr>
            <p:ph type="title" hasCustomPrompt="1"/>
          </p:nvPr>
        </p:nvSpPr>
        <p:spPr>
          <a:xfrm>
            <a:off x="609600" y="1095623"/>
            <a:ext cx="10972800" cy="430887"/>
          </a:xfrm>
          <a:prstGeom prst="rect">
            <a:avLst/>
          </a:prstGeom>
        </p:spPr>
        <p:txBody>
          <a:bodyPr vert="horz" lIns="0" tIns="0" rIns="0" bIns="0" rtlCol="0" anchor="t" anchorCtr="0">
            <a:noAutofit/>
          </a:bodyPr>
          <a:lstStyle>
            <a:lvl1pPr algn="ctr">
              <a:defRPr>
                <a:solidFill>
                  <a:schemeClr val="bg2"/>
                </a:solidFill>
              </a:defRPr>
            </a:lvl1pPr>
          </a:lstStyle>
          <a:p>
            <a:r>
              <a:rPr lang="en-US">
                <a:solidFill>
                  <a:schemeClr val="bg2"/>
                </a:solidFill>
              </a:rPr>
              <a:t>Content Slide Title – 4 Up Centered with Icons</a:t>
            </a:r>
          </a:p>
        </p:txBody>
      </p:sp>
      <p:sp>
        <p:nvSpPr>
          <p:cNvPr id="7" name="Text Placeholder 15">
            <a:extLst>
              <a:ext uri="{FF2B5EF4-FFF2-40B4-BE49-F238E27FC236}">
                <a16:creationId xmlns:a16="http://schemas.microsoft.com/office/drawing/2014/main" id="{CEC6108C-C511-74E1-1EB6-3BE1BD03664C}"/>
              </a:ext>
            </a:extLst>
          </p:cNvPr>
          <p:cNvSpPr>
            <a:spLocks noGrp="1"/>
          </p:cNvSpPr>
          <p:nvPr>
            <p:ph type="body" sz="quarter" idx="90" hasCustomPrompt="1"/>
          </p:nvPr>
        </p:nvSpPr>
        <p:spPr>
          <a:xfrm>
            <a:off x="609600" y="699590"/>
            <a:ext cx="10975700" cy="283464"/>
          </a:xfrm>
        </p:spPr>
        <p:txBody>
          <a:bodyPr/>
          <a:lstStyle>
            <a:lvl1pPr marL="0" indent="0" algn="ctr">
              <a:buNone/>
              <a:defRPr sz="1000" b="1" i="0" kern="1200" cap="all" spc="150" baseline="0">
                <a:solidFill>
                  <a:schemeClr val="bg2"/>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Tree>
    <p:extLst>
      <p:ext uri="{BB962C8B-B14F-4D97-AF65-F5344CB8AC3E}">
        <p14:creationId xmlns:p14="http://schemas.microsoft.com/office/powerpoint/2010/main" val="276834697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Content – 4 Up Centered with Icons (CapTech Blue)">
    <p:bg>
      <p:bgRef idx="1001">
        <a:schemeClr val="bg2"/>
      </p:bgRef>
    </p:bg>
    <p:spTree>
      <p:nvGrpSpPr>
        <p:cNvPr id="1" name=""/>
        <p:cNvGrpSpPr/>
        <p:nvPr/>
      </p:nvGrpSpPr>
      <p:grpSpPr>
        <a:xfrm>
          <a:off x="0" y="0"/>
          <a:ext cx="0" cy="0"/>
          <a:chOff x="0" y="0"/>
          <a:chExt cx="0" cy="0"/>
        </a:xfrm>
      </p:grpSpPr>
      <p:sp>
        <p:nvSpPr>
          <p:cNvPr id="2" name="Copyright">
            <a:extLst>
              <a:ext uri="{FF2B5EF4-FFF2-40B4-BE49-F238E27FC236}">
                <a16:creationId xmlns:a16="http://schemas.microsoft.com/office/drawing/2014/main" id="{967B28C2-6DD7-DB4F-1762-04979A77612E}"/>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88A51D38-38FE-A747-91F5-CB6F3277E2BF}" type="slidenum">
              <a:rPr lang="en-US" sz="800" b="0" i="0" smtClean="0">
                <a:solidFill>
                  <a:schemeClr val="tx1"/>
                </a:solidFill>
                <a:latin typeface="Gibson Book" pitchFamily="2" charset="77"/>
              </a:rPr>
              <a:pPr defTabSz="1219170">
                <a:defRPr/>
              </a:pPr>
              <a:t>‹#›</a:t>
            </a:fld>
            <a:r>
              <a:rPr lang="en-US" sz="800" b="0" i="0">
                <a:solidFill>
                  <a:schemeClr val="tx1"/>
                </a:solidFill>
                <a:latin typeface="Gibson Book" pitchFamily="2" charset="77"/>
              </a:rPr>
              <a:t>  |  Copyright © 2023 CapTech Ventures, Inc. All Rights Reserved.</a:t>
            </a:r>
          </a:p>
        </p:txBody>
      </p:sp>
      <p:sp>
        <p:nvSpPr>
          <p:cNvPr id="26" name="Text Placeholder 2">
            <a:extLst>
              <a:ext uri="{FF2B5EF4-FFF2-40B4-BE49-F238E27FC236}">
                <a16:creationId xmlns:a16="http://schemas.microsoft.com/office/drawing/2014/main" id="{18FD6DEC-B101-52F6-57AE-AB776185BE43}"/>
              </a:ext>
            </a:extLst>
          </p:cNvPr>
          <p:cNvSpPr>
            <a:spLocks noGrp="1"/>
          </p:cNvSpPr>
          <p:nvPr>
            <p:ph type="body" sz="quarter" idx="100" hasCustomPrompt="1"/>
          </p:nvPr>
        </p:nvSpPr>
        <p:spPr>
          <a:xfrm>
            <a:off x="9022083" y="3961163"/>
            <a:ext cx="2560320" cy="2213199"/>
          </a:xfrm>
        </p:spPr>
        <p:txBody>
          <a:bodyPr>
            <a:noAutofit/>
          </a:bodyPr>
          <a:lstStyle>
            <a:lvl1pPr marL="0" indent="0" algn="ctr">
              <a:lnSpc>
                <a:spcPct val="120000"/>
              </a:lnSpc>
              <a:spcBef>
                <a:spcPts val="0"/>
              </a:spcBef>
              <a:spcAft>
                <a:spcPts val="0"/>
              </a:spcAft>
              <a:buFont typeface="Arial" panose="020B0604020202020204" pitchFamily="34" charset="0"/>
              <a:buNone/>
              <a:tabLst/>
              <a:defRPr sz="1200" b="0" i="0" spc="0" baseline="0">
                <a:solidFill>
                  <a:schemeClr val="tx1"/>
                </a:solidFill>
                <a:latin typeface="Gibson" panose="02000000000000000000" pitchFamily="2" charset="77"/>
              </a:defRPr>
            </a:lvl1pPr>
          </a:lstStyle>
          <a:p>
            <a:pPr lvl="0"/>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endParaRPr lang="en-US">
              <a:effectLst/>
            </a:endParaRPr>
          </a:p>
        </p:txBody>
      </p:sp>
      <p:sp>
        <p:nvSpPr>
          <p:cNvPr id="28" name="Text Placeholder 1">
            <a:extLst>
              <a:ext uri="{FF2B5EF4-FFF2-40B4-BE49-F238E27FC236}">
                <a16:creationId xmlns:a16="http://schemas.microsoft.com/office/drawing/2014/main" id="{37DBCD02-B537-B007-83ED-77C23D5DC837}"/>
              </a:ext>
            </a:extLst>
          </p:cNvPr>
          <p:cNvSpPr>
            <a:spLocks noGrp="1"/>
          </p:cNvSpPr>
          <p:nvPr>
            <p:ph type="body" sz="quarter" idx="101" hasCustomPrompt="1"/>
          </p:nvPr>
        </p:nvSpPr>
        <p:spPr>
          <a:xfrm>
            <a:off x="9022083" y="3269229"/>
            <a:ext cx="2560320" cy="548640"/>
          </a:xfrm>
        </p:spPr>
        <p:txBody>
          <a:bodyPr anchor="b">
            <a:noAutofit/>
          </a:bodyPr>
          <a:lstStyle>
            <a:lvl1pPr marL="0" indent="0" algn="ctr">
              <a:buNone/>
              <a:defRPr sz="1600" b="0" i="0" spc="0" baseline="0">
                <a:solidFill>
                  <a:schemeClr val="tx1"/>
                </a:solidFill>
                <a:latin typeface="Gibson Medium" panose="02000000000000000000" pitchFamily="2" charset="77"/>
              </a:defRPr>
            </a:lvl1pPr>
          </a:lstStyle>
          <a:p>
            <a:pPr lvl="0"/>
            <a:r>
              <a:rPr lang="en-US"/>
              <a:t>Subheader #4</a:t>
            </a:r>
          </a:p>
        </p:txBody>
      </p:sp>
      <p:sp>
        <p:nvSpPr>
          <p:cNvPr id="24" name="Rectangle 23">
            <a:extLst>
              <a:ext uri="{FF2B5EF4-FFF2-40B4-BE49-F238E27FC236}">
                <a16:creationId xmlns:a16="http://schemas.microsoft.com/office/drawing/2014/main" id="{0600D183-A6A2-6CE9-DD13-1C9812004DBF}"/>
              </a:ext>
              <a:ext uri="{C183D7F6-B498-43B3-948B-1728B52AA6E4}">
                <adec:decorative xmlns:adec="http://schemas.microsoft.com/office/drawing/2017/decorative" val="1"/>
              </a:ext>
            </a:extLst>
          </p:cNvPr>
          <p:cNvSpPr>
            <a:spLocks noChangeAspect="1"/>
          </p:cNvSpPr>
          <p:nvPr userDrawn="1"/>
        </p:nvSpPr>
        <p:spPr>
          <a:xfrm>
            <a:off x="9936483" y="2412895"/>
            <a:ext cx="731520" cy="731520"/>
          </a:xfrm>
          <a:prstGeom prst="rect">
            <a:avLst/>
          </a:prstGeom>
          <a:solidFill>
            <a:schemeClr val="bg2"/>
          </a:solidFill>
          <a:ln w="28575" cap="flat" cmpd="sng" algn="ctr">
            <a:solidFill>
              <a:schemeClr val="tx1">
                <a:alpha val="1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7" name="Picture Placeholder 3">
            <a:extLst>
              <a:ext uri="{FF2B5EF4-FFF2-40B4-BE49-F238E27FC236}">
                <a16:creationId xmlns:a16="http://schemas.microsoft.com/office/drawing/2014/main" id="{2926F159-F921-7609-AFB9-9DB6964E08B7}"/>
              </a:ext>
              <a:ext uri="{C183D7F6-B498-43B3-948B-1728B52AA6E4}">
                <adec:decorative xmlns:adec="http://schemas.microsoft.com/office/drawing/2017/decorative" val="1"/>
              </a:ext>
            </a:extLst>
          </p:cNvPr>
          <p:cNvSpPr>
            <a:spLocks noGrp="1" noChangeAspect="1"/>
          </p:cNvSpPr>
          <p:nvPr>
            <p:ph type="pic" sz="quarter" idx="102" hasCustomPrompt="1"/>
          </p:nvPr>
        </p:nvSpPr>
        <p:spPr>
          <a:xfrm>
            <a:off x="10073643" y="2550055"/>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3" name="Text Placeholder 2">
            <a:extLst>
              <a:ext uri="{FF2B5EF4-FFF2-40B4-BE49-F238E27FC236}">
                <a16:creationId xmlns:a16="http://schemas.microsoft.com/office/drawing/2014/main" id="{9BB61F87-4199-3FA6-DE3C-66947A0F29A7}"/>
              </a:ext>
            </a:extLst>
          </p:cNvPr>
          <p:cNvSpPr>
            <a:spLocks noGrp="1"/>
          </p:cNvSpPr>
          <p:nvPr>
            <p:ph type="body" sz="quarter" idx="97" hasCustomPrompt="1"/>
          </p:nvPr>
        </p:nvSpPr>
        <p:spPr>
          <a:xfrm>
            <a:off x="6217921" y="3961163"/>
            <a:ext cx="2560320" cy="2213199"/>
          </a:xfrm>
        </p:spPr>
        <p:txBody>
          <a:bodyPr>
            <a:noAutofit/>
          </a:bodyPr>
          <a:lstStyle>
            <a:lvl1pPr marL="0" indent="0" algn="ctr">
              <a:lnSpc>
                <a:spcPct val="120000"/>
              </a:lnSpc>
              <a:spcBef>
                <a:spcPts val="0"/>
              </a:spcBef>
              <a:spcAft>
                <a:spcPts val="0"/>
              </a:spcAft>
              <a:buFont typeface="Arial" panose="020B0604020202020204" pitchFamily="34" charset="0"/>
              <a:buNone/>
              <a:tabLst/>
              <a:defRPr sz="1200" b="0" i="0" spc="0" baseline="0">
                <a:solidFill>
                  <a:schemeClr val="tx1"/>
                </a:solidFill>
                <a:latin typeface="Gibson" panose="02000000000000000000" pitchFamily="2" charset="77"/>
              </a:defRPr>
            </a:lvl1pPr>
          </a:lstStyle>
          <a:p>
            <a:pPr lvl="0"/>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endParaRPr lang="en-US">
              <a:effectLst/>
            </a:endParaRPr>
          </a:p>
        </p:txBody>
      </p:sp>
      <p:sp>
        <p:nvSpPr>
          <p:cNvPr id="25" name="Text Placeholder 1">
            <a:extLst>
              <a:ext uri="{FF2B5EF4-FFF2-40B4-BE49-F238E27FC236}">
                <a16:creationId xmlns:a16="http://schemas.microsoft.com/office/drawing/2014/main" id="{51D28030-09B8-75B1-7882-31066D8F5191}"/>
              </a:ext>
            </a:extLst>
          </p:cNvPr>
          <p:cNvSpPr>
            <a:spLocks noGrp="1"/>
          </p:cNvSpPr>
          <p:nvPr>
            <p:ph type="body" sz="quarter" idx="98" hasCustomPrompt="1"/>
          </p:nvPr>
        </p:nvSpPr>
        <p:spPr>
          <a:xfrm>
            <a:off x="6217921" y="3269229"/>
            <a:ext cx="2560320" cy="548640"/>
          </a:xfrm>
        </p:spPr>
        <p:txBody>
          <a:bodyPr anchor="b">
            <a:noAutofit/>
          </a:bodyPr>
          <a:lstStyle>
            <a:lvl1pPr marL="0" indent="0" algn="ctr">
              <a:buNone/>
              <a:defRPr sz="1600" b="0" i="0" spc="0" baseline="0">
                <a:solidFill>
                  <a:schemeClr val="tx1"/>
                </a:solidFill>
                <a:latin typeface="Gibson Medium" panose="02000000000000000000" pitchFamily="2" charset="77"/>
              </a:defRPr>
            </a:lvl1pPr>
          </a:lstStyle>
          <a:p>
            <a:pPr lvl="0"/>
            <a:r>
              <a:rPr lang="en-US"/>
              <a:t>Subheader #3</a:t>
            </a:r>
          </a:p>
        </p:txBody>
      </p:sp>
      <p:sp>
        <p:nvSpPr>
          <p:cNvPr id="19" name="Rectangle 18">
            <a:extLst>
              <a:ext uri="{FF2B5EF4-FFF2-40B4-BE49-F238E27FC236}">
                <a16:creationId xmlns:a16="http://schemas.microsoft.com/office/drawing/2014/main" id="{CEACD5BC-BAB0-7EE0-EA2B-19053B2FC1D1}"/>
              </a:ext>
              <a:ext uri="{C183D7F6-B498-43B3-948B-1728B52AA6E4}">
                <adec:decorative xmlns:adec="http://schemas.microsoft.com/office/drawing/2017/decorative" val="1"/>
              </a:ext>
            </a:extLst>
          </p:cNvPr>
          <p:cNvSpPr>
            <a:spLocks noChangeAspect="1"/>
          </p:cNvSpPr>
          <p:nvPr userDrawn="1"/>
        </p:nvSpPr>
        <p:spPr>
          <a:xfrm>
            <a:off x="7132321" y="2412895"/>
            <a:ext cx="731520" cy="731520"/>
          </a:xfrm>
          <a:prstGeom prst="rect">
            <a:avLst/>
          </a:prstGeom>
          <a:solidFill>
            <a:schemeClr val="bg2"/>
          </a:solidFill>
          <a:ln w="28575" cap="flat" cmpd="sng" algn="ctr">
            <a:solidFill>
              <a:schemeClr val="tx1">
                <a:alpha val="1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0" name="Picture Placeholder 3">
            <a:extLst>
              <a:ext uri="{FF2B5EF4-FFF2-40B4-BE49-F238E27FC236}">
                <a16:creationId xmlns:a16="http://schemas.microsoft.com/office/drawing/2014/main" id="{C25CA641-8A0A-C742-13D1-DADCA6731A7F}"/>
              </a:ext>
              <a:ext uri="{C183D7F6-B498-43B3-948B-1728B52AA6E4}">
                <adec:decorative xmlns:adec="http://schemas.microsoft.com/office/drawing/2017/decorative" val="1"/>
              </a:ext>
            </a:extLst>
          </p:cNvPr>
          <p:cNvSpPr>
            <a:spLocks noGrp="1" noChangeAspect="1"/>
          </p:cNvSpPr>
          <p:nvPr>
            <p:ph type="pic" sz="quarter" idx="99" hasCustomPrompt="1"/>
          </p:nvPr>
        </p:nvSpPr>
        <p:spPr>
          <a:xfrm>
            <a:off x="7269481" y="2550055"/>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6" name="Text Placeholder 2">
            <a:extLst>
              <a:ext uri="{FF2B5EF4-FFF2-40B4-BE49-F238E27FC236}">
                <a16:creationId xmlns:a16="http://schemas.microsoft.com/office/drawing/2014/main" id="{39926D36-1890-E9FD-71FF-5B7AB94215E0}"/>
              </a:ext>
            </a:extLst>
          </p:cNvPr>
          <p:cNvSpPr>
            <a:spLocks noGrp="1"/>
          </p:cNvSpPr>
          <p:nvPr>
            <p:ph type="body" sz="quarter" idx="94" hasCustomPrompt="1"/>
          </p:nvPr>
        </p:nvSpPr>
        <p:spPr>
          <a:xfrm>
            <a:off x="3413759" y="3961163"/>
            <a:ext cx="2560320" cy="2213199"/>
          </a:xfrm>
        </p:spPr>
        <p:txBody>
          <a:bodyPr>
            <a:noAutofit/>
          </a:bodyPr>
          <a:lstStyle>
            <a:lvl1pPr marL="0" indent="0" algn="ctr">
              <a:lnSpc>
                <a:spcPct val="120000"/>
              </a:lnSpc>
              <a:spcBef>
                <a:spcPts val="0"/>
              </a:spcBef>
              <a:spcAft>
                <a:spcPts val="0"/>
              </a:spcAft>
              <a:buFont typeface="Arial" panose="020B0604020202020204" pitchFamily="34" charset="0"/>
              <a:buNone/>
              <a:tabLst/>
              <a:defRPr sz="1200" b="0" i="0" spc="0" baseline="0">
                <a:solidFill>
                  <a:schemeClr val="tx1"/>
                </a:solidFill>
                <a:latin typeface="Gibson" panose="02000000000000000000" pitchFamily="2" charset="77"/>
              </a:defRPr>
            </a:lvl1pPr>
          </a:lstStyle>
          <a:p>
            <a:pPr lvl="0"/>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endParaRPr lang="en-US">
              <a:effectLst/>
            </a:endParaRPr>
          </a:p>
        </p:txBody>
      </p:sp>
      <p:sp>
        <p:nvSpPr>
          <p:cNvPr id="9" name="Text Placeholder 1">
            <a:extLst>
              <a:ext uri="{FF2B5EF4-FFF2-40B4-BE49-F238E27FC236}">
                <a16:creationId xmlns:a16="http://schemas.microsoft.com/office/drawing/2014/main" id="{5C88B2C3-A0D3-A884-E286-622D8D016929}"/>
              </a:ext>
            </a:extLst>
          </p:cNvPr>
          <p:cNvSpPr>
            <a:spLocks noGrp="1"/>
          </p:cNvSpPr>
          <p:nvPr>
            <p:ph type="body" sz="quarter" idx="95" hasCustomPrompt="1"/>
          </p:nvPr>
        </p:nvSpPr>
        <p:spPr>
          <a:xfrm>
            <a:off x="3413759" y="3269229"/>
            <a:ext cx="2560320" cy="548640"/>
          </a:xfrm>
        </p:spPr>
        <p:txBody>
          <a:bodyPr anchor="b">
            <a:noAutofit/>
          </a:bodyPr>
          <a:lstStyle>
            <a:lvl1pPr marL="0" indent="0" algn="ctr">
              <a:buNone/>
              <a:defRPr sz="1600" b="0" i="0" spc="0" baseline="0">
                <a:solidFill>
                  <a:schemeClr val="tx1"/>
                </a:solidFill>
                <a:latin typeface="Gibson Medium" panose="02000000000000000000" pitchFamily="2" charset="77"/>
              </a:defRPr>
            </a:lvl1pPr>
          </a:lstStyle>
          <a:p>
            <a:pPr lvl="0"/>
            <a:r>
              <a:rPr lang="en-US"/>
              <a:t>Subheader #2</a:t>
            </a:r>
          </a:p>
        </p:txBody>
      </p:sp>
      <p:sp>
        <p:nvSpPr>
          <p:cNvPr id="15" name="Rectangle 14">
            <a:extLst>
              <a:ext uri="{FF2B5EF4-FFF2-40B4-BE49-F238E27FC236}">
                <a16:creationId xmlns:a16="http://schemas.microsoft.com/office/drawing/2014/main" id="{CC831D9E-3778-9EFB-4C0E-A710CE4B5A36}"/>
              </a:ext>
              <a:ext uri="{C183D7F6-B498-43B3-948B-1728B52AA6E4}">
                <adec:decorative xmlns:adec="http://schemas.microsoft.com/office/drawing/2017/decorative" val="1"/>
              </a:ext>
            </a:extLst>
          </p:cNvPr>
          <p:cNvSpPr>
            <a:spLocks noChangeAspect="1"/>
          </p:cNvSpPr>
          <p:nvPr userDrawn="1"/>
        </p:nvSpPr>
        <p:spPr>
          <a:xfrm>
            <a:off x="4328159" y="2412895"/>
            <a:ext cx="731520" cy="731520"/>
          </a:xfrm>
          <a:prstGeom prst="rect">
            <a:avLst/>
          </a:prstGeom>
          <a:solidFill>
            <a:schemeClr val="bg2"/>
          </a:solidFill>
          <a:ln w="28575" cap="flat" cmpd="sng" algn="ctr">
            <a:solidFill>
              <a:schemeClr val="tx1">
                <a:alpha val="1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6" name="Picture Placeholder 3">
            <a:extLst>
              <a:ext uri="{FF2B5EF4-FFF2-40B4-BE49-F238E27FC236}">
                <a16:creationId xmlns:a16="http://schemas.microsoft.com/office/drawing/2014/main" id="{735B4253-F0DE-5AD7-90FC-6E7744B67D08}"/>
              </a:ext>
              <a:ext uri="{C183D7F6-B498-43B3-948B-1728B52AA6E4}">
                <adec:decorative xmlns:adec="http://schemas.microsoft.com/office/drawing/2017/decorative" val="1"/>
              </a:ext>
            </a:extLst>
          </p:cNvPr>
          <p:cNvSpPr>
            <a:spLocks noGrp="1" noChangeAspect="1"/>
          </p:cNvSpPr>
          <p:nvPr>
            <p:ph type="pic" sz="quarter" idx="96" hasCustomPrompt="1"/>
          </p:nvPr>
        </p:nvSpPr>
        <p:spPr>
          <a:xfrm>
            <a:off x="4465319" y="2550055"/>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3" name="Text Placeholder 2">
            <a:extLst>
              <a:ext uri="{FF2B5EF4-FFF2-40B4-BE49-F238E27FC236}">
                <a16:creationId xmlns:a16="http://schemas.microsoft.com/office/drawing/2014/main" id="{679C5ED8-CFED-FC85-8D78-8024BC69A773}"/>
              </a:ext>
            </a:extLst>
          </p:cNvPr>
          <p:cNvSpPr>
            <a:spLocks noGrp="1"/>
          </p:cNvSpPr>
          <p:nvPr>
            <p:ph type="body" sz="quarter" idx="91" hasCustomPrompt="1"/>
          </p:nvPr>
        </p:nvSpPr>
        <p:spPr>
          <a:xfrm>
            <a:off x="609599" y="3961164"/>
            <a:ext cx="2560320" cy="2211036"/>
          </a:xfrm>
        </p:spPr>
        <p:txBody>
          <a:bodyPr>
            <a:noAutofit/>
          </a:bodyPr>
          <a:lstStyle>
            <a:lvl1pPr marL="0" indent="0" algn="ctr">
              <a:lnSpc>
                <a:spcPct val="120000"/>
              </a:lnSpc>
              <a:spcBef>
                <a:spcPts val="0"/>
              </a:spcBef>
              <a:spcAft>
                <a:spcPts val="0"/>
              </a:spcAft>
              <a:buFont typeface="Arial" panose="020B0604020202020204" pitchFamily="34" charset="0"/>
              <a:buNone/>
              <a:tabLst/>
              <a:defRPr sz="1200" b="0" i="0" spc="0" baseline="0">
                <a:solidFill>
                  <a:schemeClr val="tx1"/>
                </a:solidFill>
                <a:latin typeface="Gibson" panose="02000000000000000000" pitchFamily="2" charset="77"/>
              </a:defRPr>
            </a:lvl1pPr>
          </a:lstStyle>
          <a:p>
            <a:pPr lvl="0"/>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endParaRPr lang="en-US">
              <a:effectLst/>
            </a:endParaRPr>
          </a:p>
        </p:txBody>
      </p:sp>
      <p:sp>
        <p:nvSpPr>
          <p:cNvPr id="4" name="Text Placeholder 1">
            <a:extLst>
              <a:ext uri="{FF2B5EF4-FFF2-40B4-BE49-F238E27FC236}">
                <a16:creationId xmlns:a16="http://schemas.microsoft.com/office/drawing/2014/main" id="{4B262BDE-8FCA-E180-7AE3-3865B74D848E}"/>
              </a:ext>
            </a:extLst>
          </p:cNvPr>
          <p:cNvSpPr>
            <a:spLocks noGrp="1"/>
          </p:cNvSpPr>
          <p:nvPr>
            <p:ph type="body" sz="quarter" idx="92" hasCustomPrompt="1"/>
          </p:nvPr>
        </p:nvSpPr>
        <p:spPr>
          <a:xfrm>
            <a:off x="609599" y="3269229"/>
            <a:ext cx="2560320" cy="548640"/>
          </a:xfrm>
        </p:spPr>
        <p:txBody>
          <a:bodyPr anchor="b">
            <a:noAutofit/>
          </a:bodyPr>
          <a:lstStyle>
            <a:lvl1pPr marL="0" indent="0" algn="ctr">
              <a:buNone/>
              <a:defRPr sz="1600" b="0" i="0" spc="0" baseline="0">
                <a:solidFill>
                  <a:schemeClr val="tx1"/>
                </a:solidFill>
                <a:latin typeface="Gibson Medium" panose="02000000000000000000" pitchFamily="2" charset="77"/>
              </a:defRPr>
            </a:lvl1pPr>
          </a:lstStyle>
          <a:p>
            <a:pPr lvl="0"/>
            <a:r>
              <a:rPr lang="en-US" err="1"/>
              <a:t>Subheader</a:t>
            </a:r>
            <a:r>
              <a:rPr lang="en-US"/>
              <a:t> #1</a:t>
            </a:r>
          </a:p>
        </p:txBody>
      </p:sp>
      <p:sp>
        <p:nvSpPr>
          <p:cNvPr id="11" name="Rectangle 10">
            <a:extLst>
              <a:ext uri="{FF2B5EF4-FFF2-40B4-BE49-F238E27FC236}">
                <a16:creationId xmlns:a16="http://schemas.microsoft.com/office/drawing/2014/main" id="{6822FF7E-39B5-BF0A-721D-77788C5D8B07}"/>
              </a:ext>
              <a:ext uri="{C183D7F6-B498-43B3-948B-1728B52AA6E4}">
                <adec:decorative xmlns:adec="http://schemas.microsoft.com/office/drawing/2017/decorative" val="1"/>
              </a:ext>
            </a:extLst>
          </p:cNvPr>
          <p:cNvSpPr>
            <a:spLocks noChangeAspect="1"/>
          </p:cNvSpPr>
          <p:nvPr userDrawn="1"/>
        </p:nvSpPr>
        <p:spPr>
          <a:xfrm>
            <a:off x="1523999" y="2412895"/>
            <a:ext cx="731520" cy="731520"/>
          </a:xfrm>
          <a:prstGeom prst="rect">
            <a:avLst/>
          </a:prstGeom>
          <a:solidFill>
            <a:schemeClr val="bg2"/>
          </a:solidFill>
          <a:ln w="28575" cap="flat" cmpd="sng" algn="ctr">
            <a:solidFill>
              <a:schemeClr val="tx1">
                <a:alpha val="1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2" name="Picture Placeholder 3">
            <a:extLst>
              <a:ext uri="{FF2B5EF4-FFF2-40B4-BE49-F238E27FC236}">
                <a16:creationId xmlns:a16="http://schemas.microsoft.com/office/drawing/2014/main" id="{BE52BBA6-1C76-0BC5-3CEE-AF258734C450}"/>
              </a:ext>
              <a:ext uri="{C183D7F6-B498-43B3-948B-1728B52AA6E4}">
                <adec:decorative xmlns:adec="http://schemas.microsoft.com/office/drawing/2017/decorative" val="1"/>
              </a:ext>
            </a:extLst>
          </p:cNvPr>
          <p:cNvSpPr>
            <a:spLocks noGrp="1" noChangeAspect="1"/>
          </p:cNvSpPr>
          <p:nvPr>
            <p:ph type="pic" sz="quarter" idx="93" hasCustomPrompt="1"/>
          </p:nvPr>
        </p:nvSpPr>
        <p:spPr>
          <a:xfrm>
            <a:off x="1661159" y="2550055"/>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8" name="Title Placeholder 3">
            <a:extLst>
              <a:ext uri="{FF2B5EF4-FFF2-40B4-BE49-F238E27FC236}">
                <a16:creationId xmlns:a16="http://schemas.microsoft.com/office/drawing/2014/main" id="{A385884D-6A53-606D-0763-8F8F5FF44EB0}"/>
              </a:ext>
            </a:extLst>
          </p:cNvPr>
          <p:cNvSpPr>
            <a:spLocks noGrp="1"/>
          </p:cNvSpPr>
          <p:nvPr>
            <p:ph type="title" hasCustomPrompt="1"/>
          </p:nvPr>
        </p:nvSpPr>
        <p:spPr>
          <a:xfrm>
            <a:off x="609600" y="1095623"/>
            <a:ext cx="10972800" cy="429768"/>
          </a:xfrm>
          <a:prstGeom prst="rect">
            <a:avLst/>
          </a:prstGeom>
        </p:spPr>
        <p:txBody>
          <a:bodyPr vert="horz" lIns="0" tIns="0" rIns="0" bIns="0" rtlCol="0" anchor="t" anchorCtr="0">
            <a:normAutofit/>
          </a:bodyPr>
          <a:lstStyle>
            <a:lvl1pPr algn="ctr">
              <a:defRPr/>
            </a:lvl1pPr>
          </a:lstStyle>
          <a:p>
            <a:r>
              <a:rPr lang="en-US"/>
              <a:t>Content Slide Title – 4 Up Centered with Icons</a:t>
            </a:r>
          </a:p>
        </p:txBody>
      </p:sp>
      <p:sp>
        <p:nvSpPr>
          <p:cNvPr id="10" name="Text Placeholder 15">
            <a:extLst>
              <a:ext uri="{FF2B5EF4-FFF2-40B4-BE49-F238E27FC236}">
                <a16:creationId xmlns:a16="http://schemas.microsoft.com/office/drawing/2014/main" id="{2129DF30-158C-38DC-FEEF-5B6642B16B65}"/>
              </a:ext>
            </a:extLst>
          </p:cNvPr>
          <p:cNvSpPr>
            <a:spLocks noGrp="1"/>
          </p:cNvSpPr>
          <p:nvPr>
            <p:ph type="body" sz="quarter" idx="103" hasCustomPrompt="1"/>
          </p:nvPr>
        </p:nvSpPr>
        <p:spPr>
          <a:xfrm>
            <a:off x="609600" y="699590"/>
            <a:ext cx="10975700" cy="283464"/>
          </a:xfrm>
        </p:spPr>
        <p:txBody>
          <a:bodyPr/>
          <a:lstStyle>
            <a:lvl1pPr marL="0" indent="0" algn="ctr">
              <a:buNone/>
              <a:defRPr sz="1000" b="1" i="0" kern="1200" cap="all" spc="150" baseline="0">
                <a:solidFill>
                  <a:schemeClr val="tx1"/>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Tree>
    <p:extLst>
      <p:ext uri="{BB962C8B-B14F-4D97-AF65-F5344CB8AC3E}">
        <p14:creationId xmlns:p14="http://schemas.microsoft.com/office/powerpoint/2010/main" val="277314937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Content – 4 Up Left with Icons (White)">
    <p:bg>
      <p:bgPr>
        <a:solidFill>
          <a:schemeClr val="tx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1A5C01E-F6C4-F6A6-85D2-2D74A7121A6E}"/>
              </a:ext>
              <a:ext uri="{C183D7F6-B498-43B3-948B-1728B52AA6E4}">
                <adec:decorative xmlns:adec="http://schemas.microsoft.com/office/drawing/2017/decorative" val="1"/>
              </a:ext>
            </a:extLst>
          </p:cNvPr>
          <p:cNvSpPr/>
          <p:nvPr userDrawn="1"/>
        </p:nvSpPr>
        <p:spPr>
          <a:xfrm>
            <a:off x="-1" y="1"/>
            <a:ext cx="12191999" cy="2669556"/>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36" name="Text Placeholder 2">
            <a:extLst>
              <a:ext uri="{FF2B5EF4-FFF2-40B4-BE49-F238E27FC236}">
                <a16:creationId xmlns:a16="http://schemas.microsoft.com/office/drawing/2014/main" id="{2B562AF2-1E7E-F33C-CB5E-55BADD095CE8}"/>
              </a:ext>
            </a:extLst>
          </p:cNvPr>
          <p:cNvSpPr>
            <a:spLocks noGrp="1"/>
          </p:cNvSpPr>
          <p:nvPr>
            <p:ph type="body" sz="quarter" idx="96" hasCustomPrompt="1"/>
          </p:nvPr>
        </p:nvSpPr>
        <p:spPr>
          <a:xfrm>
            <a:off x="9189359" y="3770552"/>
            <a:ext cx="2377440" cy="2377440"/>
          </a:xfrm>
        </p:spPr>
        <p:txBody>
          <a:bodyPr>
            <a:noAutofit/>
          </a:bodyPr>
          <a:lstStyle>
            <a:lvl1pPr marL="171450" indent="-171450" algn="l">
              <a:lnSpc>
                <a:spcPct val="120000"/>
              </a:lnSpc>
              <a:spcBef>
                <a:spcPts val="0"/>
              </a:spcBef>
              <a:spcAft>
                <a:spcPts val="800"/>
              </a:spcAft>
              <a:buClr>
                <a:schemeClr val="bg1"/>
              </a:buClr>
              <a:buFont typeface="Arial" panose="020B0604020202020204" pitchFamily="34" charset="0"/>
              <a:buChar char="•"/>
              <a:tabLst/>
              <a:defRPr sz="1200" b="0" i="0" spc="0">
                <a:solidFill>
                  <a:schemeClr val="bg1"/>
                </a:solidFill>
                <a:latin typeface="Gibson" panose="02000000000000000000" pitchFamily="2" charset="77"/>
              </a:defRPr>
            </a:lvl1pPr>
          </a:lstStyle>
          <a:p>
            <a:pPr lvl="0"/>
            <a:r>
              <a:rPr lang="en-US">
                <a:effectLst/>
              </a:rPr>
              <a:t>Body lorem ipsum dolor sit amet consectetur adipiscing elit</a:t>
            </a:r>
          </a:p>
          <a:p>
            <a:pPr marL="171450" marR="0" lvl="0" indent="-171450" algn="l" defTabSz="914377" rtl="0" eaLnBrk="1" fontAlgn="auto" latinLnBrk="0" hangingPunct="1">
              <a:lnSpc>
                <a:spcPct val="120000"/>
              </a:lnSpc>
              <a:spcBef>
                <a:spcPts val="0"/>
              </a:spcBef>
              <a:spcAft>
                <a:spcPts val="800"/>
              </a:spcAft>
              <a:buClr>
                <a:schemeClr val="bg1"/>
              </a:buClr>
              <a:buSzTx/>
              <a:buFont typeface="Arial" panose="020B0604020202020204" pitchFamily="34" charset="0"/>
              <a:buChar char="•"/>
              <a:tabLst/>
              <a:defRPr/>
            </a:pPr>
            <a:r>
              <a:rPr lang="en-US">
                <a:effectLst/>
              </a:rPr>
              <a:t>Body lorem ipsum dolor sit amet consectetur adipiscing elit</a:t>
            </a:r>
          </a:p>
          <a:p>
            <a:pPr marL="171450" marR="0" lvl="0" indent="-171450" algn="l" defTabSz="914377" rtl="0" eaLnBrk="1" fontAlgn="auto" latinLnBrk="0" hangingPunct="1">
              <a:lnSpc>
                <a:spcPct val="120000"/>
              </a:lnSpc>
              <a:spcBef>
                <a:spcPts val="0"/>
              </a:spcBef>
              <a:spcAft>
                <a:spcPts val="800"/>
              </a:spcAft>
              <a:buClr>
                <a:schemeClr val="bg1"/>
              </a:buClr>
              <a:buSzTx/>
              <a:buFont typeface="Arial" panose="020B0604020202020204" pitchFamily="34" charset="0"/>
              <a:buChar char="•"/>
              <a:tabLst/>
              <a:defRPr/>
            </a:pPr>
            <a:r>
              <a:rPr lang="en-US">
                <a:effectLst/>
              </a:rPr>
              <a:t>Body lorem ipsum dolor sit amet consectetur adipiscing elit</a:t>
            </a:r>
          </a:p>
          <a:p>
            <a:pPr marL="171450" marR="0" lvl="0" indent="-171450" algn="l" defTabSz="914377" rtl="0" eaLnBrk="1" fontAlgn="auto" latinLnBrk="0" hangingPunct="1">
              <a:lnSpc>
                <a:spcPct val="120000"/>
              </a:lnSpc>
              <a:spcBef>
                <a:spcPts val="0"/>
              </a:spcBef>
              <a:spcAft>
                <a:spcPts val="800"/>
              </a:spcAft>
              <a:buClr>
                <a:schemeClr val="bg1"/>
              </a:buClr>
              <a:buSzTx/>
              <a:buFont typeface="Arial" panose="020B0604020202020204" pitchFamily="34" charset="0"/>
              <a:buChar char="•"/>
              <a:tabLst/>
              <a:defRPr/>
            </a:pPr>
            <a:r>
              <a:rPr lang="en-US">
                <a:effectLst/>
              </a:rPr>
              <a:t>Body lorem ipsum dolor sit amet consectetur adipiscing elit</a:t>
            </a:r>
          </a:p>
        </p:txBody>
      </p:sp>
      <p:sp>
        <p:nvSpPr>
          <p:cNvPr id="37" name="Text Placeholder 1">
            <a:extLst>
              <a:ext uri="{FF2B5EF4-FFF2-40B4-BE49-F238E27FC236}">
                <a16:creationId xmlns:a16="http://schemas.microsoft.com/office/drawing/2014/main" id="{DCDC9387-1A70-193A-5F97-9CFA8EAAD42C}"/>
              </a:ext>
            </a:extLst>
          </p:cNvPr>
          <p:cNvSpPr>
            <a:spLocks noGrp="1"/>
          </p:cNvSpPr>
          <p:nvPr>
            <p:ph type="body" sz="quarter" idx="97" hasCustomPrompt="1"/>
          </p:nvPr>
        </p:nvSpPr>
        <p:spPr>
          <a:xfrm>
            <a:off x="9189359" y="3078617"/>
            <a:ext cx="2377440" cy="548640"/>
          </a:xfrm>
        </p:spPr>
        <p:txBody>
          <a:bodyPr anchor="b" anchorCtr="0">
            <a:noAutofit/>
          </a:bodyPr>
          <a:lstStyle>
            <a:lvl1pPr marL="0" indent="0" algn="l">
              <a:lnSpc>
                <a:spcPct val="120000"/>
              </a:lnSpc>
              <a:spcAft>
                <a:spcPts val="0"/>
              </a:spcAft>
              <a:buNone/>
              <a:defRPr sz="1600" b="0" i="0" spc="0" baseline="0">
                <a:solidFill>
                  <a:schemeClr val="bg1"/>
                </a:solidFill>
                <a:latin typeface="Gibson Medium" panose="02000000000000000000" pitchFamily="2" charset="77"/>
              </a:defRPr>
            </a:lvl1pPr>
          </a:lstStyle>
          <a:p>
            <a:pPr lvl="0"/>
            <a:r>
              <a:rPr lang="en-US"/>
              <a:t>Subheader #4</a:t>
            </a:r>
          </a:p>
        </p:txBody>
      </p:sp>
      <p:sp>
        <p:nvSpPr>
          <p:cNvPr id="13" name="Rectangle 12">
            <a:extLst>
              <a:ext uri="{FF2B5EF4-FFF2-40B4-BE49-F238E27FC236}">
                <a16:creationId xmlns:a16="http://schemas.microsoft.com/office/drawing/2014/main" id="{05F5B573-C1E1-EAF8-0574-AE5F68BEDBCF}"/>
              </a:ext>
              <a:ext uri="{C183D7F6-B498-43B3-948B-1728B52AA6E4}">
                <adec:decorative xmlns:adec="http://schemas.microsoft.com/office/drawing/2017/decorative" val="1"/>
              </a:ext>
            </a:extLst>
          </p:cNvPr>
          <p:cNvSpPr/>
          <p:nvPr userDrawn="1"/>
        </p:nvSpPr>
        <p:spPr>
          <a:xfrm>
            <a:off x="9189359" y="2222283"/>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4" name="Picture Placeholder 3">
            <a:extLst>
              <a:ext uri="{FF2B5EF4-FFF2-40B4-BE49-F238E27FC236}">
                <a16:creationId xmlns:a16="http://schemas.microsoft.com/office/drawing/2014/main" id="{E12E8C66-333C-65A3-B01F-C52A75A42493}"/>
              </a:ext>
              <a:ext uri="{C183D7F6-B498-43B3-948B-1728B52AA6E4}">
                <adec:decorative xmlns:adec="http://schemas.microsoft.com/office/drawing/2017/decorative" val="1"/>
              </a:ext>
            </a:extLst>
          </p:cNvPr>
          <p:cNvSpPr>
            <a:spLocks noGrp="1" noChangeAspect="1"/>
          </p:cNvSpPr>
          <p:nvPr>
            <p:ph type="pic" sz="quarter" idx="99" hasCustomPrompt="1"/>
          </p:nvPr>
        </p:nvSpPr>
        <p:spPr>
          <a:xfrm>
            <a:off x="9326519" y="2359443"/>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30" name="Text Placeholder 2">
            <a:extLst>
              <a:ext uri="{FF2B5EF4-FFF2-40B4-BE49-F238E27FC236}">
                <a16:creationId xmlns:a16="http://schemas.microsoft.com/office/drawing/2014/main" id="{E48BBF2C-0C9F-2188-D58A-16FB11B018D9}"/>
              </a:ext>
            </a:extLst>
          </p:cNvPr>
          <p:cNvSpPr>
            <a:spLocks noGrp="1"/>
          </p:cNvSpPr>
          <p:nvPr>
            <p:ph type="body" sz="quarter" idx="93" hasCustomPrompt="1"/>
          </p:nvPr>
        </p:nvSpPr>
        <p:spPr>
          <a:xfrm>
            <a:off x="6346148" y="3770552"/>
            <a:ext cx="2377440" cy="2377440"/>
          </a:xfrm>
        </p:spPr>
        <p:txBody>
          <a:bodyPr>
            <a:noAutofit/>
          </a:bodyPr>
          <a:lstStyle>
            <a:lvl1pPr marL="171450" indent="-171450" algn="l">
              <a:lnSpc>
                <a:spcPct val="120000"/>
              </a:lnSpc>
              <a:spcBef>
                <a:spcPts val="0"/>
              </a:spcBef>
              <a:spcAft>
                <a:spcPts val="800"/>
              </a:spcAft>
              <a:buClr>
                <a:schemeClr val="bg1"/>
              </a:buClr>
              <a:buFont typeface="Arial" panose="020B0604020202020204" pitchFamily="34" charset="0"/>
              <a:buChar char="•"/>
              <a:tabLst/>
              <a:defRPr sz="1200" b="0" i="0" spc="0">
                <a:solidFill>
                  <a:schemeClr val="bg1"/>
                </a:solidFill>
                <a:latin typeface="Gibson" panose="02000000000000000000" pitchFamily="2" charset="77"/>
              </a:defRPr>
            </a:lvl1pPr>
          </a:lstStyle>
          <a:p>
            <a:pPr lvl="0"/>
            <a:r>
              <a:rPr lang="en-US">
                <a:effectLst/>
              </a:rPr>
              <a:t>Body lorem ipsum dolor sit amet consectetur adipiscing elit</a:t>
            </a:r>
          </a:p>
          <a:p>
            <a:pPr marL="171450" marR="0" lvl="0" indent="-171450" algn="l" defTabSz="914377" rtl="0" eaLnBrk="1" fontAlgn="auto" latinLnBrk="0" hangingPunct="1">
              <a:lnSpc>
                <a:spcPct val="120000"/>
              </a:lnSpc>
              <a:spcBef>
                <a:spcPts val="0"/>
              </a:spcBef>
              <a:spcAft>
                <a:spcPts val="800"/>
              </a:spcAft>
              <a:buClr>
                <a:schemeClr val="bg1"/>
              </a:buClr>
              <a:buSzTx/>
              <a:buFont typeface="Arial" panose="020B0604020202020204" pitchFamily="34" charset="0"/>
              <a:buChar char="•"/>
              <a:tabLst/>
              <a:defRPr/>
            </a:pPr>
            <a:r>
              <a:rPr lang="en-US">
                <a:effectLst/>
              </a:rPr>
              <a:t>Body lorem ipsum dolor sit amet consectetur adipiscing elit</a:t>
            </a:r>
          </a:p>
          <a:p>
            <a:pPr marL="171450" marR="0" lvl="0" indent="-171450" algn="l" defTabSz="914377" rtl="0" eaLnBrk="1" fontAlgn="auto" latinLnBrk="0" hangingPunct="1">
              <a:lnSpc>
                <a:spcPct val="120000"/>
              </a:lnSpc>
              <a:spcBef>
                <a:spcPts val="0"/>
              </a:spcBef>
              <a:spcAft>
                <a:spcPts val="800"/>
              </a:spcAft>
              <a:buClr>
                <a:schemeClr val="bg1"/>
              </a:buClr>
              <a:buSzTx/>
              <a:buFont typeface="Arial" panose="020B0604020202020204" pitchFamily="34" charset="0"/>
              <a:buChar char="•"/>
              <a:tabLst/>
              <a:defRPr/>
            </a:pPr>
            <a:r>
              <a:rPr lang="en-US">
                <a:effectLst/>
              </a:rPr>
              <a:t>Body lorem ipsum dolor sit amet consectetur adipiscing elit</a:t>
            </a:r>
          </a:p>
          <a:p>
            <a:pPr marL="171450" marR="0" lvl="0" indent="-171450" algn="l" defTabSz="914377" rtl="0" eaLnBrk="1" fontAlgn="auto" latinLnBrk="0" hangingPunct="1">
              <a:lnSpc>
                <a:spcPct val="120000"/>
              </a:lnSpc>
              <a:spcBef>
                <a:spcPts val="0"/>
              </a:spcBef>
              <a:spcAft>
                <a:spcPts val="800"/>
              </a:spcAft>
              <a:buClr>
                <a:schemeClr val="bg1"/>
              </a:buClr>
              <a:buSzTx/>
              <a:buFont typeface="Arial" panose="020B0604020202020204" pitchFamily="34" charset="0"/>
              <a:buChar char="•"/>
              <a:tabLst/>
              <a:defRPr/>
            </a:pPr>
            <a:r>
              <a:rPr lang="en-US">
                <a:effectLst/>
              </a:rPr>
              <a:t>Body lorem ipsum dolor sit amet consectetur adipiscing elit</a:t>
            </a:r>
          </a:p>
        </p:txBody>
      </p:sp>
      <p:sp>
        <p:nvSpPr>
          <p:cNvPr id="31" name="Text Placeholder 1">
            <a:extLst>
              <a:ext uri="{FF2B5EF4-FFF2-40B4-BE49-F238E27FC236}">
                <a16:creationId xmlns:a16="http://schemas.microsoft.com/office/drawing/2014/main" id="{04842A1D-E59C-8E7B-8047-F895A88F283F}"/>
              </a:ext>
            </a:extLst>
          </p:cNvPr>
          <p:cNvSpPr>
            <a:spLocks noGrp="1"/>
          </p:cNvSpPr>
          <p:nvPr>
            <p:ph type="body" sz="quarter" idx="94" hasCustomPrompt="1"/>
          </p:nvPr>
        </p:nvSpPr>
        <p:spPr>
          <a:xfrm>
            <a:off x="6346148" y="3078617"/>
            <a:ext cx="2377440" cy="548640"/>
          </a:xfrm>
        </p:spPr>
        <p:txBody>
          <a:bodyPr anchor="b" anchorCtr="0">
            <a:noAutofit/>
          </a:bodyPr>
          <a:lstStyle>
            <a:lvl1pPr marL="0" indent="0" algn="l">
              <a:lnSpc>
                <a:spcPct val="120000"/>
              </a:lnSpc>
              <a:spcAft>
                <a:spcPts val="0"/>
              </a:spcAft>
              <a:buNone/>
              <a:defRPr sz="1600" b="0" i="0" spc="0" baseline="0">
                <a:solidFill>
                  <a:schemeClr val="bg1"/>
                </a:solidFill>
                <a:latin typeface="Gibson Medium" panose="02000000000000000000" pitchFamily="2" charset="77"/>
              </a:defRPr>
            </a:lvl1pPr>
          </a:lstStyle>
          <a:p>
            <a:pPr lvl="0"/>
            <a:r>
              <a:rPr lang="en-US"/>
              <a:t>Subheader #3</a:t>
            </a:r>
          </a:p>
        </p:txBody>
      </p:sp>
      <p:sp>
        <p:nvSpPr>
          <p:cNvPr id="11" name="Rectangle 10">
            <a:extLst>
              <a:ext uri="{FF2B5EF4-FFF2-40B4-BE49-F238E27FC236}">
                <a16:creationId xmlns:a16="http://schemas.microsoft.com/office/drawing/2014/main" id="{73DF5103-A09E-3E55-105E-DBC1D8D60852}"/>
              </a:ext>
              <a:ext uri="{C183D7F6-B498-43B3-948B-1728B52AA6E4}">
                <adec:decorative xmlns:adec="http://schemas.microsoft.com/office/drawing/2017/decorative" val="1"/>
              </a:ext>
            </a:extLst>
          </p:cNvPr>
          <p:cNvSpPr/>
          <p:nvPr userDrawn="1"/>
        </p:nvSpPr>
        <p:spPr>
          <a:xfrm>
            <a:off x="6346148" y="2222283"/>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2" name="Picture Placeholder 3">
            <a:extLst>
              <a:ext uri="{FF2B5EF4-FFF2-40B4-BE49-F238E27FC236}">
                <a16:creationId xmlns:a16="http://schemas.microsoft.com/office/drawing/2014/main" id="{0245E4E8-6728-D8F0-1B3C-58F39F610B96}"/>
              </a:ext>
              <a:ext uri="{C183D7F6-B498-43B3-948B-1728B52AA6E4}">
                <adec:decorative xmlns:adec="http://schemas.microsoft.com/office/drawing/2017/decorative" val="1"/>
              </a:ext>
            </a:extLst>
          </p:cNvPr>
          <p:cNvSpPr>
            <a:spLocks noGrp="1" noChangeAspect="1"/>
          </p:cNvSpPr>
          <p:nvPr>
            <p:ph type="pic" sz="quarter" idx="98" hasCustomPrompt="1"/>
          </p:nvPr>
        </p:nvSpPr>
        <p:spPr>
          <a:xfrm>
            <a:off x="6483308" y="2359443"/>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24" name="Text Placeholder 2">
            <a:extLst>
              <a:ext uri="{FF2B5EF4-FFF2-40B4-BE49-F238E27FC236}">
                <a16:creationId xmlns:a16="http://schemas.microsoft.com/office/drawing/2014/main" id="{25458372-3C56-0961-A93E-14EC8164C8E5}"/>
              </a:ext>
            </a:extLst>
          </p:cNvPr>
          <p:cNvSpPr>
            <a:spLocks noGrp="1"/>
          </p:cNvSpPr>
          <p:nvPr>
            <p:ph type="body" sz="quarter" idx="90" hasCustomPrompt="1"/>
          </p:nvPr>
        </p:nvSpPr>
        <p:spPr>
          <a:xfrm>
            <a:off x="3487417" y="3770552"/>
            <a:ext cx="2377440" cy="2377440"/>
          </a:xfrm>
        </p:spPr>
        <p:txBody>
          <a:bodyPr>
            <a:noAutofit/>
          </a:bodyPr>
          <a:lstStyle>
            <a:lvl1pPr marL="171450" indent="-171450" algn="l">
              <a:lnSpc>
                <a:spcPct val="120000"/>
              </a:lnSpc>
              <a:spcBef>
                <a:spcPts val="0"/>
              </a:spcBef>
              <a:spcAft>
                <a:spcPts val="800"/>
              </a:spcAft>
              <a:buClr>
                <a:schemeClr val="bg1"/>
              </a:buClr>
              <a:buFont typeface="Arial" panose="020B0604020202020204" pitchFamily="34" charset="0"/>
              <a:buChar char="•"/>
              <a:tabLst/>
              <a:defRPr sz="1200" b="0" i="0" spc="0">
                <a:solidFill>
                  <a:schemeClr val="bg1"/>
                </a:solidFill>
                <a:latin typeface="Gibson" panose="02000000000000000000" pitchFamily="2" charset="77"/>
              </a:defRPr>
            </a:lvl1pPr>
          </a:lstStyle>
          <a:p>
            <a:pPr lvl="0"/>
            <a:r>
              <a:rPr lang="en-US">
                <a:effectLst/>
              </a:rPr>
              <a:t>Body lorem ipsum dolor sit amet consectetur adipiscing elit</a:t>
            </a:r>
          </a:p>
          <a:p>
            <a:pPr marL="171450" marR="0" lvl="0" indent="-171450" algn="l" defTabSz="914377" rtl="0" eaLnBrk="1" fontAlgn="auto" latinLnBrk="0" hangingPunct="1">
              <a:lnSpc>
                <a:spcPct val="120000"/>
              </a:lnSpc>
              <a:spcBef>
                <a:spcPts val="0"/>
              </a:spcBef>
              <a:spcAft>
                <a:spcPts val="800"/>
              </a:spcAft>
              <a:buClr>
                <a:schemeClr val="bg1"/>
              </a:buClr>
              <a:buSzTx/>
              <a:buFont typeface="Arial" panose="020B0604020202020204" pitchFamily="34" charset="0"/>
              <a:buChar char="•"/>
              <a:tabLst/>
              <a:defRPr/>
            </a:pPr>
            <a:r>
              <a:rPr lang="en-US">
                <a:effectLst/>
              </a:rPr>
              <a:t>Body lorem ipsum dolor sit amet consectetur adipiscing elit</a:t>
            </a:r>
          </a:p>
          <a:p>
            <a:pPr marL="171450" marR="0" lvl="0" indent="-171450" algn="l" defTabSz="914377" rtl="0" eaLnBrk="1" fontAlgn="auto" latinLnBrk="0" hangingPunct="1">
              <a:lnSpc>
                <a:spcPct val="120000"/>
              </a:lnSpc>
              <a:spcBef>
                <a:spcPts val="0"/>
              </a:spcBef>
              <a:spcAft>
                <a:spcPts val="800"/>
              </a:spcAft>
              <a:buClr>
                <a:schemeClr val="bg1"/>
              </a:buClr>
              <a:buSzTx/>
              <a:buFont typeface="Arial" panose="020B0604020202020204" pitchFamily="34" charset="0"/>
              <a:buChar char="•"/>
              <a:tabLst/>
              <a:defRPr/>
            </a:pPr>
            <a:r>
              <a:rPr lang="en-US">
                <a:effectLst/>
              </a:rPr>
              <a:t>Body lorem ipsum dolor sit amet consectetur adipiscing elit</a:t>
            </a:r>
          </a:p>
          <a:p>
            <a:pPr marL="171450" marR="0" lvl="0" indent="-171450" algn="l" defTabSz="914377" rtl="0" eaLnBrk="1" fontAlgn="auto" latinLnBrk="0" hangingPunct="1">
              <a:lnSpc>
                <a:spcPct val="120000"/>
              </a:lnSpc>
              <a:spcBef>
                <a:spcPts val="0"/>
              </a:spcBef>
              <a:spcAft>
                <a:spcPts val="800"/>
              </a:spcAft>
              <a:buClr>
                <a:schemeClr val="bg1"/>
              </a:buClr>
              <a:buSzTx/>
              <a:buFont typeface="Arial" panose="020B0604020202020204" pitchFamily="34" charset="0"/>
              <a:buChar char="•"/>
              <a:tabLst/>
              <a:defRPr/>
            </a:pPr>
            <a:r>
              <a:rPr lang="en-US">
                <a:effectLst/>
              </a:rPr>
              <a:t>Body lorem ipsum dolor sit amet consectetur adipiscing elit</a:t>
            </a:r>
          </a:p>
        </p:txBody>
      </p:sp>
      <p:sp>
        <p:nvSpPr>
          <p:cNvPr id="25" name="Text Placeholder 1">
            <a:extLst>
              <a:ext uri="{FF2B5EF4-FFF2-40B4-BE49-F238E27FC236}">
                <a16:creationId xmlns:a16="http://schemas.microsoft.com/office/drawing/2014/main" id="{7F84263B-936F-D26C-0613-09EBCF7BE354}"/>
              </a:ext>
            </a:extLst>
          </p:cNvPr>
          <p:cNvSpPr>
            <a:spLocks noGrp="1"/>
          </p:cNvSpPr>
          <p:nvPr>
            <p:ph type="body" sz="quarter" idx="91" hasCustomPrompt="1"/>
          </p:nvPr>
        </p:nvSpPr>
        <p:spPr>
          <a:xfrm>
            <a:off x="3487417" y="3078617"/>
            <a:ext cx="2377440" cy="548640"/>
          </a:xfrm>
        </p:spPr>
        <p:txBody>
          <a:bodyPr anchor="b" anchorCtr="0">
            <a:noAutofit/>
          </a:bodyPr>
          <a:lstStyle>
            <a:lvl1pPr marL="0" indent="0" algn="l">
              <a:lnSpc>
                <a:spcPct val="120000"/>
              </a:lnSpc>
              <a:spcAft>
                <a:spcPts val="0"/>
              </a:spcAft>
              <a:buNone/>
              <a:defRPr sz="1600" b="0" i="0" spc="0" baseline="0">
                <a:solidFill>
                  <a:schemeClr val="bg1"/>
                </a:solidFill>
                <a:latin typeface="Gibson Medium" panose="02000000000000000000" pitchFamily="2" charset="77"/>
              </a:defRPr>
            </a:lvl1pPr>
          </a:lstStyle>
          <a:p>
            <a:pPr lvl="0"/>
            <a:r>
              <a:rPr lang="en-US"/>
              <a:t>Subheader #2</a:t>
            </a:r>
          </a:p>
        </p:txBody>
      </p:sp>
      <p:sp>
        <p:nvSpPr>
          <p:cNvPr id="27" name="Rectangle 26">
            <a:extLst>
              <a:ext uri="{FF2B5EF4-FFF2-40B4-BE49-F238E27FC236}">
                <a16:creationId xmlns:a16="http://schemas.microsoft.com/office/drawing/2014/main" id="{CEDA3A6F-1A82-D780-CFEE-07C81F92B099}"/>
              </a:ext>
              <a:ext uri="{C183D7F6-B498-43B3-948B-1728B52AA6E4}">
                <adec:decorative xmlns:adec="http://schemas.microsoft.com/office/drawing/2017/decorative" val="1"/>
              </a:ext>
            </a:extLst>
          </p:cNvPr>
          <p:cNvSpPr/>
          <p:nvPr userDrawn="1"/>
        </p:nvSpPr>
        <p:spPr>
          <a:xfrm>
            <a:off x="3487417" y="2222283"/>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9" name="Picture Placeholder 3">
            <a:extLst>
              <a:ext uri="{FF2B5EF4-FFF2-40B4-BE49-F238E27FC236}">
                <a16:creationId xmlns:a16="http://schemas.microsoft.com/office/drawing/2014/main" id="{2E86EFEF-E04D-D08E-9DA2-5A722EEC1B22}"/>
              </a:ext>
              <a:ext uri="{C183D7F6-B498-43B3-948B-1728B52AA6E4}">
                <adec:decorative xmlns:adec="http://schemas.microsoft.com/office/drawing/2017/decorative" val="1"/>
              </a:ext>
            </a:extLst>
          </p:cNvPr>
          <p:cNvSpPr>
            <a:spLocks noGrp="1" noChangeAspect="1"/>
          </p:cNvSpPr>
          <p:nvPr>
            <p:ph type="pic" sz="quarter" idx="92" hasCustomPrompt="1"/>
          </p:nvPr>
        </p:nvSpPr>
        <p:spPr>
          <a:xfrm>
            <a:off x="3624577" y="2359443"/>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19" name="Text Placeholder 2">
            <a:extLst>
              <a:ext uri="{FF2B5EF4-FFF2-40B4-BE49-F238E27FC236}">
                <a16:creationId xmlns:a16="http://schemas.microsoft.com/office/drawing/2014/main" id="{F63C6BD7-67BD-E8DF-50FB-633A418A005E}"/>
              </a:ext>
            </a:extLst>
          </p:cNvPr>
          <p:cNvSpPr>
            <a:spLocks noGrp="1"/>
          </p:cNvSpPr>
          <p:nvPr>
            <p:ph type="body" sz="quarter" idx="12" hasCustomPrompt="1"/>
          </p:nvPr>
        </p:nvSpPr>
        <p:spPr>
          <a:xfrm>
            <a:off x="628686" y="3770552"/>
            <a:ext cx="2377440" cy="2377440"/>
          </a:xfrm>
        </p:spPr>
        <p:txBody>
          <a:bodyPr>
            <a:noAutofit/>
          </a:bodyPr>
          <a:lstStyle>
            <a:lvl1pPr marL="171450" indent="-171450" algn="l">
              <a:lnSpc>
                <a:spcPct val="120000"/>
              </a:lnSpc>
              <a:spcBef>
                <a:spcPts val="0"/>
              </a:spcBef>
              <a:spcAft>
                <a:spcPts val="800"/>
              </a:spcAft>
              <a:buClr>
                <a:schemeClr val="bg1"/>
              </a:buClr>
              <a:buFont typeface="Arial" panose="020B0604020202020204" pitchFamily="34" charset="0"/>
              <a:buChar char="•"/>
              <a:tabLst/>
              <a:defRPr sz="1200" b="0" i="0" spc="0">
                <a:solidFill>
                  <a:schemeClr val="bg1"/>
                </a:solidFill>
                <a:latin typeface="Gibson" panose="02000000000000000000" pitchFamily="2" charset="77"/>
              </a:defRPr>
            </a:lvl1pPr>
          </a:lstStyle>
          <a:p>
            <a:pPr lvl="0"/>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endParaRPr lang="en-US">
              <a:effectLst/>
            </a:endParaRPr>
          </a:p>
          <a:p>
            <a:pPr marL="171450" marR="0" lvl="0" indent="-171450" algn="l" defTabSz="914377" rtl="0" eaLnBrk="1" fontAlgn="auto" latinLnBrk="0" hangingPunct="1">
              <a:lnSpc>
                <a:spcPct val="120000"/>
              </a:lnSpc>
              <a:spcBef>
                <a:spcPts val="0"/>
              </a:spcBef>
              <a:spcAft>
                <a:spcPts val="800"/>
              </a:spcAft>
              <a:buClr>
                <a:schemeClr val="bg1"/>
              </a:buClr>
              <a:buSzTx/>
              <a:buFont typeface="Arial" panose="020B0604020202020204" pitchFamily="34" charset="0"/>
              <a:buChar char="•"/>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endParaRPr lang="en-US">
              <a:effectLst/>
            </a:endParaRPr>
          </a:p>
          <a:p>
            <a:pPr marL="171450" marR="0" lvl="0" indent="-171450" algn="l" defTabSz="914377" rtl="0" eaLnBrk="1" fontAlgn="auto" latinLnBrk="0" hangingPunct="1">
              <a:lnSpc>
                <a:spcPct val="120000"/>
              </a:lnSpc>
              <a:spcBef>
                <a:spcPts val="0"/>
              </a:spcBef>
              <a:spcAft>
                <a:spcPts val="800"/>
              </a:spcAft>
              <a:buClr>
                <a:schemeClr val="bg1"/>
              </a:buClr>
              <a:buSzTx/>
              <a:buFont typeface="Arial" panose="020B0604020202020204" pitchFamily="34" charset="0"/>
              <a:buChar char="•"/>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endParaRPr lang="en-US">
              <a:effectLst/>
            </a:endParaRPr>
          </a:p>
          <a:p>
            <a:pPr marL="171450" marR="0" lvl="0" indent="-171450" algn="l" defTabSz="914377" rtl="0" eaLnBrk="1" fontAlgn="auto" latinLnBrk="0" hangingPunct="1">
              <a:lnSpc>
                <a:spcPct val="120000"/>
              </a:lnSpc>
              <a:spcBef>
                <a:spcPts val="0"/>
              </a:spcBef>
              <a:spcAft>
                <a:spcPts val="800"/>
              </a:spcAft>
              <a:buClr>
                <a:schemeClr val="bg1"/>
              </a:buClr>
              <a:buSzTx/>
              <a:buFont typeface="Arial" panose="020B0604020202020204" pitchFamily="34" charset="0"/>
              <a:buChar char="•"/>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endParaRPr lang="en-US">
              <a:effectLst/>
            </a:endParaRPr>
          </a:p>
          <a:p>
            <a:pPr lvl="0"/>
            <a:endParaRPr lang="en-US">
              <a:effectLst/>
            </a:endParaRPr>
          </a:p>
        </p:txBody>
      </p:sp>
      <p:sp>
        <p:nvSpPr>
          <p:cNvPr id="20" name="Text Placeholder 1">
            <a:extLst>
              <a:ext uri="{FF2B5EF4-FFF2-40B4-BE49-F238E27FC236}">
                <a16:creationId xmlns:a16="http://schemas.microsoft.com/office/drawing/2014/main" id="{C4419EB9-B2FA-C8FC-CE6E-4C2E122F4E6A}"/>
              </a:ext>
            </a:extLst>
          </p:cNvPr>
          <p:cNvSpPr>
            <a:spLocks noGrp="1"/>
          </p:cNvSpPr>
          <p:nvPr>
            <p:ph type="body" sz="quarter" idx="89" hasCustomPrompt="1"/>
          </p:nvPr>
        </p:nvSpPr>
        <p:spPr>
          <a:xfrm>
            <a:off x="628686" y="3078617"/>
            <a:ext cx="2377440" cy="548640"/>
          </a:xfrm>
        </p:spPr>
        <p:txBody>
          <a:bodyPr anchor="b" anchorCtr="0">
            <a:noAutofit/>
          </a:bodyPr>
          <a:lstStyle>
            <a:lvl1pPr marL="0" indent="0" algn="l">
              <a:lnSpc>
                <a:spcPct val="120000"/>
              </a:lnSpc>
              <a:spcAft>
                <a:spcPts val="0"/>
              </a:spcAft>
              <a:buNone/>
              <a:defRPr sz="1600" b="0" i="0" spc="0" baseline="0">
                <a:solidFill>
                  <a:schemeClr val="bg1"/>
                </a:solidFill>
                <a:latin typeface="Gibson Medium" panose="02000000000000000000" pitchFamily="2" charset="77"/>
              </a:defRPr>
            </a:lvl1pPr>
          </a:lstStyle>
          <a:p>
            <a:pPr lvl="0"/>
            <a:r>
              <a:rPr lang="en-US" err="1"/>
              <a:t>Subheader</a:t>
            </a:r>
            <a:r>
              <a:rPr lang="en-US"/>
              <a:t> #1</a:t>
            </a:r>
          </a:p>
        </p:txBody>
      </p:sp>
      <p:sp>
        <p:nvSpPr>
          <p:cNvPr id="21" name="Rectangle 20">
            <a:extLst>
              <a:ext uri="{FF2B5EF4-FFF2-40B4-BE49-F238E27FC236}">
                <a16:creationId xmlns:a16="http://schemas.microsoft.com/office/drawing/2014/main" id="{356A14D1-965B-37DB-BEDA-E18FE0BACEBC}"/>
              </a:ext>
              <a:ext uri="{C183D7F6-B498-43B3-948B-1728B52AA6E4}">
                <adec:decorative xmlns:adec="http://schemas.microsoft.com/office/drawing/2017/decorative" val="1"/>
              </a:ext>
            </a:extLst>
          </p:cNvPr>
          <p:cNvSpPr/>
          <p:nvPr userDrawn="1"/>
        </p:nvSpPr>
        <p:spPr>
          <a:xfrm>
            <a:off x="628686" y="2222283"/>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2" name="Picture Placeholder 3">
            <a:extLst>
              <a:ext uri="{FF2B5EF4-FFF2-40B4-BE49-F238E27FC236}">
                <a16:creationId xmlns:a16="http://schemas.microsoft.com/office/drawing/2014/main" id="{197883C3-A261-970A-C77A-3BF628624FE3}"/>
              </a:ext>
              <a:ext uri="{C183D7F6-B498-43B3-948B-1728B52AA6E4}">
                <adec:decorative xmlns:adec="http://schemas.microsoft.com/office/drawing/2017/decorative" val="1"/>
              </a:ext>
            </a:extLst>
          </p:cNvPr>
          <p:cNvSpPr>
            <a:spLocks noGrp="1" noChangeAspect="1"/>
          </p:cNvSpPr>
          <p:nvPr>
            <p:ph type="pic" sz="quarter" idx="14" hasCustomPrompt="1"/>
          </p:nvPr>
        </p:nvSpPr>
        <p:spPr>
          <a:xfrm>
            <a:off x="765846" y="2359443"/>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8" name="Title Placeholder 3">
            <a:extLst>
              <a:ext uri="{FF2B5EF4-FFF2-40B4-BE49-F238E27FC236}">
                <a16:creationId xmlns:a16="http://schemas.microsoft.com/office/drawing/2014/main" id="{A385884D-6A53-606D-0763-8F8F5FF44EB0}"/>
              </a:ext>
            </a:extLst>
          </p:cNvPr>
          <p:cNvSpPr>
            <a:spLocks noGrp="1"/>
          </p:cNvSpPr>
          <p:nvPr>
            <p:ph type="title" hasCustomPrompt="1"/>
          </p:nvPr>
        </p:nvSpPr>
        <p:spPr>
          <a:xfrm>
            <a:off x="609600" y="1097280"/>
            <a:ext cx="10972799" cy="430887"/>
          </a:xfrm>
          <a:prstGeom prst="rect">
            <a:avLst/>
          </a:prstGeom>
        </p:spPr>
        <p:txBody>
          <a:bodyPr vert="horz" lIns="0" tIns="0" rIns="0" bIns="0" rtlCol="0" anchor="t" anchorCtr="0">
            <a:noAutofit/>
          </a:bodyPr>
          <a:lstStyle>
            <a:lvl1pPr algn="l">
              <a:spcAft>
                <a:spcPts val="0"/>
              </a:spcAft>
              <a:defRPr baseline="0">
                <a:solidFill>
                  <a:schemeClr val="bg2"/>
                </a:solidFill>
              </a:defRPr>
            </a:lvl1pPr>
          </a:lstStyle>
          <a:p>
            <a:r>
              <a:rPr lang="en-US"/>
              <a:t>Content Slide Title – 4 Up Left with Icons</a:t>
            </a:r>
          </a:p>
        </p:txBody>
      </p:sp>
      <p:sp>
        <p:nvSpPr>
          <p:cNvPr id="40" name="Text Placeholder 15">
            <a:extLst>
              <a:ext uri="{FF2B5EF4-FFF2-40B4-BE49-F238E27FC236}">
                <a16:creationId xmlns:a16="http://schemas.microsoft.com/office/drawing/2014/main" id="{F8B0D948-F048-CE6D-DA97-B5FAA9538F26}"/>
              </a:ext>
            </a:extLst>
          </p:cNvPr>
          <p:cNvSpPr>
            <a:spLocks noGrp="1"/>
          </p:cNvSpPr>
          <p:nvPr>
            <p:ph type="body" sz="quarter" idx="19" hasCustomPrompt="1"/>
          </p:nvPr>
        </p:nvSpPr>
        <p:spPr>
          <a:xfrm>
            <a:off x="609600" y="685800"/>
            <a:ext cx="7273969" cy="283464"/>
          </a:xfrm>
        </p:spPr>
        <p:txBody>
          <a:bodyPr anchor="ctr" anchorCtr="0"/>
          <a:lstStyle>
            <a:lvl1pPr marL="0" indent="0" algn="l">
              <a:lnSpc>
                <a:spcPct val="100000"/>
              </a:lnSpc>
              <a:spcAft>
                <a:spcPts val="0"/>
              </a:spcAft>
              <a:buNone/>
              <a:defRPr sz="1000" b="1" i="0" kern="1200" cap="all" spc="150" baseline="0">
                <a:solidFill>
                  <a:schemeClr val="bg2"/>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Tree>
    <p:extLst>
      <p:ext uri="{BB962C8B-B14F-4D97-AF65-F5344CB8AC3E}">
        <p14:creationId xmlns:p14="http://schemas.microsoft.com/office/powerpoint/2010/main" val="111551183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Content – 4 Up Progression">
    <p:bg>
      <p:bgPr>
        <a:solidFill>
          <a:schemeClr val="tx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601648A-ED65-28A2-7A52-78EFBE8A195F}"/>
              </a:ext>
              <a:ext uri="{C183D7F6-B498-43B3-948B-1728B52AA6E4}">
                <adec:decorative xmlns:adec="http://schemas.microsoft.com/office/drawing/2017/decorative" val="1"/>
              </a:ext>
            </a:extLst>
          </p:cNvPr>
          <p:cNvSpPr/>
          <p:nvPr userDrawn="1"/>
        </p:nvSpPr>
        <p:spPr>
          <a:xfrm flipV="1">
            <a:off x="0" y="2547257"/>
            <a:ext cx="12191999" cy="4310742"/>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pic>
        <p:nvPicPr>
          <p:cNvPr id="35" name="Logo">
            <a:extLst>
              <a:ext uri="{FF2B5EF4-FFF2-40B4-BE49-F238E27FC236}">
                <a16:creationId xmlns:a16="http://schemas.microsoft.com/office/drawing/2014/main" id="{E2F35DCA-42D6-772F-C85A-8F01E921F258}"/>
              </a:ext>
              <a:ext uri="{C183D7F6-B498-43B3-948B-1728B52AA6E4}">
                <adec:decorative xmlns:adec="http://schemas.microsoft.com/office/drawing/2017/decorative" val="1"/>
              </a:ext>
            </a:extLst>
          </p:cNvPr>
          <p:cNvPicPr>
            <a:picLocks noChangeAspect="1"/>
          </p:cNvPicPr>
          <p:nvPr userDrawn="1"/>
        </p:nvPicPr>
        <p:blipFill>
          <a:blip r:embed="rId2">
            <a:duotone>
              <a:srgbClr val="F5F5F6">
                <a:shade val="45000"/>
                <a:satMod val="135000"/>
              </a:srgbClr>
              <a:prstClr val="white"/>
            </a:duotone>
            <a:alphaModFix amt="66000"/>
          </a:blip>
          <a:srcRect/>
          <a:stretch/>
        </p:blipFill>
        <p:spPr>
          <a:xfrm>
            <a:off x="10693685" y="6392510"/>
            <a:ext cx="888715" cy="215445"/>
          </a:xfrm>
          <a:prstGeom prst="rect">
            <a:avLst/>
          </a:prstGeom>
        </p:spPr>
      </p:pic>
      <p:sp>
        <p:nvSpPr>
          <p:cNvPr id="38" name="Copyright">
            <a:extLst>
              <a:ext uri="{FF2B5EF4-FFF2-40B4-BE49-F238E27FC236}">
                <a16:creationId xmlns:a16="http://schemas.microsoft.com/office/drawing/2014/main" id="{00177735-397A-C503-5BC3-650192FFDC19}"/>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pPr defTabSz="1219170">
                <a:defRPr/>
              </a:pPr>
              <a:t>‹#›</a:t>
            </a:fld>
            <a:r>
              <a:rPr lang="en-US" sz="800" b="0" i="0">
                <a:solidFill>
                  <a:srgbClr val="757575"/>
                </a:solidFill>
                <a:latin typeface="Gibson Book" pitchFamily="2" charset="77"/>
              </a:rPr>
              <a:t>  |  Copyright © 2023 </a:t>
            </a:r>
            <a:r>
              <a:rPr lang="en-US" sz="800" b="0" i="0" err="1">
                <a:solidFill>
                  <a:srgbClr val="757575"/>
                </a:solidFill>
                <a:latin typeface="Gibson Book" pitchFamily="2" charset="77"/>
              </a:rPr>
              <a:t>CapTech</a:t>
            </a:r>
            <a:r>
              <a:rPr lang="en-US" sz="800" b="0" i="0">
                <a:solidFill>
                  <a:srgbClr val="757575"/>
                </a:solidFill>
                <a:latin typeface="Gibson Book" pitchFamily="2" charset="77"/>
              </a:rPr>
              <a:t> Ventures, Inc. All Rights Reserved.</a:t>
            </a:r>
          </a:p>
        </p:txBody>
      </p:sp>
      <p:sp>
        <p:nvSpPr>
          <p:cNvPr id="36" name="Text Placeholder 2">
            <a:extLst>
              <a:ext uri="{FF2B5EF4-FFF2-40B4-BE49-F238E27FC236}">
                <a16:creationId xmlns:a16="http://schemas.microsoft.com/office/drawing/2014/main" id="{2B562AF2-1E7E-F33C-CB5E-55BADD095CE8}"/>
              </a:ext>
            </a:extLst>
          </p:cNvPr>
          <p:cNvSpPr>
            <a:spLocks noGrp="1"/>
          </p:cNvSpPr>
          <p:nvPr>
            <p:ph type="body" sz="quarter" idx="96" hasCustomPrompt="1"/>
          </p:nvPr>
        </p:nvSpPr>
        <p:spPr>
          <a:xfrm>
            <a:off x="9291038" y="4642725"/>
            <a:ext cx="2304288" cy="1523337"/>
          </a:xfrm>
        </p:spPr>
        <p:txBody>
          <a:bodyPr>
            <a:noAutofit/>
          </a:bodyPr>
          <a:lstStyle>
            <a:lvl1pPr marL="171450" indent="-171450" algn="l">
              <a:lnSpc>
                <a:spcPct val="120000"/>
              </a:lnSpc>
              <a:spcBef>
                <a:spcPts val="0"/>
              </a:spcBef>
              <a:spcAft>
                <a:spcPts val="800"/>
              </a:spcAft>
              <a:buClr>
                <a:schemeClr val="bg1"/>
              </a:buClr>
              <a:buFont typeface="Arial" panose="020B0604020202020204" pitchFamily="34" charset="0"/>
              <a:buChar char="•"/>
              <a:tabLst/>
              <a:defRPr sz="1200" b="0" i="0" spc="0">
                <a:solidFill>
                  <a:schemeClr val="bg1"/>
                </a:solidFill>
                <a:latin typeface="Gibson" panose="02000000000000000000" pitchFamily="2" charset="77"/>
              </a:defRPr>
            </a:lvl1pPr>
          </a:lstStyle>
          <a:p>
            <a:pPr lvl="0"/>
            <a:r>
              <a:rPr lang="en-US">
                <a:effectLst/>
              </a:rPr>
              <a:t>Body lorem ipsum dolor sit amet consectetur adipiscing elit</a:t>
            </a:r>
          </a:p>
        </p:txBody>
      </p:sp>
      <p:sp>
        <p:nvSpPr>
          <p:cNvPr id="37" name="Text Placeholder 1">
            <a:extLst>
              <a:ext uri="{FF2B5EF4-FFF2-40B4-BE49-F238E27FC236}">
                <a16:creationId xmlns:a16="http://schemas.microsoft.com/office/drawing/2014/main" id="{DCDC9387-1A70-193A-5F97-9CFA8EAAD42C}"/>
              </a:ext>
            </a:extLst>
          </p:cNvPr>
          <p:cNvSpPr>
            <a:spLocks noGrp="1"/>
          </p:cNvSpPr>
          <p:nvPr>
            <p:ph type="body" sz="quarter" idx="97" hasCustomPrompt="1"/>
          </p:nvPr>
        </p:nvSpPr>
        <p:spPr>
          <a:xfrm>
            <a:off x="9291117" y="4082553"/>
            <a:ext cx="2304202" cy="413871"/>
          </a:xfrm>
        </p:spPr>
        <p:txBody>
          <a:bodyPr anchor="b" anchorCtr="0">
            <a:noAutofit/>
          </a:bodyPr>
          <a:lstStyle>
            <a:lvl1pPr marL="0" indent="0" algn="l">
              <a:lnSpc>
                <a:spcPct val="100000"/>
              </a:lnSpc>
              <a:spcAft>
                <a:spcPts val="0"/>
              </a:spcAft>
              <a:buNone/>
              <a:defRPr sz="1000" b="1" i="0" kern="0" cap="all" spc="150" baseline="0">
                <a:solidFill>
                  <a:schemeClr val="bg2"/>
                </a:solidFill>
                <a:latin typeface="Gibson SemiBold" pitchFamily="2" charset="77"/>
              </a:defRPr>
            </a:lvl1pPr>
          </a:lstStyle>
          <a:p>
            <a:pPr lvl="0"/>
            <a:r>
              <a:rPr lang="en-US"/>
              <a:t>Subheader #4</a:t>
            </a:r>
          </a:p>
        </p:txBody>
      </p:sp>
      <p:sp>
        <p:nvSpPr>
          <p:cNvPr id="39" name="Rectangle 38">
            <a:extLst>
              <a:ext uri="{FF2B5EF4-FFF2-40B4-BE49-F238E27FC236}">
                <a16:creationId xmlns:a16="http://schemas.microsoft.com/office/drawing/2014/main" id="{CB9927F1-718C-EE26-1C40-10FB9C938FD0}"/>
              </a:ext>
              <a:ext uri="{C183D7F6-B498-43B3-948B-1728B52AA6E4}">
                <adec:decorative xmlns:adec="http://schemas.microsoft.com/office/drawing/2017/decorative" val="1"/>
              </a:ext>
            </a:extLst>
          </p:cNvPr>
          <p:cNvSpPr/>
          <p:nvPr userDrawn="1"/>
        </p:nvSpPr>
        <p:spPr>
          <a:xfrm>
            <a:off x="9291039" y="3124585"/>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41" name="Picture Placeholder 3">
            <a:extLst>
              <a:ext uri="{FF2B5EF4-FFF2-40B4-BE49-F238E27FC236}">
                <a16:creationId xmlns:a16="http://schemas.microsoft.com/office/drawing/2014/main" id="{5380F07C-4373-B783-A833-5106EA70942F}"/>
              </a:ext>
              <a:ext uri="{C183D7F6-B498-43B3-948B-1728B52AA6E4}">
                <adec:decorative xmlns:adec="http://schemas.microsoft.com/office/drawing/2017/decorative" val="1"/>
              </a:ext>
            </a:extLst>
          </p:cNvPr>
          <p:cNvSpPr>
            <a:spLocks noGrp="1" noChangeAspect="1"/>
          </p:cNvSpPr>
          <p:nvPr>
            <p:ph type="pic" sz="quarter" idx="98" hasCustomPrompt="1"/>
          </p:nvPr>
        </p:nvSpPr>
        <p:spPr>
          <a:xfrm>
            <a:off x="9428199" y="3261745"/>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cxnSp>
        <p:nvCxnSpPr>
          <p:cNvPr id="23" name="Straight Arrow Connector 22">
            <a:extLst>
              <a:ext uri="{FF2B5EF4-FFF2-40B4-BE49-F238E27FC236}">
                <a16:creationId xmlns:a16="http://schemas.microsoft.com/office/drawing/2014/main" id="{490A6E14-EF63-D6CE-40BF-6548D5A8E30A}"/>
              </a:ext>
              <a:ext uri="{C183D7F6-B498-43B3-948B-1728B52AA6E4}">
                <adec:decorative xmlns:adec="http://schemas.microsoft.com/office/drawing/2017/decorative" val="1"/>
              </a:ext>
            </a:extLst>
          </p:cNvPr>
          <p:cNvCxnSpPr>
            <a:cxnSpLocks/>
          </p:cNvCxnSpPr>
          <p:nvPr userDrawn="1"/>
        </p:nvCxnSpPr>
        <p:spPr>
          <a:xfrm>
            <a:off x="7447402" y="3490345"/>
            <a:ext cx="1670327" cy="0"/>
          </a:xfrm>
          <a:prstGeom prst="straightConnector1">
            <a:avLst/>
          </a:prstGeom>
          <a:noFill/>
          <a:ln w="15875" cap="flat" cmpd="sng" algn="ctr">
            <a:solidFill>
              <a:srgbClr val="FFFFFF">
                <a:lumMod val="65000"/>
              </a:srgbClr>
            </a:solidFill>
            <a:prstDash val="solid"/>
            <a:miter lim="800000"/>
            <a:tailEnd type="arrow" w="med" len="sm"/>
          </a:ln>
          <a:effectLst/>
        </p:spPr>
      </p:cxnSp>
      <p:sp>
        <p:nvSpPr>
          <p:cNvPr id="30" name="Text Placeholder 2">
            <a:extLst>
              <a:ext uri="{FF2B5EF4-FFF2-40B4-BE49-F238E27FC236}">
                <a16:creationId xmlns:a16="http://schemas.microsoft.com/office/drawing/2014/main" id="{E48BBF2C-0C9F-2188-D58A-16FB11B018D9}"/>
              </a:ext>
            </a:extLst>
          </p:cNvPr>
          <p:cNvSpPr>
            <a:spLocks noGrp="1"/>
          </p:cNvSpPr>
          <p:nvPr>
            <p:ph type="body" sz="quarter" idx="93" hasCustomPrompt="1"/>
          </p:nvPr>
        </p:nvSpPr>
        <p:spPr>
          <a:xfrm>
            <a:off x="6403588" y="4648862"/>
            <a:ext cx="2304288" cy="1523337"/>
          </a:xfrm>
        </p:spPr>
        <p:txBody>
          <a:bodyPr>
            <a:noAutofit/>
          </a:bodyPr>
          <a:lstStyle>
            <a:lvl1pPr marL="171450" indent="-171450" algn="l">
              <a:lnSpc>
                <a:spcPct val="120000"/>
              </a:lnSpc>
              <a:spcBef>
                <a:spcPts val="0"/>
              </a:spcBef>
              <a:spcAft>
                <a:spcPts val="800"/>
              </a:spcAft>
              <a:buClr>
                <a:schemeClr val="bg1"/>
              </a:buClr>
              <a:buFont typeface="Arial" panose="020B0604020202020204" pitchFamily="34" charset="0"/>
              <a:buChar char="•"/>
              <a:tabLst/>
              <a:defRPr sz="1200" b="0" i="0" spc="0">
                <a:solidFill>
                  <a:schemeClr val="bg1"/>
                </a:solidFill>
                <a:latin typeface="Gibson" panose="02000000000000000000" pitchFamily="2" charset="77"/>
              </a:defRPr>
            </a:lvl1pPr>
          </a:lstStyle>
          <a:p>
            <a:pPr lvl="0"/>
            <a:r>
              <a:rPr lang="en-US">
                <a:effectLst/>
              </a:rPr>
              <a:t>Body lorem ipsum dolor sit amet consectetur adipiscing elit</a:t>
            </a:r>
          </a:p>
        </p:txBody>
      </p:sp>
      <p:sp>
        <p:nvSpPr>
          <p:cNvPr id="31" name="Text Placeholder 1">
            <a:extLst>
              <a:ext uri="{FF2B5EF4-FFF2-40B4-BE49-F238E27FC236}">
                <a16:creationId xmlns:a16="http://schemas.microsoft.com/office/drawing/2014/main" id="{04842A1D-E59C-8E7B-8047-F895A88F283F}"/>
              </a:ext>
            </a:extLst>
          </p:cNvPr>
          <p:cNvSpPr>
            <a:spLocks noGrp="1"/>
          </p:cNvSpPr>
          <p:nvPr>
            <p:ph type="body" sz="quarter" idx="94" hasCustomPrompt="1"/>
          </p:nvPr>
        </p:nvSpPr>
        <p:spPr>
          <a:xfrm>
            <a:off x="6402012" y="4101170"/>
            <a:ext cx="2304202" cy="369160"/>
          </a:xfrm>
        </p:spPr>
        <p:txBody>
          <a:bodyPr anchor="b" anchorCtr="0">
            <a:noAutofit/>
          </a:bodyPr>
          <a:lstStyle>
            <a:lvl1pPr marL="0" indent="0" algn="l">
              <a:lnSpc>
                <a:spcPct val="100000"/>
              </a:lnSpc>
              <a:spcAft>
                <a:spcPts val="0"/>
              </a:spcAft>
              <a:buNone/>
              <a:defRPr sz="1000" b="1" i="0" kern="0" cap="all" spc="150" baseline="0">
                <a:solidFill>
                  <a:schemeClr val="bg2"/>
                </a:solidFill>
                <a:latin typeface="Gibson SemiBold" pitchFamily="2" charset="77"/>
              </a:defRPr>
            </a:lvl1pPr>
          </a:lstStyle>
          <a:p>
            <a:pPr lvl="0"/>
            <a:r>
              <a:rPr lang="en-US"/>
              <a:t>Subheader #3</a:t>
            </a:r>
          </a:p>
        </p:txBody>
      </p:sp>
      <p:sp>
        <p:nvSpPr>
          <p:cNvPr id="33" name="Rectangle 32">
            <a:extLst>
              <a:ext uri="{FF2B5EF4-FFF2-40B4-BE49-F238E27FC236}">
                <a16:creationId xmlns:a16="http://schemas.microsoft.com/office/drawing/2014/main" id="{9CF39F02-A2C6-4992-7E85-2E48C712B287}"/>
              </a:ext>
              <a:ext uri="{C183D7F6-B498-43B3-948B-1728B52AA6E4}">
                <adec:decorative xmlns:adec="http://schemas.microsoft.com/office/drawing/2017/decorative" val="1"/>
              </a:ext>
            </a:extLst>
          </p:cNvPr>
          <p:cNvSpPr/>
          <p:nvPr userDrawn="1"/>
        </p:nvSpPr>
        <p:spPr>
          <a:xfrm>
            <a:off x="6368117" y="3124585"/>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34" name="Picture Placeholder 3">
            <a:extLst>
              <a:ext uri="{FF2B5EF4-FFF2-40B4-BE49-F238E27FC236}">
                <a16:creationId xmlns:a16="http://schemas.microsoft.com/office/drawing/2014/main" id="{9E9786D6-AD1A-2705-82C5-1EA9D68985E1}"/>
              </a:ext>
              <a:ext uri="{C183D7F6-B498-43B3-948B-1728B52AA6E4}">
                <adec:decorative xmlns:adec="http://schemas.microsoft.com/office/drawing/2017/decorative" val="1"/>
              </a:ext>
            </a:extLst>
          </p:cNvPr>
          <p:cNvSpPr>
            <a:spLocks noGrp="1" noChangeAspect="1"/>
          </p:cNvSpPr>
          <p:nvPr>
            <p:ph type="pic" sz="quarter" idx="95" hasCustomPrompt="1"/>
          </p:nvPr>
        </p:nvSpPr>
        <p:spPr>
          <a:xfrm>
            <a:off x="6505277" y="3261745"/>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cxnSp>
        <p:nvCxnSpPr>
          <p:cNvPr id="18" name="Straight Arrow Connector 17">
            <a:extLst>
              <a:ext uri="{FF2B5EF4-FFF2-40B4-BE49-F238E27FC236}">
                <a16:creationId xmlns:a16="http://schemas.microsoft.com/office/drawing/2014/main" id="{9F55E96E-3216-B9B0-2A08-161E309EE737}"/>
              </a:ext>
              <a:ext uri="{C183D7F6-B498-43B3-948B-1728B52AA6E4}">
                <adec:decorative xmlns:adec="http://schemas.microsoft.com/office/drawing/2017/decorative" val="1"/>
              </a:ext>
            </a:extLst>
          </p:cNvPr>
          <p:cNvCxnSpPr>
            <a:cxnSpLocks/>
          </p:cNvCxnSpPr>
          <p:nvPr userDrawn="1"/>
        </p:nvCxnSpPr>
        <p:spPr>
          <a:xfrm>
            <a:off x="4572000" y="3490345"/>
            <a:ext cx="1670327" cy="0"/>
          </a:xfrm>
          <a:prstGeom prst="straightConnector1">
            <a:avLst/>
          </a:prstGeom>
          <a:noFill/>
          <a:ln w="15875" cap="flat" cmpd="sng" algn="ctr">
            <a:solidFill>
              <a:srgbClr val="FFFFFF">
                <a:lumMod val="65000"/>
              </a:srgbClr>
            </a:solidFill>
            <a:prstDash val="solid"/>
            <a:miter lim="800000"/>
            <a:tailEnd type="arrow" w="med" len="sm"/>
          </a:ln>
          <a:effectLst/>
        </p:spPr>
      </p:cxnSp>
      <p:sp>
        <p:nvSpPr>
          <p:cNvPr id="24" name="Text Placeholder 2">
            <a:extLst>
              <a:ext uri="{FF2B5EF4-FFF2-40B4-BE49-F238E27FC236}">
                <a16:creationId xmlns:a16="http://schemas.microsoft.com/office/drawing/2014/main" id="{25458372-3C56-0961-A93E-14EC8164C8E5}"/>
              </a:ext>
            </a:extLst>
          </p:cNvPr>
          <p:cNvSpPr>
            <a:spLocks noGrp="1"/>
          </p:cNvSpPr>
          <p:nvPr>
            <p:ph type="body" sz="quarter" idx="90" hasCustomPrompt="1"/>
          </p:nvPr>
        </p:nvSpPr>
        <p:spPr>
          <a:xfrm>
            <a:off x="3516137" y="4648862"/>
            <a:ext cx="2304288" cy="1523337"/>
          </a:xfrm>
        </p:spPr>
        <p:txBody>
          <a:bodyPr>
            <a:noAutofit/>
          </a:bodyPr>
          <a:lstStyle>
            <a:lvl1pPr marL="171450" indent="-171450" algn="l">
              <a:lnSpc>
                <a:spcPct val="120000"/>
              </a:lnSpc>
              <a:spcBef>
                <a:spcPts val="0"/>
              </a:spcBef>
              <a:spcAft>
                <a:spcPts val="800"/>
              </a:spcAft>
              <a:buClr>
                <a:schemeClr val="bg1"/>
              </a:buClr>
              <a:buFont typeface="Arial" panose="020B0604020202020204" pitchFamily="34" charset="0"/>
              <a:buChar char="•"/>
              <a:tabLst/>
              <a:defRPr sz="1200" b="0" i="0" spc="0">
                <a:solidFill>
                  <a:schemeClr val="bg1"/>
                </a:solidFill>
                <a:latin typeface="Gibson" panose="02000000000000000000" pitchFamily="2" charset="77"/>
              </a:defRPr>
            </a:lvl1pPr>
          </a:lstStyle>
          <a:p>
            <a:pPr lvl="0"/>
            <a:r>
              <a:rPr lang="en-US">
                <a:effectLst/>
              </a:rPr>
              <a:t>Body lorem ipsum dolor sit amet consectetur adipiscing elit</a:t>
            </a:r>
          </a:p>
        </p:txBody>
      </p:sp>
      <p:sp>
        <p:nvSpPr>
          <p:cNvPr id="25" name="Text Placeholder 1">
            <a:extLst>
              <a:ext uri="{FF2B5EF4-FFF2-40B4-BE49-F238E27FC236}">
                <a16:creationId xmlns:a16="http://schemas.microsoft.com/office/drawing/2014/main" id="{7F84263B-936F-D26C-0613-09EBCF7BE354}"/>
              </a:ext>
            </a:extLst>
          </p:cNvPr>
          <p:cNvSpPr>
            <a:spLocks noGrp="1"/>
          </p:cNvSpPr>
          <p:nvPr>
            <p:ph type="body" sz="quarter" idx="91" hasCustomPrompt="1"/>
          </p:nvPr>
        </p:nvSpPr>
        <p:spPr>
          <a:xfrm>
            <a:off x="3514561" y="4101170"/>
            <a:ext cx="2304202" cy="369160"/>
          </a:xfrm>
        </p:spPr>
        <p:txBody>
          <a:bodyPr anchor="b" anchorCtr="0">
            <a:noAutofit/>
          </a:bodyPr>
          <a:lstStyle>
            <a:lvl1pPr marL="0" indent="0" algn="l">
              <a:lnSpc>
                <a:spcPct val="100000"/>
              </a:lnSpc>
              <a:spcAft>
                <a:spcPts val="0"/>
              </a:spcAft>
              <a:buNone/>
              <a:defRPr sz="1000" b="1" i="0" kern="0" cap="all" spc="150" baseline="0">
                <a:solidFill>
                  <a:schemeClr val="bg2"/>
                </a:solidFill>
                <a:latin typeface="Gibson SemiBold" pitchFamily="2" charset="77"/>
              </a:defRPr>
            </a:lvl1pPr>
          </a:lstStyle>
          <a:p>
            <a:pPr lvl="0"/>
            <a:r>
              <a:rPr lang="en-US"/>
              <a:t>Subheader #2</a:t>
            </a:r>
          </a:p>
        </p:txBody>
      </p:sp>
      <p:sp>
        <p:nvSpPr>
          <p:cNvPr id="27" name="Rectangle 26">
            <a:extLst>
              <a:ext uri="{FF2B5EF4-FFF2-40B4-BE49-F238E27FC236}">
                <a16:creationId xmlns:a16="http://schemas.microsoft.com/office/drawing/2014/main" id="{CEDA3A6F-1A82-D780-CFEE-07C81F92B099}"/>
              </a:ext>
              <a:ext uri="{C183D7F6-B498-43B3-948B-1728B52AA6E4}">
                <adec:decorative xmlns:adec="http://schemas.microsoft.com/office/drawing/2017/decorative" val="1"/>
              </a:ext>
            </a:extLst>
          </p:cNvPr>
          <p:cNvSpPr/>
          <p:nvPr userDrawn="1"/>
        </p:nvSpPr>
        <p:spPr>
          <a:xfrm>
            <a:off x="3510964" y="3124585"/>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9" name="Picture Placeholder 3">
            <a:extLst>
              <a:ext uri="{FF2B5EF4-FFF2-40B4-BE49-F238E27FC236}">
                <a16:creationId xmlns:a16="http://schemas.microsoft.com/office/drawing/2014/main" id="{2E86EFEF-E04D-D08E-9DA2-5A722EEC1B22}"/>
              </a:ext>
              <a:ext uri="{C183D7F6-B498-43B3-948B-1728B52AA6E4}">
                <adec:decorative xmlns:adec="http://schemas.microsoft.com/office/drawing/2017/decorative" val="1"/>
              </a:ext>
            </a:extLst>
          </p:cNvPr>
          <p:cNvSpPr>
            <a:spLocks noGrp="1" noChangeAspect="1"/>
          </p:cNvSpPr>
          <p:nvPr>
            <p:ph type="pic" sz="quarter" idx="92" hasCustomPrompt="1"/>
          </p:nvPr>
        </p:nvSpPr>
        <p:spPr>
          <a:xfrm>
            <a:off x="3648124" y="3261745"/>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cxnSp>
        <p:nvCxnSpPr>
          <p:cNvPr id="16" name="Straight Arrow Connector 15">
            <a:extLst>
              <a:ext uri="{FF2B5EF4-FFF2-40B4-BE49-F238E27FC236}">
                <a16:creationId xmlns:a16="http://schemas.microsoft.com/office/drawing/2014/main" id="{C916DFF5-E7FB-74F8-23F1-A1F3110E5BE8}"/>
              </a:ext>
              <a:ext uri="{C183D7F6-B498-43B3-948B-1728B52AA6E4}">
                <adec:decorative xmlns:adec="http://schemas.microsoft.com/office/drawing/2017/decorative" val="1"/>
              </a:ext>
            </a:extLst>
          </p:cNvPr>
          <p:cNvCxnSpPr>
            <a:cxnSpLocks/>
          </p:cNvCxnSpPr>
          <p:nvPr userDrawn="1"/>
        </p:nvCxnSpPr>
        <p:spPr>
          <a:xfrm>
            <a:off x="1685581" y="3490345"/>
            <a:ext cx="1670327" cy="0"/>
          </a:xfrm>
          <a:prstGeom prst="straightConnector1">
            <a:avLst/>
          </a:prstGeom>
          <a:noFill/>
          <a:ln w="15875" cap="flat" cmpd="sng" algn="ctr">
            <a:solidFill>
              <a:srgbClr val="FFFFFF">
                <a:lumMod val="65000"/>
              </a:srgbClr>
            </a:solidFill>
            <a:prstDash val="solid"/>
            <a:miter lim="800000"/>
            <a:tailEnd type="arrow" w="med" len="sm"/>
          </a:ln>
          <a:effectLst/>
        </p:spPr>
      </p:cxnSp>
      <p:sp>
        <p:nvSpPr>
          <p:cNvPr id="19" name="Text Placeholder 2">
            <a:extLst>
              <a:ext uri="{FF2B5EF4-FFF2-40B4-BE49-F238E27FC236}">
                <a16:creationId xmlns:a16="http://schemas.microsoft.com/office/drawing/2014/main" id="{F63C6BD7-67BD-E8DF-50FB-633A418A005E}"/>
              </a:ext>
            </a:extLst>
          </p:cNvPr>
          <p:cNvSpPr>
            <a:spLocks noGrp="1"/>
          </p:cNvSpPr>
          <p:nvPr>
            <p:ph type="body" sz="quarter" idx="12" hasCustomPrompt="1"/>
          </p:nvPr>
        </p:nvSpPr>
        <p:spPr>
          <a:xfrm>
            <a:off x="628686" y="4648862"/>
            <a:ext cx="2304288" cy="1523337"/>
          </a:xfrm>
        </p:spPr>
        <p:txBody>
          <a:bodyPr>
            <a:noAutofit/>
          </a:bodyPr>
          <a:lstStyle>
            <a:lvl1pPr marL="171450" indent="-171450" algn="l">
              <a:lnSpc>
                <a:spcPct val="120000"/>
              </a:lnSpc>
              <a:spcBef>
                <a:spcPts val="0"/>
              </a:spcBef>
              <a:spcAft>
                <a:spcPts val="800"/>
              </a:spcAft>
              <a:buClr>
                <a:schemeClr val="bg1"/>
              </a:buClr>
              <a:buFont typeface="Arial" panose="020B0604020202020204" pitchFamily="34" charset="0"/>
              <a:buChar char="•"/>
              <a:tabLst/>
              <a:defRPr sz="1200" b="0" i="0" spc="0">
                <a:solidFill>
                  <a:schemeClr val="bg1"/>
                </a:solidFill>
                <a:latin typeface="Gibson" panose="02000000000000000000" pitchFamily="2" charset="77"/>
              </a:defRPr>
            </a:lvl1pPr>
          </a:lstStyle>
          <a:p>
            <a:pPr lvl="0"/>
            <a:r>
              <a:rPr lang="en-US">
                <a:effectLst/>
              </a:rPr>
              <a:t>Body lorem ipsum dolor sit amet consectetur adipiscing elit</a:t>
            </a:r>
          </a:p>
        </p:txBody>
      </p:sp>
      <p:sp>
        <p:nvSpPr>
          <p:cNvPr id="20" name="Text Placeholder 1">
            <a:extLst>
              <a:ext uri="{FF2B5EF4-FFF2-40B4-BE49-F238E27FC236}">
                <a16:creationId xmlns:a16="http://schemas.microsoft.com/office/drawing/2014/main" id="{C4419EB9-B2FA-C8FC-CE6E-4C2E122F4E6A}"/>
              </a:ext>
            </a:extLst>
          </p:cNvPr>
          <p:cNvSpPr>
            <a:spLocks noGrp="1"/>
          </p:cNvSpPr>
          <p:nvPr>
            <p:ph type="body" sz="quarter" idx="89" hasCustomPrompt="1"/>
          </p:nvPr>
        </p:nvSpPr>
        <p:spPr>
          <a:xfrm>
            <a:off x="628687" y="4101170"/>
            <a:ext cx="2304202" cy="369160"/>
          </a:xfrm>
        </p:spPr>
        <p:txBody>
          <a:bodyPr anchor="b" anchorCtr="0">
            <a:noAutofit/>
          </a:bodyPr>
          <a:lstStyle>
            <a:lvl1pPr marL="0" indent="0" algn="l">
              <a:lnSpc>
                <a:spcPct val="100000"/>
              </a:lnSpc>
              <a:spcAft>
                <a:spcPts val="0"/>
              </a:spcAft>
              <a:buNone/>
              <a:defRPr sz="1000" b="1" i="0" kern="0" cap="all" spc="150" baseline="0">
                <a:solidFill>
                  <a:schemeClr val="bg2"/>
                </a:solidFill>
                <a:latin typeface="Gibson SemiBold" pitchFamily="2" charset="77"/>
              </a:defRPr>
            </a:lvl1pPr>
          </a:lstStyle>
          <a:p>
            <a:pPr lvl="0"/>
            <a:r>
              <a:rPr lang="en-US"/>
              <a:t>Subheader #1</a:t>
            </a:r>
          </a:p>
        </p:txBody>
      </p:sp>
      <p:sp>
        <p:nvSpPr>
          <p:cNvPr id="21" name="Rectangle 20">
            <a:extLst>
              <a:ext uri="{FF2B5EF4-FFF2-40B4-BE49-F238E27FC236}">
                <a16:creationId xmlns:a16="http://schemas.microsoft.com/office/drawing/2014/main" id="{356A14D1-965B-37DB-BEDA-E18FE0BACEBC}"/>
              </a:ext>
              <a:ext uri="{C183D7F6-B498-43B3-948B-1728B52AA6E4}">
                <adec:decorative xmlns:adec="http://schemas.microsoft.com/office/drawing/2017/decorative" val="1"/>
              </a:ext>
            </a:extLst>
          </p:cNvPr>
          <p:cNvSpPr/>
          <p:nvPr userDrawn="1"/>
        </p:nvSpPr>
        <p:spPr>
          <a:xfrm>
            <a:off x="628687" y="3124585"/>
            <a:ext cx="731520" cy="731520"/>
          </a:xfrm>
          <a:prstGeom prst="rect">
            <a:avLst/>
          </a:prstGeom>
          <a:solidFill>
            <a:schemeClr val="tx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2" name="Picture Placeholder 3">
            <a:extLst>
              <a:ext uri="{FF2B5EF4-FFF2-40B4-BE49-F238E27FC236}">
                <a16:creationId xmlns:a16="http://schemas.microsoft.com/office/drawing/2014/main" id="{197883C3-A261-970A-C77A-3BF628624FE3}"/>
              </a:ext>
              <a:ext uri="{C183D7F6-B498-43B3-948B-1728B52AA6E4}">
                <adec:decorative xmlns:adec="http://schemas.microsoft.com/office/drawing/2017/decorative" val="1"/>
              </a:ext>
            </a:extLst>
          </p:cNvPr>
          <p:cNvSpPr>
            <a:spLocks noGrp="1" noChangeAspect="1"/>
          </p:cNvSpPr>
          <p:nvPr>
            <p:ph type="pic" sz="quarter" idx="14" hasCustomPrompt="1"/>
          </p:nvPr>
        </p:nvSpPr>
        <p:spPr>
          <a:xfrm>
            <a:off x="765847" y="3261745"/>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12" name="Text Placeholder 26">
            <a:extLst>
              <a:ext uri="{FF2B5EF4-FFF2-40B4-BE49-F238E27FC236}">
                <a16:creationId xmlns:a16="http://schemas.microsoft.com/office/drawing/2014/main" id="{1BF53592-A9C5-95AD-5E51-892B6B91636E}"/>
              </a:ext>
            </a:extLst>
          </p:cNvPr>
          <p:cNvSpPr>
            <a:spLocks noGrp="1"/>
          </p:cNvSpPr>
          <p:nvPr>
            <p:ph type="body" sz="quarter" idx="70" hasCustomPrompt="1"/>
          </p:nvPr>
        </p:nvSpPr>
        <p:spPr>
          <a:xfrm>
            <a:off x="609600" y="1305940"/>
            <a:ext cx="10972800" cy="878005"/>
          </a:xfrm>
        </p:spPr>
        <p:txBody>
          <a:bodyPr/>
          <a:lstStyle>
            <a:lvl1pPr marL="0" indent="0" algn="l">
              <a:lnSpc>
                <a:spcPct val="120000"/>
              </a:lnSpc>
              <a:spcAft>
                <a:spcPts val="0"/>
              </a:spcAft>
              <a:buNone/>
              <a:defRPr sz="1600" baseline="0">
                <a:solidFill>
                  <a:schemeClr val="bg1"/>
                </a:solidFill>
              </a:defRPr>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a:p>
            <a:pPr lvl="0"/>
            <a:endParaRPr lang="en-US"/>
          </a:p>
        </p:txBody>
      </p:sp>
      <p:sp>
        <p:nvSpPr>
          <p:cNvPr id="13" name="Title Placeholder 3">
            <a:extLst>
              <a:ext uri="{FF2B5EF4-FFF2-40B4-BE49-F238E27FC236}">
                <a16:creationId xmlns:a16="http://schemas.microsoft.com/office/drawing/2014/main" id="{59B79799-ABC7-A726-E204-B3ACB02168C3}"/>
              </a:ext>
            </a:extLst>
          </p:cNvPr>
          <p:cNvSpPr>
            <a:spLocks noGrp="1"/>
          </p:cNvSpPr>
          <p:nvPr>
            <p:ph type="title" hasCustomPrompt="1"/>
          </p:nvPr>
        </p:nvSpPr>
        <p:spPr>
          <a:xfrm>
            <a:off x="609600" y="684229"/>
            <a:ext cx="10961016" cy="430887"/>
          </a:xfrm>
          <a:prstGeom prst="rect">
            <a:avLst/>
          </a:prstGeom>
        </p:spPr>
        <p:txBody>
          <a:bodyPr vert="horz" lIns="0" tIns="0" rIns="0" bIns="0" rtlCol="0" anchor="t" anchorCtr="0">
            <a:noAutofit/>
          </a:bodyPr>
          <a:lstStyle>
            <a:lvl1pPr>
              <a:defRPr>
                <a:solidFill>
                  <a:schemeClr val="bg2"/>
                </a:solidFill>
              </a:defRPr>
            </a:lvl1pPr>
          </a:lstStyle>
          <a:p>
            <a:r>
              <a:rPr lang="en-US"/>
              <a:t>Content Slide Title – 4 Up Progression</a:t>
            </a:r>
          </a:p>
        </p:txBody>
      </p:sp>
    </p:spTree>
    <p:extLst>
      <p:ext uri="{BB962C8B-B14F-4D97-AF65-F5344CB8AC3E}">
        <p14:creationId xmlns:p14="http://schemas.microsoft.com/office/powerpoint/2010/main" val="287293892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Content – Timeline with 4 Items">
    <p:bg>
      <p:bgPr>
        <a:solidFill>
          <a:schemeClr val="tx1"/>
        </a:solidFill>
        <a:effectLst/>
      </p:bgPr>
    </p:bg>
    <p:spTree>
      <p:nvGrpSpPr>
        <p:cNvPr id="1" name=""/>
        <p:cNvGrpSpPr/>
        <p:nvPr/>
      </p:nvGrpSpPr>
      <p:grpSpPr>
        <a:xfrm>
          <a:off x="0" y="0"/>
          <a:ext cx="0" cy="0"/>
          <a:chOff x="0" y="0"/>
          <a:chExt cx="0" cy="0"/>
        </a:xfrm>
      </p:grpSpPr>
      <p:sp>
        <p:nvSpPr>
          <p:cNvPr id="44" name="Picture Placeholder 43">
            <a:extLst>
              <a:ext uri="{FF2B5EF4-FFF2-40B4-BE49-F238E27FC236}">
                <a16:creationId xmlns:a16="http://schemas.microsoft.com/office/drawing/2014/main" id="{AAA7C656-BA57-99D2-BBC6-BCF8B1E6B2D0}"/>
              </a:ext>
            </a:extLst>
          </p:cNvPr>
          <p:cNvSpPr>
            <a:spLocks noGrp="1"/>
          </p:cNvSpPr>
          <p:nvPr>
            <p:ph type="pic" sz="quarter" idx="51" hasCustomPrompt="1"/>
          </p:nvPr>
        </p:nvSpPr>
        <p:spPr>
          <a:xfrm>
            <a:off x="0" y="0"/>
            <a:ext cx="4820579" cy="6858000"/>
          </a:xfrm>
          <a:pattFill prst="pct5">
            <a:fgClr>
              <a:schemeClr val="bg1"/>
            </a:fgClr>
            <a:bgClr>
              <a:schemeClr val="tx1"/>
            </a:bgClr>
          </a:pattFill>
        </p:spPr>
        <p:txBody>
          <a:bodyPr anchor="ctr"/>
          <a:lstStyle>
            <a:lvl1pPr algn="ctr">
              <a:defRPr sz="1800" b="0" i="0">
                <a:solidFill>
                  <a:schemeClr val="bg1"/>
                </a:solidFill>
                <a:latin typeface="Gibson" pitchFamily="2" charset="77"/>
              </a:defRPr>
            </a:lvl1pPr>
          </a:lstStyle>
          <a:p>
            <a:r>
              <a:rPr lang="en-US"/>
              <a:t>Click to insert image</a:t>
            </a:r>
          </a:p>
        </p:txBody>
      </p:sp>
      <p:sp>
        <p:nvSpPr>
          <p:cNvPr id="10" name="Text Placeholder 1">
            <a:extLst>
              <a:ext uri="{FF2B5EF4-FFF2-40B4-BE49-F238E27FC236}">
                <a16:creationId xmlns:a16="http://schemas.microsoft.com/office/drawing/2014/main" id="{3B7BF177-FE1E-967D-47EF-98FCB44D1CDA}"/>
              </a:ext>
            </a:extLst>
          </p:cNvPr>
          <p:cNvSpPr>
            <a:spLocks noGrp="1"/>
          </p:cNvSpPr>
          <p:nvPr>
            <p:ph type="body" sz="quarter" idx="118" hasCustomPrompt="1"/>
          </p:nvPr>
        </p:nvSpPr>
        <p:spPr>
          <a:xfrm>
            <a:off x="6955571" y="5583466"/>
            <a:ext cx="4622452" cy="457200"/>
          </a:xfrm>
        </p:spPr>
        <p:txBody>
          <a:bodyPr anchor="t">
            <a:noAutofit/>
          </a:bodyPr>
          <a:lstStyle>
            <a:lvl1pPr marL="0" indent="0" algn="l">
              <a:lnSpc>
                <a:spcPct val="120000"/>
              </a:lnSpc>
              <a:buNone/>
              <a:defRPr sz="1200" b="0" i="0" spc="0" baseline="0">
                <a:solidFill>
                  <a:schemeClr val="bg1"/>
                </a:solidFill>
                <a:latin typeface="Gibson" panose="02000000000000000000" pitchFamily="2" charset="77"/>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a:t>
            </a:r>
            <a:r>
              <a:rPr lang="en-US"/>
              <a:t>.</a:t>
            </a:r>
          </a:p>
        </p:txBody>
      </p:sp>
      <p:sp>
        <p:nvSpPr>
          <p:cNvPr id="5" name="Text Placeholder 27">
            <a:extLst>
              <a:ext uri="{FF2B5EF4-FFF2-40B4-BE49-F238E27FC236}">
                <a16:creationId xmlns:a16="http://schemas.microsoft.com/office/drawing/2014/main" id="{243CF229-766F-EDCF-FB4D-CB33A400A2F1}"/>
              </a:ext>
            </a:extLst>
          </p:cNvPr>
          <p:cNvSpPr>
            <a:spLocks noGrp="1"/>
          </p:cNvSpPr>
          <p:nvPr>
            <p:ph type="body" sz="quarter" idx="54" hasCustomPrompt="1"/>
          </p:nvPr>
        </p:nvSpPr>
        <p:spPr>
          <a:xfrm>
            <a:off x="6955571" y="5310843"/>
            <a:ext cx="4622452" cy="173736"/>
          </a:xfrm>
        </p:spPr>
        <p:txBody>
          <a:bodyPr/>
          <a:lstStyle>
            <a:lvl1pPr marL="0" indent="0" algn="l" defTabSz="914377" rtl="0" eaLnBrk="1" latinLnBrk="0" hangingPunct="1">
              <a:lnSpc>
                <a:spcPct val="100000"/>
              </a:lnSpc>
              <a:spcBef>
                <a:spcPts val="0"/>
              </a:spcBef>
              <a:spcAft>
                <a:spcPts val="600"/>
              </a:spcAft>
              <a:buClr>
                <a:schemeClr val="tx1"/>
              </a:buClr>
              <a:buFont typeface="Arial" panose="020B0604020202020204" pitchFamily="34" charset="0"/>
              <a:buNone/>
              <a:tabLst/>
              <a:defRPr lang="en-US" sz="1000" b="1" i="0" kern="900" cap="all" spc="180" baseline="0" dirty="0">
                <a:solidFill>
                  <a:schemeClr val="bg2"/>
                </a:solidFill>
                <a:latin typeface="Gibson SemiBold" pitchFamily="2" charset="77"/>
                <a:ea typeface="+mn-ea"/>
                <a:cs typeface="+mn-cs"/>
              </a:defRPr>
            </a:lvl1pPr>
          </a:lstStyle>
          <a:p>
            <a:r>
              <a:rPr lang="en-US">
                <a:solidFill>
                  <a:schemeClr val="bg2"/>
                </a:solidFill>
              </a:rPr>
              <a:t>YEAR/MILESTONE</a:t>
            </a:r>
          </a:p>
        </p:txBody>
      </p:sp>
      <p:sp>
        <p:nvSpPr>
          <p:cNvPr id="2" name="Rectangle 1">
            <a:extLst>
              <a:ext uri="{FF2B5EF4-FFF2-40B4-BE49-F238E27FC236}">
                <a16:creationId xmlns:a16="http://schemas.microsoft.com/office/drawing/2014/main" id="{778DE561-CA08-12E9-84C4-C2D0AC3183D8}"/>
              </a:ext>
              <a:ext uri="{C183D7F6-B498-43B3-948B-1728B52AA6E4}">
                <adec:decorative xmlns:adec="http://schemas.microsoft.com/office/drawing/2017/decorative" val="1"/>
              </a:ext>
            </a:extLst>
          </p:cNvPr>
          <p:cNvSpPr>
            <a:spLocks noChangeAspect="1"/>
          </p:cNvSpPr>
          <p:nvPr userDrawn="1"/>
        </p:nvSpPr>
        <p:spPr>
          <a:xfrm>
            <a:off x="5676157" y="5310843"/>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 name="Picture Placeholder 3">
            <a:extLst>
              <a:ext uri="{FF2B5EF4-FFF2-40B4-BE49-F238E27FC236}">
                <a16:creationId xmlns:a16="http://schemas.microsoft.com/office/drawing/2014/main" id="{F2E82C8C-C099-E68B-8A66-ED8B5C321D97}"/>
              </a:ext>
              <a:ext uri="{C183D7F6-B498-43B3-948B-1728B52AA6E4}">
                <adec:decorative xmlns:adec="http://schemas.microsoft.com/office/drawing/2017/decorative" val="1"/>
              </a:ext>
            </a:extLst>
          </p:cNvPr>
          <p:cNvSpPr>
            <a:spLocks noGrp="1" noChangeAspect="1"/>
          </p:cNvSpPr>
          <p:nvPr>
            <p:ph type="pic" sz="quarter" idx="52" hasCustomPrompt="1"/>
          </p:nvPr>
        </p:nvSpPr>
        <p:spPr>
          <a:xfrm>
            <a:off x="5813317" y="5448003"/>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8" name="Text Placeholder 1">
            <a:extLst>
              <a:ext uri="{FF2B5EF4-FFF2-40B4-BE49-F238E27FC236}">
                <a16:creationId xmlns:a16="http://schemas.microsoft.com/office/drawing/2014/main" id="{2656F272-5E56-5A29-3791-DAB6C1B09DAE}"/>
              </a:ext>
            </a:extLst>
          </p:cNvPr>
          <p:cNvSpPr>
            <a:spLocks noGrp="1"/>
          </p:cNvSpPr>
          <p:nvPr>
            <p:ph type="body" sz="quarter" idx="117" hasCustomPrompt="1"/>
          </p:nvPr>
        </p:nvSpPr>
        <p:spPr>
          <a:xfrm>
            <a:off x="6955571" y="4439802"/>
            <a:ext cx="4622452" cy="457200"/>
          </a:xfrm>
        </p:spPr>
        <p:txBody>
          <a:bodyPr anchor="t">
            <a:noAutofit/>
          </a:bodyPr>
          <a:lstStyle>
            <a:lvl1pPr marL="0" indent="0" algn="l">
              <a:lnSpc>
                <a:spcPct val="120000"/>
              </a:lnSpc>
              <a:buNone/>
              <a:defRPr sz="1200" b="0" i="0" spc="0" baseline="0">
                <a:solidFill>
                  <a:schemeClr val="bg1"/>
                </a:solidFill>
                <a:latin typeface="Gibson" panose="02000000000000000000" pitchFamily="2" charset="77"/>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a:t>
            </a:r>
            <a:r>
              <a:rPr lang="en-US"/>
              <a:t>.</a:t>
            </a:r>
          </a:p>
        </p:txBody>
      </p:sp>
      <p:sp>
        <p:nvSpPr>
          <p:cNvPr id="42" name="Text Placeholder 27">
            <a:extLst>
              <a:ext uri="{FF2B5EF4-FFF2-40B4-BE49-F238E27FC236}">
                <a16:creationId xmlns:a16="http://schemas.microsoft.com/office/drawing/2014/main" id="{3D745B2A-155D-87B9-1B46-4C938AD41BF5}"/>
              </a:ext>
            </a:extLst>
          </p:cNvPr>
          <p:cNvSpPr>
            <a:spLocks noGrp="1"/>
          </p:cNvSpPr>
          <p:nvPr>
            <p:ph type="body" sz="quarter" idx="50" hasCustomPrompt="1"/>
          </p:nvPr>
        </p:nvSpPr>
        <p:spPr>
          <a:xfrm>
            <a:off x="6955571" y="4167179"/>
            <a:ext cx="4622452" cy="173736"/>
          </a:xfrm>
        </p:spPr>
        <p:txBody>
          <a:bodyPr/>
          <a:lstStyle>
            <a:lvl1pPr marL="0" indent="0" algn="l" defTabSz="914377" rtl="0" eaLnBrk="1" latinLnBrk="0" hangingPunct="1">
              <a:lnSpc>
                <a:spcPct val="100000"/>
              </a:lnSpc>
              <a:spcBef>
                <a:spcPts val="0"/>
              </a:spcBef>
              <a:spcAft>
                <a:spcPts val="600"/>
              </a:spcAft>
              <a:buClr>
                <a:schemeClr val="tx1"/>
              </a:buClr>
              <a:buFont typeface="Arial" panose="020B0604020202020204" pitchFamily="34" charset="0"/>
              <a:buNone/>
              <a:tabLst/>
              <a:defRPr lang="en-US" sz="1000" b="1" i="0" kern="900" cap="all" spc="180" baseline="0" dirty="0">
                <a:solidFill>
                  <a:schemeClr val="bg2"/>
                </a:solidFill>
                <a:latin typeface="Gibson SemiBold" pitchFamily="2" charset="77"/>
                <a:ea typeface="+mn-ea"/>
                <a:cs typeface="+mn-cs"/>
              </a:defRPr>
            </a:lvl1pPr>
          </a:lstStyle>
          <a:p>
            <a:r>
              <a:rPr lang="en-US">
                <a:solidFill>
                  <a:schemeClr val="bg2"/>
                </a:solidFill>
              </a:rPr>
              <a:t>YEAR/MILESTONE</a:t>
            </a:r>
          </a:p>
        </p:txBody>
      </p:sp>
      <p:sp>
        <p:nvSpPr>
          <p:cNvPr id="37" name="Rectangle 36">
            <a:extLst>
              <a:ext uri="{FF2B5EF4-FFF2-40B4-BE49-F238E27FC236}">
                <a16:creationId xmlns:a16="http://schemas.microsoft.com/office/drawing/2014/main" id="{4334B6C4-AAC1-19AA-C31D-13F79ED0623E}"/>
              </a:ext>
              <a:ext uri="{C183D7F6-B498-43B3-948B-1728B52AA6E4}">
                <adec:decorative xmlns:adec="http://schemas.microsoft.com/office/drawing/2017/decorative" val="1"/>
              </a:ext>
            </a:extLst>
          </p:cNvPr>
          <p:cNvSpPr>
            <a:spLocks noChangeAspect="1"/>
          </p:cNvSpPr>
          <p:nvPr userDrawn="1"/>
        </p:nvSpPr>
        <p:spPr>
          <a:xfrm>
            <a:off x="5676157" y="4167179"/>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8" name="Picture Placeholder 3">
            <a:extLst>
              <a:ext uri="{FF2B5EF4-FFF2-40B4-BE49-F238E27FC236}">
                <a16:creationId xmlns:a16="http://schemas.microsoft.com/office/drawing/2014/main" id="{B6A6975C-7214-CB71-02AA-3083D994EEB5}"/>
              </a:ext>
              <a:ext uri="{C183D7F6-B498-43B3-948B-1728B52AA6E4}">
                <adec:decorative xmlns:adec="http://schemas.microsoft.com/office/drawing/2017/decorative" val="1"/>
              </a:ext>
            </a:extLst>
          </p:cNvPr>
          <p:cNvSpPr>
            <a:spLocks noGrp="1" noChangeAspect="1"/>
          </p:cNvSpPr>
          <p:nvPr>
            <p:ph type="pic" sz="quarter" idx="46" hasCustomPrompt="1"/>
          </p:nvPr>
        </p:nvSpPr>
        <p:spPr>
          <a:xfrm>
            <a:off x="5813317" y="4304339"/>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7" name="Text Placeholder 1">
            <a:extLst>
              <a:ext uri="{FF2B5EF4-FFF2-40B4-BE49-F238E27FC236}">
                <a16:creationId xmlns:a16="http://schemas.microsoft.com/office/drawing/2014/main" id="{3F557274-DE77-36C0-7BF9-CCFF7F3B873B}"/>
              </a:ext>
            </a:extLst>
          </p:cNvPr>
          <p:cNvSpPr>
            <a:spLocks noGrp="1"/>
          </p:cNvSpPr>
          <p:nvPr>
            <p:ph type="body" sz="quarter" idx="116" hasCustomPrompt="1"/>
          </p:nvPr>
        </p:nvSpPr>
        <p:spPr>
          <a:xfrm>
            <a:off x="6955571" y="3294435"/>
            <a:ext cx="4622452" cy="457200"/>
          </a:xfrm>
        </p:spPr>
        <p:txBody>
          <a:bodyPr anchor="t">
            <a:noAutofit/>
          </a:bodyPr>
          <a:lstStyle>
            <a:lvl1pPr marL="0" indent="0" algn="l">
              <a:lnSpc>
                <a:spcPct val="120000"/>
              </a:lnSpc>
              <a:buNone/>
              <a:defRPr sz="1200" b="0" i="0" spc="0" baseline="0">
                <a:solidFill>
                  <a:schemeClr val="bg1"/>
                </a:solidFill>
                <a:latin typeface="Gibson" panose="02000000000000000000" pitchFamily="2" charset="77"/>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a:t>
            </a:r>
            <a:r>
              <a:rPr lang="en-US"/>
              <a:t>.</a:t>
            </a:r>
          </a:p>
        </p:txBody>
      </p:sp>
      <p:sp>
        <p:nvSpPr>
          <p:cNvPr id="40" name="Text Placeholder 27">
            <a:extLst>
              <a:ext uri="{FF2B5EF4-FFF2-40B4-BE49-F238E27FC236}">
                <a16:creationId xmlns:a16="http://schemas.microsoft.com/office/drawing/2014/main" id="{16BE1F76-CE77-FBB2-EFFC-5F077BFA5428}"/>
              </a:ext>
            </a:extLst>
          </p:cNvPr>
          <p:cNvSpPr>
            <a:spLocks noGrp="1"/>
          </p:cNvSpPr>
          <p:nvPr>
            <p:ph type="body" sz="quarter" idx="48" hasCustomPrompt="1"/>
          </p:nvPr>
        </p:nvSpPr>
        <p:spPr>
          <a:xfrm>
            <a:off x="6955571" y="3023515"/>
            <a:ext cx="4622452" cy="173736"/>
          </a:xfrm>
        </p:spPr>
        <p:txBody>
          <a:bodyPr/>
          <a:lstStyle>
            <a:lvl1pPr marL="0" indent="0" algn="l" defTabSz="914377" rtl="0" eaLnBrk="1" latinLnBrk="0" hangingPunct="1">
              <a:lnSpc>
                <a:spcPct val="100000"/>
              </a:lnSpc>
              <a:spcBef>
                <a:spcPts val="0"/>
              </a:spcBef>
              <a:spcAft>
                <a:spcPts val="600"/>
              </a:spcAft>
              <a:buClr>
                <a:schemeClr val="tx1"/>
              </a:buClr>
              <a:buFont typeface="Arial" panose="020B0604020202020204" pitchFamily="34" charset="0"/>
              <a:buNone/>
              <a:tabLst/>
              <a:defRPr lang="en-US" sz="1000" b="1" i="0" kern="900" cap="all" spc="180" baseline="0" dirty="0">
                <a:solidFill>
                  <a:schemeClr val="bg2"/>
                </a:solidFill>
                <a:latin typeface="Gibson SemiBold" pitchFamily="2" charset="77"/>
                <a:ea typeface="+mn-ea"/>
                <a:cs typeface="+mn-cs"/>
              </a:defRPr>
            </a:lvl1pPr>
          </a:lstStyle>
          <a:p>
            <a:r>
              <a:rPr lang="en-US">
                <a:solidFill>
                  <a:schemeClr val="bg2"/>
                </a:solidFill>
              </a:rPr>
              <a:t>YEAR/MILESTONE</a:t>
            </a:r>
          </a:p>
        </p:txBody>
      </p:sp>
      <p:sp>
        <p:nvSpPr>
          <p:cNvPr id="35" name="Rectangle 34">
            <a:extLst>
              <a:ext uri="{FF2B5EF4-FFF2-40B4-BE49-F238E27FC236}">
                <a16:creationId xmlns:a16="http://schemas.microsoft.com/office/drawing/2014/main" id="{5ABF89B0-15FC-E815-98C5-6552B65290DC}"/>
              </a:ext>
              <a:ext uri="{C183D7F6-B498-43B3-948B-1728B52AA6E4}">
                <adec:decorative xmlns:adec="http://schemas.microsoft.com/office/drawing/2017/decorative" val="1"/>
              </a:ext>
            </a:extLst>
          </p:cNvPr>
          <p:cNvSpPr>
            <a:spLocks noChangeAspect="1"/>
          </p:cNvSpPr>
          <p:nvPr userDrawn="1"/>
        </p:nvSpPr>
        <p:spPr>
          <a:xfrm>
            <a:off x="5676157" y="3023515"/>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6" name="Picture Placeholder 3">
            <a:extLst>
              <a:ext uri="{FF2B5EF4-FFF2-40B4-BE49-F238E27FC236}">
                <a16:creationId xmlns:a16="http://schemas.microsoft.com/office/drawing/2014/main" id="{612506B8-82E4-362E-E50D-C0FDE84589EE}"/>
              </a:ext>
              <a:ext uri="{C183D7F6-B498-43B3-948B-1728B52AA6E4}">
                <adec:decorative xmlns:adec="http://schemas.microsoft.com/office/drawing/2017/decorative" val="1"/>
              </a:ext>
            </a:extLst>
          </p:cNvPr>
          <p:cNvSpPr>
            <a:spLocks noGrp="1" noChangeAspect="1"/>
          </p:cNvSpPr>
          <p:nvPr>
            <p:ph type="pic" sz="quarter" idx="45" hasCustomPrompt="1"/>
          </p:nvPr>
        </p:nvSpPr>
        <p:spPr>
          <a:xfrm>
            <a:off x="5813317" y="3160675"/>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6" name="Text Placeholder 1">
            <a:extLst>
              <a:ext uri="{FF2B5EF4-FFF2-40B4-BE49-F238E27FC236}">
                <a16:creationId xmlns:a16="http://schemas.microsoft.com/office/drawing/2014/main" id="{86B910A8-E611-5D84-4453-D8D138030BC5}"/>
              </a:ext>
            </a:extLst>
          </p:cNvPr>
          <p:cNvSpPr>
            <a:spLocks noGrp="1"/>
          </p:cNvSpPr>
          <p:nvPr>
            <p:ph type="body" sz="quarter" idx="115" hasCustomPrompt="1"/>
          </p:nvPr>
        </p:nvSpPr>
        <p:spPr>
          <a:xfrm>
            <a:off x="6955571" y="2150052"/>
            <a:ext cx="4622452" cy="457200"/>
          </a:xfrm>
        </p:spPr>
        <p:txBody>
          <a:bodyPr anchor="t">
            <a:noAutofit/>
          </a:bodyPr>
          <a:lstStyle>
            <a:lvl1pPr marL="0" indent="0" algn="l">
              <a:lnSpc>
                <a:spcPct val="120000"/>
              </a:lnSpc>
              <a:buNone/>
              <a:defRPr sz="1200" b="0" i="0" spc="0" baseline="0">
                <a:solidFill>
                  <a:schemeClr val="bg1"/>
                </a:solidFill>
                <a:latin typeface="Gibson" panose="02000000000000000000" pitchFamily="2" charset="77"/>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a:t>
            </a:r>
            <a:r>
              <a:rPr lang="en-US"/>
              <a:t>.</a:t>
            </a:r>
          </a:p>
        </p:txBody>
      </p:sp>
      <p:sp>
        <p:nvSpPr>
          <p:cNvPr id="28" name="Text Placeholder 27">
            <a:extLst>
              <a:ext uri="{FF2B5EF4-FFF2-40B4-BE49-F238E27FC236}">
                <a16:creationId xmlns:a16="http://schemas.microsoft.com/office/drawing/2014/main" id="{0BAFB08D-AEF3-C772-5828-557FACA49B9D}"/>
              </a:ext>
            </a:extLst>
          </p:cNvPr>
          <p:cNvSpPr>
            <a:spLocks noGrp="1"/>
          </p:cNvSpPr>
          <p:nvPr>
            <p:ph type="body" sz="quarter" idx="15" hasCustomPrompt="1"/>
          </p:nvPr>
        </p:nvSpPr>
        <p:spPr>
          <a:xfrm>
            <a:off x="6955571" y="1879852"/>
            <a:ext cx="4622452" cy="173016"/>
          </a:xfrm>
        </p:spPr>
        <p:txBody>
          <a:bodyPr/>
          <a:lstStyle>
            <a:lvl1pPr marL="0" indent="0" algn="l" defTabSz="914377" rtl="0" eaLnBrk="1" latinLnBrk="0" hangingPunct="1">
              <a:lnSpc>
                <a:spcPct val="100000"/>
              </a:lnSpc>
              <a:spcBef>
                <a:spcPts val="0"/>
              </a:spcBef>
              <a:spcAft>
                <a:spcPts val="600"/>
              </a:spcAft>
              <a:buClr>
                <a:schemeClr val="tx1"/>
              </a:buClr>
              <a:buFont typeface="Arial" panose="020B0604020202020204" pitchFamily="34" charset="0"/>
              <a:buNone/>
              <a:tabLst/>
              <a:defRPr lang="en-US" sz="1000" b="1" i="0" kern="900" cap="all" spc="180" baseline="0" dirty="0">
                <a:solidFill>
                  <a:schemeClr val="bg2"/>
                </a:solidFill>
                <a:latin typeface="Gibson SemiBold" pitchFamily="2" charset="77"/>
                <a:ea typeface="+mn-ea"/>
                <a:cs typeface="+mn-cs"/>
              </a:defRPr>
            </a:lvl1pPr>
          </a:lstStyle>
          <a:p>
            <a:r>
              <a:rPr lang="en-US">
                <a:solidFill>
                  <a:schemeClr val="bg2"/>
                </a:solidFill>
              </a:rPr>
              <a:t>YEAR/MILESTONE</a:t>
            </a:r>
          </a:p>
        </p:txBody>
      </p:sp>
      <p:sp>
        <p:nvSpPr>
          <p:cNvPr id="29" name="Rectangle 28">
            <a:extLst>
              <a:ext uri="{FF2B5EF4-FFF2-40B4-BE49-F238E27FC236}">
                <a16:creationId xmlns:a16="http://schemas.microsoft.com/office/drawing/2014/main" id="{E3CE3B7D-E085-FF93-EA80-EF3BC43FD4AF}"/>
              </a:ext>
              <a:ext uri="{C183D7F6-B498-43B3-948B-1728B52AA6E4}">
                <adec:decorative xmlns:adec="http://schemas.microsoft.com/office/drawing/2017/decorative" val="1"/>
              </a:ext>
            </a:extLst>
          </p:cNvPr>
          <p:cNvSpPr>
            <a:spLocks noChangeAspect="1"/>
          </p:cNvSpPr>
          <p:nvPr userDrawn="1"/>
        </p:nvSpPr>
        <p:spPr>
          <a:xfrm>
            <a:off x="5676157" y="1879851"/>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4" name="Picture Placeholder 3">
            <a:extLst>
              <a:ext uri="{FF2B5EF4-FFF2-40B4-BE49-F238E27FC236}">
                <a16:creationId xmlns:a16="http://schemas.microsoft.com/office/drawing/2014/main" id="{EC426136-609E-5097-773D-1E6716DB0B25}"/>
              </a:ext>
              <a:ext uri="{C183D7F6-B498-43B3-948B-1728B52AA6E4}">
                <adec:decorative xmlns:adec="http://schemas.microsoft.com/office/drawing/2017/decorative" val="1"/>
              </a:ext>
            </a:extLst>
          </p:cNvPr>
          <p:cNvSpPr>
            <a:spLocks noGrp="1" noChangeAspect="1"/>
          </p:cNvSpPr>
          <p:nvPr>
            <p:ph type="pic" sz="quarter" idx="14" hasCustomPrompt="1"/>
          </p:nvPr>
        </p:nvSpPr>
        <p:spPr>
          <a:xfrm>
            <a:off x="5813317" y="2017011"/>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77" name="Title Placeholder 3">
            <a:extLst>
              <a:ext uri="{FF2B5EF4-FFF2-40B4-BE49-F238E27FC236}">
                <a16:creationId xmlns:a16="http://schemas.microsoft.com/office/drawing/2014/main" id="{FD699B45-E2FB-6A09-ACB4-99C54094EF07}"/>
              </a:ext>
            </a:extLst>
          </p:cNvPr>
          <p:cNvSpPr>
            <a:spLocks noGrp="1"/>
          </p:cNvSpPr>
          <p:nvPr>
            <p:ph type="title" hasCustomPrompt="1"/>
          </p:nvPr>
        </p:nvSpPr>
        <p:spPr>
          <a:xfrm>
            <a:off x="5676157" y="685800"/>
            <a:ext cx="5906243" cy="795454"/>
          </a:xfrm>
          <a:prstGeom prst="rect">
            <a:avLst/>
          </a:prstGeom>
        </p:spPr>
        <p:txBody>
          <a:bodyPr vert="horz" lIns="0" tIns="0" rIns="0" bIns="0" rtlCol="0" anchor="b" anchorCtr="0">
            <a:noAutofit/>
          </a:bodyPr>
          <a:lstStyle>
            <a:lvl1pPr algn="l">
              <a:defRPr>
                <a:solidFill>
                  <a:schemeClr val="bg2"/>
                </a:solidFill>
              </a:defRPr>
            </a:lvl1pPr>
          </a:lstStyle>
          <a:p>
            <a:r>
              <a:rPr lang="en-US"/>
              <a:t>Content Slide Title –</a:t>
            </a:r>
            <a:br>
              <a:rPr lang="en-US"/>
            </a:br>
            <a:r>
              <a:rPr lang="en-US"/>
              <a:t>Timeline with 4 Items</a:t>
            </a:r>
          </a:p>
        </p:txBody>
      </p:sp>
    </p:spTree>
    <p:extLst>
      <p:ext uri="{BB962C8B-B14F-4D97-AF65-F5344CB8AC3E}">
        <p14:creationId xmlns:p14="http://schemas.microsoft.com/office/powerpoint/2010/main" val="170362046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Content – 2 Across with Intro">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CE375CC-6E4A-BD78-6304-CE306320DFA0}"/>
              </a:ext>
              <a:ext uri="{C183D7F6-B498-43B3-948B-1728B52AA6E4}">
                <adec:decorative xmlns:adec="http://schemas.microsoft.com/office/drawing/2017/decorative" val="1"/>
              </a:ext>
            </a:extLst>
          </p:cNvPr>
          <p:cNvSpPr/>
          <p:nvPr userDrawn="1"/>
        </p:nvSpPr>
        <p:spPr>
          <a:xfrm>
            <a:off x="0" y="2971800"/>
            <a:ext cx="12192000" cy="38862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pc="0"/>
          </a:p>
        </p:txBody>
      </p:sp>
      <p:pic>
        <p:nvPicPr>
          <p:cNvPr id="13" name="Logo">
            <a:extLst>
              <a:ext uri="{FF2B5EF4-FFF2-40B4-BE49-F238E27FC236}">
                <a16:creationId xmlns:a16="http://schemas.microsoft.com/office/drawing/2014/main" id="{C6A8A3EE-1806-F5C2-9FFB-BF4C0DAAB43F}"/>
              </a:ext>
              <a:ext uri="{C183D7F6-B498-43B3-948B-1728B52AA6E4}">
                <adec:decorative xmlns:adec="http://schemas.microsoft.com/office/drawing/2017/decorative" val="1"/>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sp>
        <p:nvSpPr>
          <p:cNvPr id="10" name="Text Placeholder 2">
            <a:extLst>
              <a:ext uri="{FF2B5EF4-FFF2-40B4-BE49-F238E27FC236}">
                <a16:creationId xmlns:a16="http://schemas.microsoft.com/office/drawing/2014/main" id="{FB7EEE60-7A06-BA92-4732-78317517FAF7}"/>
              </a:ext>
            </a:extLst>
          </p:cNvPr>
          <p:cNvSpPr>
            <a:spLocks noGrp="1"/>
          </p:cNvSpPr>
          <p:nvPr>
            <p:ph type="body" sz="quarter" idx="77" hasCustomPrompt="1"/>
          </p:nvPr>
        </p:nvSpPr>
        <p:spPr>
          <a:xfrm>
            <a:off x="6390848" y="4163768"/>
            <a:ext cx="5198168" cy="2008432"/>
          </a:xfrm>
        </p:spPr>
        <p:txBody>
          <a:bodyPr>
            <a:noAutofit/>
          </a:bodyPr>
          <a:lstStyle>
            <a:lvl1pPr marL="0" indent="0" algn="l">
              <a:lnSpc>
                <a:spcPct val="120000"/>
              </a:lnSpc>
              <a:spcBef>
                <a:spcPts val="0"/>
              </a:spcBef>
              <a:spcAft>
                <a:spcPts val="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amet consectetur adipiscing elit lorem ipsum dolor sit amet consectetur adipiscing elit</a:t>
            </a:r>
          </a:p>
          <a:p>
            <a:pPr lvl="0"/>
            <a:endParaRPr lang="en-US">
              <a:effectLst/>
            </a:endParaRPr>
          </a:p>
        </p:txBody>
      </p:sp>
      <p:sp>
        <p:nvSpPr>
          <p:cNvPr id="9" name="Text Placeholder 3">
            <a:extLst>
              <a:ext uri="{FF2B5EF4-FFF2-40B4-BE49-F238E27FC236}">
                <a16:creationId xmlns:a16="http://schemas.microsoft.com/office/drawing/2014/main" id="{E1035B19-13B4-80C6-0BFE-FA4688449215}"/>
              </a:ext>
            </a:extLst>
          </p:cNvPr>
          <p:cNvSpPr>
            <a:spLocks noGrp="1"/>
          </p:cNvSpPr>
          <p:nvPr>
            <p:ph type="body" sz="quarter" idx="76" hasCustomPrompt="1"/>
          </p:nvPr>
        </p:nvSpPr>
        <p:spPr>
          <a:xfrm>
            <a:off x="6371763" y="3442583"/>
            <a:ext cx="5198168" cy="576072"/>
          </a:xfrm>
        </p:spPr>
        <p:txBody>
          <a:bodyPr wrap="square" lIns="0" tIns="0" rIns="0" bIns="0" anchor="b">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#1</a:t>
            </a:r>
          </a:p>
        </p:txBody>
      </p:sp>
      <p:sp>
        <p:nvSpPr>
          <p:cNvPr id="8" name="Text Placeholder 2">
            <a:extLst>
              <a:ext uri="{FF2B5EF4-FFF2-40B4-BE49-F238E27FC236}">
                <a16:creationId xmlns:a16="http://schemas.microsoft.com/office/drawing/2014/main" id="{E1637BD1-CBB0-5961-C11D-0D3CF7F25379}"/>
              </a:ext>
            </a:extLst>
          </p:cNvPr>
          <p:cNvSpPr>
            <a:spLocks noGrp="1"/>
          </p:cNvSpPr>
          <p:nvPr>
            <p:ph type="body" sz="quarter" idx="12" hasCustomPrompt="1"/>
          </p:nvPr>
        </p:nvSpPr>
        <p:spPr>
          <a:xfrm>
            <a:off x="609600" y="4163768"/>
            <a:ext cx="5198168" cy="2008432"/>
          </a:xfrm>
        </p:spPr>
        <p:txBody>
          <a:bodyPr>
            <a:noAutofit/>
          </a:bodyPr>
          <a:lstStyle>
            <a:lvl1pPr marL="0" indent="0" algn="l">
              <a:lnSpc>
                <a:spcPct val="120000"/>
              </a:lnSpc>
              <a:spcBef>
                <a:spcPts val="0"/>
              </a:spcBef>
              <a:spcAft>
                <a:spcPts val="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endParaRPr lang="en-US">
              <a:effectLst/>
            </a:endParaRPr>
          </a:p>
          <a:p>
            <a:pPr lvl="0"/>
            <a:endParaRPr lang="en-US">
              <a:effectLst/>
            </a:endParaRPr>
          </a:p>
        </p:txBody>
      </p:sp>
      <p:sp>
        <p:nvSpPr>
          <p:cNvPr id="4" name="Text Placeholder 3">
            <a:extLst>
              <a:ext uri="{FF2B5EF4-FFF2-40B4-BE49-F238E27FC236}">
                <a16:creationId xmlns:a16="http://schemas.microsoft.com/office/drawing/2014/main" id="{73193D02-C1EF-E68A-C9B2-50B4EBF6B3C0}"/>
              </a:ext>
            </a:extLst>
          </p:cNvPr>
          <p:cNvSpPr>
            <a:spLocks noGrp="1"/>
          </p:cNvSpPr>
          <p:nvPr>
            <p:ph type="body" sz="quarter" idx="75" hasCustomPrompt="1"/>
          </p:nvPr>
        </p:nvSpPr>
        <p:spPr>
          <a:xfrm>
            <a:off x="609600" y="3442583"/>
            <a:ext cx="5198168" cy="576072"/>
          </a:xfrm>
        </p:spPr>
        <p:txBody>
          <a:bodyPr wrap="square" lIns="0" tIns="0" rIns="0" bIns="0" anchor="b">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#1</a:t>
            </a:r>
          </a:p>
        </p:txBody>
      </p:sp>
      <p:sp>
        <p:nvSpPr>
          <p:cNvPr id="11" name="Text Placeholder 26">
            <a:extLst>
              <a:ext uri="{FF2B5EF4-FFF2-40B4-BE49-F238E27FC236}">
                <a16:creationId xmlns:a16="http://schemas.microsoft.com/office/drawing/2014/main" id="{2324532C-88A7-4DA5-7050-5E86E497D607}"/>
              </a:ext>
            </a:extLst>
          </p:cNvPr>
          <p:cNvSpPr>
            <a:spLocks noGrp="1"/>
          </p:cNvSpPr>
          <p:nvPr>
            <p:ph type="body" sz="quarter" idx="79" hasCustomPrompt="1"/>
          </p:nvPr>
        </p:nvSpPr>
        <p:spPr>
          <a:xfrm>
            <a:off x="609600" y="1737360"/>
            <a:ext cx="10972800" cy="1005840"/>
          </a:xfrm>
        </p:spPr>
        <p:txBody>
          <a:bodyPr anchor="t" anchorCtr="0"/>
          <a:lstStyle>
            <a:lvl1pPr marL="0" indent="0" algn="l">
              <a:lnSpc>
                <a:spcPct val="120000"/>
              </a:lnSpc>
              <a:spcAft>
                <a:spcPts val="0"/>
              </a:spcAft>
              <a:buNone/>
              <a:defRPr sz="16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a:p>
            <a:pPr lvl="0"/>
            <a:endParaRPr lang="en-US"/>
          </a:p>
        </p:txBody>
      </p:sp>
      <p:sp>
        <p:nvSpPr>
          <p:cNvPr id="12" name="Title Placeholder 3">
            <a:extLst>
              <a:ext uri="{FF2B5EF4-FFF2-40B4-BE49-F238E27FC236}">
                <a16:creationId xmlns:a16="http://schemas.microsoft.com/office/drawing/2014/main" id="{59C4FBF9-B2EE-594B-F487-044F8E403C00}"/>
              </a:ext>
            </a:extLst>
          </p:cNvPr>
          <p:cNvSpPr>
            <a:spLocks noGrp="1"/>
          </p:cNvSpPr>
          <p:nvPr>
            <p:ph type="title" hasCustomPrompt="1"/>
          </p:nvPr>
        </p:nvSpPr>
        <p:spPr>
          <a:xfrm>
            <a:off x="609600" y="1097280"/>
            <a:ext cx="10972800" cy="430887"/>
          </a:xfrm>
          <a:prstGeom prst="rect">
            <a:avLst/>
          </a:prstGeom>
        </p:spPr>
        <p:txBody>
          <a:bodyPr vert="horz" lIns="0" tIns="0" rIns="0" bIns="0" rtlCol="0" anchor="t" anchorCtr="0">
            <a:noAutofit/>
          </a:bodyPr>
          <a:lstStyle/>
          <a:p>
            <a:r>
              <a:rPr lang="en-US"/>
              <a:t>Content Slide Title – 2 Across with Intro</a:t>
            </a:r>
          </a:p>
        </p:txBody>
      </p:sp>
      <p:sp>
        <p:nvSpPr>
          <p:cNvPr id="6" name="Rectangle 5">
            <a:extLst>
              <a:ext uri="{FF2B5EF4-FFF2-40B4-BE49-F238E27FC236}">
                <a16:creationId xmlns:a16="http://schemas.microsoft.com/office/drawing/2014/main" id="{B9512FE4-53F1-B8EC-3154-ECE1D229A954}"/>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opyright">
            <a:extLst>
              <a:ext uri="{FF2B5EF4-FFF2-40B4-BE49-F238E27FC236}">
                <a16:creationId xmlns:a16="http://schemas.microsoft.com/office/drawing/2014/main" id="{7F57425E-7C94-5424-8C3E-077595F87223}"/>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2023 </a:t>
            </a:r>
            <a:r>
              <a:rPr lang="en-US" sz="800" b="0" i="0" err="1">
                <a:solidFill>
                  <a:srgbClr val="757575"/>
                </a:solidFill>
                <a:latin typeface="Gibson Book" pitchFamily="2" charset="77"/>
              </a:rPr>
              <a:t>CapTech</a:t>
            </a:r>
            <a:r>
              <a:rPr lang="en-US" sz="800" b="0" i="0">
                <a:solidFill>
                  <a:srgbClr val="757575"/>
                </a:solidFill>
                <a:latin typeface="Gibson Book" pitchFamily="2" charset="77"/>
              </a:rPr>
              <a:t> Ventures, Inc. All Rights Reserved.</a:t>
            </a:r>
          </a:p>
        </p:txBody>
      </p:sp>
    </p:spTree>
    <p:extLst>
      <p:ext uri="{BB962C8B-B14F-4D97-AF65-F5344CB8AC3E}">
        <p14:creationId xmlns:p14="http://schemas.microsoft.com/office/powerpoint/2010/main" val="2439333758"/>
      </p:ext>
    </p:extLst>
  </p:cSld>
  <p:clrMapOvr>
    <a:masterClrMapping/>
  </p:clrMapOvr>
  <p:extLst>
    <p:ext uri="{DCECCB84-F9BA-43D5-87BE-67443E8EF086}">
      <p15:sldGuideLst xmlns:p15="http://schemas.microsoft.com/office/powerpoint/2012/main">
        <p15:guide id="1" orient="horz" pos="1872">
          <p15:clr>
            <a:srgbClr val="FBAE40"/>
          </p15:clr>
        </p15:guide>
        <p15:guide id="2" pos="2352">
          <p15:clr>
            <a:srgbClr val="FBAE40"/>
          </p15:clr>
        </p15:guide>
      </p15:sldGuideLst>
    </p:ext>
  </p:extLst>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Content – 3 Across with Intro">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B0501AF-802B-B2D0-6A7D-BE6CA241844D}"/>
              </a:ext>
              <a:ext uri="{C183D7F6-B498-43B3-948B-1728B52AA6E4}">
                <adec:decorative xmlns:adec="http://schemas.microsoft.com/office/drawing/2017/decorative" val="1"/>
              </a:ext>
            </a:extLst>
          </p:cNvPr>
          <p:cNvSpPr/>
          <p:nvPr userDrawn="1"/>
        </p:nvSpPr>
        <p:spPr>
          <a:xfrm>
            <a:off x="0" y="2971800"/>
            <a:ext cx="12192000" cy="38862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pc="0"/>
          </a:p>
        </p:txBody>
      </p:sp>
      <p:pic>
        <p:nvPicPr>
          <p:cNvPr id="13" name="Logo">
            <a:extLst>
              <a:ext uri="{FF2B5EF4-FFF2-40B4-BE49-F238E27FC236}">
                <a16:creationId xmlns:a16="http://schemas.microsoft.com/office/drawing/2014/main" id="{C6A8A3EE-1806-F5C2-9FFB-BF4C0DAAB43F}"/>
              </a:ext>
              <a:ext uri="{C183D7F6-B498-43B3-948B-1728B52AA6E4}">
                <adec:decorative xmlns:adec="http://schemas.microsoft.com/office/drawing/2017/decorative" val="1"/>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sp>
        <p:nvSpPr>
          <p:cNvPr id="9" name="Copyright">
            <a:extLst>
              <a:ext uri="{FF2B5EF4-FFF2-40B4-BE49-F238E27FC236}">
                <a16:creationId xmlns:a16="http://schemas.microsoft.com/office/drawing/2014/main" id="{845488BD-EE5A-6E80-B4B6-D9370FEEE7EB}"/>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2023 </a:t>
            </a:r>
            <a:r>
              <a:rPr lang="en-US" sz="800" b="0" i="0" err="1">
                <a:solidFill>
                  <a:srgbClr val="757575"/>
                </a:solidFill>
                <a:latin typeface="Gibson Book" pitchFamily="2" charset="77"/>
              </a:rPr>
              <a:t>CapTech</a:t>
            </a:r>
            <a:r>
              <a:rPr lang="en-US" sz="800" b="0" i="0">
                <a:solidFill>
                  <a:srgbClr val="757575"/>
                </a:solidFill>
                <a:latin typeface="Gibson Book" pitchFamily="2" charset="77"/>
              </a:rPr>
              <a:t> Ventures, Inc. All Rights Reserved.</a:t>
            </a:r>
          </a:p>
        </p:txBody>
      </p:sp>
      <p:sp>
        <p:nvSpPr>
          <p:cNvPr id="44" name="Text Placeholder 2">
            <a:extLst>
              <a:ext uri="{FF2B5EF4-FFF2-40B4-BE49-F238E27FC236}">
                <a16:creationId xmlns:a16="http://schemas.microsoft.com/office/drawing/2014/main" id="{3CC7FB58-447D-5263-D174-3FEA6DE7EE99}"/>
              </a:ext>
            </a:extLst>
          </p:cNvPr>
          <p:cNvSpPr>
            <a:spLocks noGrp="1"/>
          </p:cNvSpPr>
          <p:nvPr>
            <p:ph type="body" sz="quarter" idx="87" hasCustomPrompt="1"/>
          </p:nvPr>
        </p:nvSpPr>
        <p:spPr>
          <a:xfrm>
            <a:off x="8289741" y="4163768"/>
            <a:ext cx="3291840" cy="1977436"/>
          </a:xfrm>
        </p:spPr>
        <p:txBody>
          <a:bodyPr>
            <a:noAutofit/>
          </a:bodyPr>
          <a:lstStyle>
            <a:lvl1pPr marL="0" indent="0" algn="l">
              <a:lnSpc>
                <a:spcPct val="120000"/>
              </a:lnSpc>
              <a:spcBef>
                <a:spcPts val="0"/>
              </a:spcBef>
              <a:spcAft>
                <a:spcPts val="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amet consectetur adipiscing elit lorem ipsum dolor sit amet consectetur adipiscing elit</a:t>
            </a:r>
          </a:p>
          <a:p>
            <a:pPr lvl="0"/>
            <a:endParaRPr lang="en-US">
              <a:effectLst/>
            </a:endParaRPr>
          </a:p>
        </p:txBody>
      </p:sp>
      <p:sp>
        <p:nvSpPr>
          <p:cNvPr id="38" name="Text Placeholder 3">
            <a:extLst>
              <a:ext uri="{FF2B5EF4-FFF2-40B4-BE49-F238E27FC236}">
                <a16:creationId xmlns:a16="http://schemas.microsoft.com/office/drawing/2014/main" id="{B29F4956-4628-7778-B0FE-D2DEA2CF8D65}"/>
              </a:ext>
            </a:extLst>
          </p:cNvPr>
          <p:cNvSpPr>
            <a:spLocks noGrp="1"/>
          </p:cNvSpPr>
          <p:nvPr>
            <p:ph type="body" sz="quarter" idx="83" hasCustomPrompt="1"/>
          </p:nvPr>
        </p:nvSpPr>
        <p:spPr>
          <a:xfrm>
            <a:off x="8289741" y="3442583"/>
            <a:ext cx="3291840" cy="576072"/>
          </a:xfrm>
        </p:spPr>
        <p:txBody>
          <a:bodyPr wrap="square" lIns="0" tIns="0" rIns="0" bIns="0" anchor="b">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#3</a:t>
            </a:r>
          </a:p>
        </p:txBody>
      </p:sp>
      <p:sp>
        <p:nvSpPr>
          <p:cNvPr id="43" name="Text Placeholder 2">
            <a:extLst>
              <a:ext uri="{FF2B5EF4-FFF2-40B4-BE49-F238E27FC236}">
                <a16:creationId xmlns:a16="http://schemas.microsoft.com/office/drawing/2014/main" id="{330D1AFB-0DA7-3C45-B40F-0700FB8DE318}"/>
              </a:ext>
            </a:extLst>
          </p:cNvPr>
          <p:cNvSpPr>
            <a:spLocks noGrp="1"/>
          </p:cNvSpPr>
          <p:nvPr>
            <p:ph type="body" sz="quarter" idx="86" hasCustomPrompt="1"/>
          </p:nvPr>
        </p:nvSpPr>
        <p:spPr>
          <a:xfrm>
            <a:off x="4462521" y="4163768"/>
            <a:ext cx="3291840" cy="1977436"/>
          </a:xfrm>
        </p:spPr>
        <p:txBody>
          <a:bodyPr>
            <a:noAutofit/>
          </a:bodyPr>
          <a:lstStyle>
            <a:lvl1pPr marL="0" indent="0" algn="l">
              <a:lnSpc>
                <a:spcPct val="120000"/>
              </a:lnSpc>
              <a:spcBef>
                <a:spcPts val="0"/>
              </a:spcBef>
              <a:spcAft>
                <a:spcPts val="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amet consectetur adipiscing elit lorem ipsum dolor sit amet consectetur adipiscing elit</a:t>
            </a:r>
          </a:p>
          <a:p>
            <a:pPr lvl="0"/>
            <a:endParaRPr lang="en-US">
              <a:effectLst/>
            </a:endParaRPr>
          </a:p>
        </p:txBody>
      </p:sp>
      <p:sp>
        <p:nvSpPr>
          <p:cNvPr id="40" name="Text Placeholder 3">
            <a:extLst>
              <a:ext uri="{FF2B5EF4-FFF2-40B4-BE49-F238E27FC236}">
                <a16:creationId xmlns:a16="http://schemas.microsoft.com/office/drawing/2014/main" id="{E2C70BEA-27DC-16D7-0D46-D43FEA49242F}"/>
              </a:ext>
            </a:extLst>
          </p:cNvPr>
          <p:cNvSpPr>
            <a:spLocks noGrp="1"/>
          </p:cNvSpPr>
          <p:nvPr>
            <p:ph type="body" sz="quarter" idx="85" hasCustomPrompt="1"/>
          </p:nvPr>
        </p:nvSpPr>
        <p:spPr>
          <a:xfrm>
            <a:off x="4462272" y="3442583"/>
            <a:ext cx="3291840" cy="576072"/>
          </a:xfrm>
        </p:spPr>
        <p:txBody>
          <a:bodyPr wrap="square" lIns="0" tIns="0" rIns="0" bIns="0" anchor="b">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#2</a:t>
            </a:r>
          </a:p>
        </p:txBody>
      </p:sp>
      <p:sp>
        <p:nvSpPr>
          <p:cNvPr id="41" name="Text Placeholder 2">
            <a:extLst>
              <a:ext uri="{FF2B5EF4-FFF2-40B4-BE49-F238E27FC236}">
                <a16:creationId xmlns:a16="http://schemas.microsoft.com/office/drawing/2014/main" id="{4EA75F52-4C1D-949F-A467-1504430241E4}"/>
              </a:ext>
            </a:extLst>
          </p:cNvPr>
          <p:cNvSpPr>
            <a:spLocks noGrp="1"/>
          </p:cNvSpPr>
          <p:nvPr>
            <p:ph type="body" sz="quarter" idx="12" hasCustomPrompt="1"/>
          </p:nvPr>
        </p:nvSpPr>
        <p:spPr>
          <a:xfrm>
            <a:off x="608781" y="4163768"/>
            <a:ext cx="3291840" cy="1977436"/>
          </a:xfrm>
        </p:spPr>
        <p:txBody>
          <a:bodyPr>
            <a:noAutofit/>
          </a:bodyPr>
          <a:lstStyle>
            <a:lvl1pPr marL="0" indent="0" algn="l">
              <a:lnSpc>
                <a:spcPct val="120000"/>
              </a:lnSpc>
              <a:spcBef>
                <a:spcPts val="0"/>
              </a:spcBef>
              <a:spcAft>
                <a:spcPts val="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endParaRPr lang="en-US">
              <a:effectLst/>
            </a:endParaRPr>
          </a:p>
          <a:p>
            <a:pPr lvl="0"/>
            <a:endParaRPr lang="en-US">
              <a:effectLst/>
            </a:endParaRPr>
          </a:p>
        </p:txBody>
      </p:sp>
      <p:sp>
        <p:nvSpPr>
          <p:cNvPr id="7" name="Text Placeholder 3">
            <a:extLst>
              <a:ext uri="{FF2B5EF4-FFF2-40B4-BE49-F238E27FC236}">
                <a16:creationId xmlns:a16="http://schemas.microsoft.com/office/drawing/2014/main" id="{760802A1-3492-2B92-75C1-7C23FCD7F05F}"/>
              </a:ext>
            </a:extLst>
          </p:cNvPr>
          <p:cNvSpPr>
            <a:spLocks noGrp="1"/>
          </p:cNvSpPr>
          <p:nvPr>
            <p:ph type="body" sz="quarter" idx="69" hasCustomPrompt="1"/>
          </p:nvPr>
        </p:nvSpPr>
        <p:spPr>
          <a:xfrm>
            <a:off x="608781" y="3442583"/>
            <a:ext cx="3291840" cy="576072"/>
          </a:xfrm>
        </p:spPr>
        <p:txBody>
          <a:bodyPr wrap="square" lIns="0" tIns="0" rIns="0" bIns="0" anchor="b">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#1</a:t>
            </a:r>
          </a:p>
        </p:txBody>
      </p:sp>
      <p:sp>
        <p:nvSpPr>
          <p:cNvPr id="12" name="Text Placeholder 26">
            <a:extLst>
              <a:ext uri="{FF2B5EF4-FFF2-40B4-BE49-F238E27FC236}">
                <a16:creationId xmlns:a16="http://schemas.microsoft.com/office/drawing/2014/main" id="{DAD1EDB8-C13E-9C94-FEC4-1EFDC0D2B836}"/>
              </a:ext>
            </a:extLst>
          </p:cNvPr>
          <p:cNvSpPr>
            <a:spLocks noGrp="1"/>
          </p:cNvSpPr>
          <p:nvPr>
            <p:ph type="body" sz="quarter" idx="79" hasCustomPrompt="1"/>
          </p:nvPr>
        </p:nvSpPr>
        <p:spPr>
          <a:xfrm>
            <a:off x="608781" y="1737360"/>
            <a:ext cx="10972800" cy="1005840"/>
          </a:xfrm>
        </p:spPr>
        <p:txBody>
          <a:bodyPr anchor="t" anchorCtr="0"/>
          <a:lstStyle>
            <a:lvl1pPr marL="0" indent="0" algn="l">
              <a:lnSpc>
                <a:spcPct val="120000"/>
              </a:lnSpc>
              <a:spcAft>
                <a:spcPts val="0"/>
              </a:spcAft>
              <a:buNone/>
              <a:defRPr sz="16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a:p>
            <a:pPr lvl="0"/>
            <a:endParaRPr lang="en-US"/>
          </a:p>
        </p:txBody>
      </p:sp>
      <p:sp>
        <p:nvSpPr>
          <p:cNvPr id="15" name="Title Placeholder 3">
            <a:extLst>
              <a:ext uri="{FF2B5EF4-FFF2-40B4-BE49-F238E27FC236}">
                <a16:creationId xmlns:a16="http://schemas.microsoft.com/office/drawing/2014/main" id="{59D01CEA-954A-C78D-5D24-C4C329868956}"/>
              </a:ext>
            </a:extLst>
          </p:cNvPr>
          <p:cNvSpPr>
            <a:spLocks noGrp="1"/>
          </p:cNvSpPr>
          <p:nvPr>
            <p:ph type="title" hasCustomPrompt="1"/>
          </p:nvPr>
        </p:nvSpPr>
        <p:spPr>
          <a:xfrm>
            <a:off x="608781" y="1097280"/>
            <a:ext cx="10972800" cy="430887"/>
          </a:xfrm>
          <a:prstGeom prst="rect">
            <a:avLst/>
          </a:prstGeom>
        </p:spPr>
        <p:txBody>
          <a:bodyPr vert="horz" lIns="0" tIns="0" rIns="0" bIns="0" rtlCol="0" anchor="t" anchorCtr="0">
            <a:noAutofit/>
          </a:bodyPr>
          <a:lstStyle/>
          <a:p>
            <a:r>
              <a:rPr lang="en-US"/>
              <a:t>Content Slide Title – 3 Across with Intro</a:t>
            </a:r>
          </a:p>
        </p:txBody>
      </p:sp>
      <p:sp>
        <p:nvSpPr>
          <p:cNvPr id="2" name="Rectangle 1">
            <a:extLst>
              <a:ext uri="{FF2B5EF4-FFF2-40B4-BE49-F238E27FC236}">
                <a16:creationId xmlns:a16="http://schemas.microsoft.com/office/drawing/2014/main" id="{01B804D2-767E-4CDD-925D-AA6F4595AA49}"/>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3631078"/>
      </p:ext>
    </p:extLst>
  </p:cSld>
  <p:clrMapOvr>
    <a:masterClrMapping/>
  </p:clrMapOvr>
  <p:extLst>
    <p:ext uri="{DCECCB84-F9BA-43D5-87BE-67443E8EF086}">
      <p15:sldGuideLst xmlns:p15="http://schemas.microsoft.com/office/powerpoint/2012/main">
        <p15:guide id="1" orient="horz" pos="1872">
          <p15:clr>
            <a:srgbClr val="FBAE40"/>
          </p15:clr>
        </p15:guide>
        <p15:guide id="2" pos="2352">
          <p15:clr>
            <a:srgbClr val="FBAE40"/>
          </p15:clr>
        </p15:guide>
      </p15:sldGuideLst>
    </p:ext>
  </p:extLst>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Content – 4 Across with Intro">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CE375CC-6E4A-BD78-6304-CE306320DFA0}"/>
              </a:ext>
              <a:ext uri="{C183D7F6-B498-43B3-948B-1728B52AA6E4}">
                <adec:decorative xmlns:adec="http://schemas.microsoft.com/office/drawing/2017/decorative" val="1"/>
              </a:ext>
            </a:extLst>
          </p:cNvPr>
          <p:cNvSpPr/>
          <p:nvPr userDrawn="1"/>
        </p:nvSpPr>
        <p:spPr>
          <a:xfrm>
            <a:off x="0" y="2971800"/>
            <a:ext cx="12192000" cy="38862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pc="0"/>
          </a:p>
        </p:txBody>
      </p:sp>
      <p:pic>
        <p:nvPicPr>
          <p:cNvPr id="13" name="Logo">
            <a:extLst>
              <a:ext uri="{FF2B5EF4-FFF2-40B4-BE49-F238E27FC236}">
                <a16:creationId xmlns:a16="http://schemas.microsoft.com/office/drawing/2014/main" id="{C6A8A3EE-1806-F5C2-9FFB-BF4C0DAAB43F}"/>
              </a:ext>
              <a:ext uri="{C183D7F6-B498-43B3-948B-1728B52AA6E4}">
                <adec:decorative xmlns:adec="http://schemas.microsoft.com/office/drawing/2017/decorative" val="1"/>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sp>
        <p:nvSpPr>
          <p:cNvPr id="48" name="Copyright">
            <a:extLst>
              <a:ext uri="{FF2B5EF4-FFF2-40B4-BE49-F238E27FC236}">
                <a16:creationId xmlns:a16="http://schemas.microsoft.com/office/drawing/2014/main" id="{911A53AA-A376-EE74-71CF-EA90AB5EF617}"/>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2023 </a:t>
            </a:r>
            <a:r>
              <a:rPr lang="en-US" sz="800" b="0" i="0" err="1">
                <a:solidFill>
                  <a:srgbClr val="757575"/>
                </a:solidFill>
                <a:latin typeface="Gibson Book" pitchFamily="2" charset="77"/>
              </a:rPr>
              <a:t>CapTech</a:t>
            </a:r>
            <a:r>
              <a:rPr lang="en-US" sz="800" b="0" i="0">
                <a:solidFill>
                  <a:srgbClr val="757575"/>
                </a:solidFill>
                <a:latin typeface="Gibson Book" pitchFamily="2" charset="77"/>
              </a:rPr>
              <a:t> Ventures, Inc. All Rights Reserved.</a:t>
            </a:r>
          </a:p>
        </p:txBody>
      </p:sp>
      <p:sp>
        <p:nvSpPr>
          <p:cNvPr id="45" name="Text Placeholder 2">
            <a:extLst>
              <a:ext uri="{FF2B5EF4-FFF2-40B4-BE49-F238E27FC236}">
                <a16:creationId xmlns:a16="http://schemas.microsoft.com/office/drawing/2014/main" id="{D8D66152-4EF4-4D9A-EE1F-0270252DD1C3}"/>
              </a:ext>
            </a:extLst>
          </p:cNvPr>
          <p:cNvSpPr>
            <a:spLocks noGrp="1"/>
          </p:cNvSpPr>
          <p:nvPr>
            <p:ph type="body" sz="quarter" idx="88" hasCustomPrompt="1"/>
          </p:nvPr>
        </p:nvSpPr>
        <p:spPr>
          <a:xfrm>
            <a:off x="9279773" y="4158776"/>
            <a:ext cx="2302625" cy="2013424"/>
          </a:xfrm>
        </p:spPr>
        <p:txBody>
          <a:bodyPr>
            <a:noAutofit/>
          </a:bodyPr>
          <a:lstStyle>
            <a:lvl1pPr marL="0" indent="0" algn="l">
              <a:lnSpc>
                <a:spcPct val="120000"/>
              </a:lnSpc>
              <a:spcBef>
                <a:spcPts val="0"/>
              </a:spcBef>
              <a:spcAft>
                <a:spcPts val="80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endParaRPr lang="en-US">
              <a:effectLst/>
            </a:endParaRPr>
          </a:p>
          <a:p>
            <a:pPr lvl="0"/>
            <a:endParaRPr lang="en-US">
              <a:effectLst/>
            </a:endParaRPr>
          </a:p>
        </p:txBody>
      </p:sp>
      <p:sp>
        <p:nvSpPr>
          <p:cNvPr id="36" name="Text Placeholder 3">
            <a:extLst>
              <a:ext uri="{FF2B5EF4-FFF2-40B4-BE49-F238E27FC236}">
                <a16:creationId xmlns:a16="http://schemas.microsoft.com/office/drawing/2014/main" id="{978A3885-01E4-7E7D-F75A-AF97EFABF2DD}"/>
              </a:ext>
            </a:extLst>
          </p:cNvPr>
          <p:cNvSpPr>
            <a:spLocks noGrp="1"/>
          </p:cNvSpPr>
          <p:nvPr>
            <p:ph type="body" sz="quarter" idx="81" hasCustomPrompt="1"/>
          </p:nvPr>
        </p:nvSpPr>
        <p:spPr>
          <a:xfrm>
            <a:off x="9279773" y="3436400"/>
            <a:ext cx="2302625" cy="577797"/>
          </a:xfrm>
        </p:spPr>
        <p:txBody>
          <a:bodyPr wrap="square" lIns="0" tIns="0" rIns="0" bIns="0" anchor="b">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#4</a:t>
            </a:r>
          </a:p>
        </p:txBody>
      </p:sp>
      <p:sp>
        <p:nvSpPr>
          <p:cNvPr id="44" name="Text Placeholder 2">
            <a:extLst>
              <a:ext uri="{FF2B5EF4-FFF2-40B4-BE49-F238E27FC236}">
                <a16:creationId xmlns:a16="http://schemas.microsoft.com/office/drawing/2014/main" id="{3CC7FB58-447D-5263-D174-3FEA6DE7EE99}"/>
              </a:ext>
            </a:extLst>
          </p:cNvPr>
          <p:cNvSpPr>
            <a:spLocks noGrp="1"/>
          </p:cNvSpPr>
          <p:nvPr>
            <p:ph type="body" sz="quarter" idx="87" hasCustomPrompt="1"/>
          </p:nvPr>
        </p:nvSpPr>
        <p:spPr>
          <a:xfrm>
            <a:off x="6386954" y="4158776"/>
            <a:ext cx="2302625" cy="2013424"/>
          </a:xfrm>
        </p:spPr>
        <p:txBody>
          <a:bodyPr>
            <a:noAutofit/>
          </a:bodyPr>
          <a:lstStyle>
            <a:lvl1pPr marL="0" indent="0" algn="l">
              <a:lnSpc>
                <a:spcPct val="120000"/>
              </a:lnSpc>
              <a:spcBef>
                <a:spcPts val="0"/>
              </a:spcBef>
              <a:spcAft>
                <a:spcPts val="80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amet consectetur adipiscing elit lorem ipsum dolor sit amet consectetur adipiscing elit</a:t>
            </a:r>
          </a:p>
          <a:p>
            <a:pPr lvl="0"/>
            <a:endParaRPr lang="en-US">
              <a:effectLst/>
            </a:endParaRPr>
          </a:p>
        </p:txBody>
      </p:sp>
      <p:sp>
        <p:nvSpPr>
          <p:cNvPr id="38" name="Text Placeholder 3">
            <a:extLst>
              <a:ext uri="{FF2B5EF4-FFF2-40B4-BE49-F238E27FC236}">
                <a16:creationId xmlns:a16="http://schemas.microsoft.com/office/drawing/2014/main" id="{B29F4956-4628-7778-B0FE-D2DEA2CF8D65}"/>
              </a:ext>
            </a:extLst>
          </p:cNvPr>
          <p:cNvSpPr>
            <a:spLocks noGrp="1"/>
          </p:cNvSpPr>
          <p:nvPr>
            <p:ph type="body" sz="quarter" idx="83" hasCustomPrompt="1"/>
          </p:nvPr>
        </p:nvSpPr>
        <p:spPr>
          <a:xfrm>
            <a:off x="6389715" y="3436400"/>
            <a:ext cx="2302625" cy="577797"/>
          </a:xfrm>
        </p:spPr>
        <p:txBody>
          <a:bodyPr wrap="square" lIns="0" tIns="0" rIns="0" bIns="0" anchor="b">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#3</a:t>
            </a:r>
          </a:p>
        </p:txBody>
      </p:sp>
      <p:sp>
        <p:nvSpPr>
          <p:cNvPr id="43" name="Text Placeholder 2">
            <a:extLst>
              <a:ext uri="{FF2B5EF4-FFF2-40B4-BE49-F238E27FC236}">
                <a16:creationId xmlns:a16="http://schemas.microsoft.com/office/drawing/2014/main" id="{330D1AFB-0DA7-3C45-B40F-0700FB8DE318}"/>
              </a:ext>
            </a:extLst>
          </p:cNvPr>
          <p:cNvSpPr>
            <a:spLocks noGrp="1"/>
          </p:cNvSpPr>
          <p:nvPr>
            <p:ph type="body" sz="quarter" idx="86" hasCustomPrompt="1"/>
          </p:nvPr>
        </p:nvSpPr>
        <p:spPr>
          <a:xfrm>
            <a:off x="3499656" y="4158776"/>
            <a:ext cx="2302625" cy="2013424"/>
          </a:xfrm>
        </p:spPr>
        <p:txBody>
          <a:bodyPr>
            <a:noAutofit/>
          </a:bodyPr>
          <a:lstStyle>
            <a:lvl1pPr marL="0" indent="0" algn="l">
              <a:lnSpc>
                <a:spcPct val="120000"/>
              </a:lnSpc>
              <a:spcBef>
                <a:spcPts val="0"/>
              </a:spcBef>
              <a:spcAft>
                <a:spcPts val="80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endParaRPr lang="en-US">
              <a:effectLst/>
            </a:endParaRPr>
          </a:p>
          <a:p>
            <a:pPr lvl="0"/>
            <a:endParaRPr lang="en-US">
              <a:effectLst/>
            </a:endParaRPr>
          </a:p>
        </p:txBody>
      </p:sp>
      <p:sp>
        <p:nvSpPr>
          <p:cNvPr id="40" name="Text Placeholder 3">
            <a:extLst>
              <a:ext uri="{FF2B5EF4-FFF2-40B4-BE49-F238E27FC236}">
                <a16:creationId xmlns:a16="http://schemas.microsoft.com/office/drawing/2014/main" id="{E2C70BEA-27DC-16D7-0D46-D43FEA49242F}"/>
              </a:ext>
            </a:extLst>
          </p:cNvPr>
          <p:cNvSpPr>
            <a:spLocks noGrp="1"/>
          </p:cNvSpPr>
          <p:nvPr>
            <p:ph type="body" sz="quarter" idx="85" hasCustomPrompt="1"/>
          </p:nvPr>
        </p:nvSpPr>
        <p:spPr>
          <a:xfrm>
            <a:off x="3499657" y="3436400"/>
            <a:ext cx="2302625" cy="577797"/>
          </a:xfrm>
        </p:spPr>
        <p:txBody>
          <a:bodyPr wrap="square" lIns="0" tIns="0" rIns="0" bIns="0" anchor="b">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#2</a:t>
            </a:r>
          </a:p>
        </p:txBody>
      </p:sp>
      <p:sp>
        <p:nvSpPr>
          <p:cNvPr id="41" name="Text Placeholder 2">
            <a:extLst>
              <a:ext uri="{FF2B5EF4-FFF2-40B4-BE49-F238E27FC236}">
                <a16:creationId xmlns:a16="http://schemas.microsoft.com/office/drawing/2014/main" id="{4EA75F52-4C1D-949F-A467-1504430241E4}"/>
              </a:ext>
            </a:extLst>
          </p:cNvPr>
          <p:cNvSpPr>
            <a:spLocks noGrp="1"/>
          </p:cNvSpPr>
          <p:nvPr>
            <p:ph type="body" sz="quarter" idx="12" hasCustomPrompt="1"/>
          </p:nvPr>
        </p:nvSpPr>
        <p:spPr>
          <a:xfrm>
            <a:off x="609600" y="4158776"/>
            <a:ext cx="2302625" cy="2013424"/>
          </a:xfrm>
        </p:spPr>
        <p:txBody>
          <a:bodyPr>
            <a:noAutofit/>
          </a:bodyPr>
          <a:lstStyle>
            <a:lvl1pPr marL="0" indent="0" algn="l">
              <a:lnSpc>
                <a:spcPct val="120000"/>
              </a:lnSpc>
              <a:spcBef>
                <a:spcPts val="0"/>
              </a:spcBef>
              <a:spcAft>
                <a:spcPts val="80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endParaRPr lang="en-US">
              <a:effectLst/>
            </a:endParaRPr>
          </a:p>
          <a:p>
            <a:pPr lvl="0"/>
            <a:endParaRPr lang="en-US">
              <a:effectLst/>
            </a:endParaRPr>
          </a:p>
        </p:txBody>
      </p:sp>
      <p:sp>
        <p:nvSpPr>
          <p:cNvPr id="7" name="Text Placeholder 3">
            <a:extLst>
              <a:ext uri="{FF2B5EF4-FFF2-40B4-BE49-F238E27FC236}">
                <a16:creationId xmlns:a16="http://schemas.microsoft.com/office/drawing/2014/main" id="{760802A1-3492-2B92-75C1-7C23FCD7F05F}"/>
              </a:ext>
            </a:extLst>
          </p:cNvPr>
          <p:cNvSpPr>
            <a:spLocks noGrp="1"/>
          </p:cNvSpPr>
          <p:nvPr>
            <p:ph type="body" sz="quarter" idx="69" hasCustomPrompt="1"/>
          </p:nvPr>
        </p:nvSpPr>
        <p:spPr>
          <a:xfrm>
            <a:off x="609600" y="3436400"/>
            <a:ext cx="2302625" cy="577797"/>
          </a:xfrm>
        </p:spPr>
        <p:txBody>
          <a:bodyPr wrap="square" lIns="0" tIns="0" rIns="0" bIns="0" anchor="b">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600" b="0" i="0" kern="1200" spc="0" baseline="0" dirty="0">
                <a:solidFill>
                  <a:schemeClr val="tx1"/>
                </a:solidFill>
                <a:latin typeface="Gibson Medium" panose="02000000000000000000" pitchFamily="2" charset="77"/>
                <a:ea typeface="+mj-ea"/>
                <a:cs typeface="+mj-cs"/>
              </a:defRPr>
            </a:lvl1pPr>
          </a:lstStyle>
          <a:p>
            <a:pPr lvl="0"/>
            <a:r>
              <a:rPr lang="en-US" err="1"/>
              <a:t>Subheader</a:t>
            </a:r>
            <a:r>
              <a:rPr lang="en-US"/>
              <a:t> #1</a:t>
            </a:r>
          </a:p>
        </p:txBody>
      </p:sp>
      <p:sp>
        <p:nvSpPr>
          <p:cNvPr id="12" name="Text Placeholder 26">
            <a:extLst>
              <a:ext uri="{FF2B5EF4-FFF2-40B4-BE49-F238E27FC236}">
                <a16:creationId xmlns:a16="http://schemas.microsoft.com/office/drawing/2014/main" id="{DAD1EDB8-C13E-9C94-FEC4-1EFDC0D2B836}"/>
              </a:ext>
            </a:extLst>
          </p:cNvPr>
          <p:cNvSpPr>
            <a:spLocks noGrp="1"/>
          </p:cNvSpPr>
          <p:nvPr>
            <p:ph type="body" sz="quarter" idx="79" hasCustomPrompt="1"/>
          </p:nvPr>
        </p:nvSpPr>
        <p:spPr>
          <a:xfrm>
            <a:off x="609600" y="1737360"/>
            <a:ext cx="10972800" cy="1005840"/>
          </a:xfrm>
        </p:spPr>
        <p:txBody>
          <a:bodyPr anchor="t" anchorCtr="0"/>
          <a:lstStyle>
            <a:lvl1pPr marL="0" indent="0" algn="l">
              <a:lnSpc>
                <a:spcPct val="120000"/>
              </a:lnSpc>
              <a:spcAft>
                <a:spcPts val="0"/>
              </a:spcAft>
              <a:buNone/>
              <a:defRPr sz="16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a:p>
            <a:pPr lvl="0"/>
            <a:endParaRPr lang="en-US"/>
          </a:p>
        </p:txBody>
      </p:sp>
      <p:sp>
        <p:nvSpPr>
          <p:cNvPr id="15" name="Title Placeholder 3">
            <a:extLst>
              <a:ext uri="{FF2B5EF4-FFF2-40B4-BE49-F238E27FC236}">
                <a16:creationId xmlns:a16="http://schemas.microsoft.com/office/drawing/2014/main" id="{59D01CEA-954A-C78D-5D24-C4C329868956}"/>
              </a:ext>
            </a:extLst>
          </p:cNvPr>
          <p:cNvSpPr>
            <a:spLocks noGrp="1"/>
          </p:cNvSpPr>
          <p:nvPr>
            <p:ph type="title" hasCustomPrompt="1"/>
          </p:nvPr>
        </p:nvSpPr>
        <p:spPr>
          <a:xfrm>
            <a:off x="609600" y="1097280"/>
            <a:ext cx="10972800" cy="430887"/>
          </a:xfrm>
          <a:prstGeom prst="rect">
            <a:avLst/>
          </a:prstGeom>
        </p:spPr>
        <p:txBody>
          <a:bodyPr vert="horz" lIns="0" tIns="0" rIns="0" bIns="0" rtlCol="0" anchor="t" anchorCtr="0">
            <a:noAutofit/>
          </a:bodyPr>
          <a:lstStyle/>
          <a:p>
            <a:r>
              <a:rPr lang="en-US"/>
              <a:t>Content Slide Title – 4 Across with Intro</a:t>
            </a:r>
          </a:p>
        </p:txBody>
      </p:sp>
      <p:sp>
        <p:nvSpPr>
          <p:cNvPr id="2" name="Rectangle 1">
            <a:extLst>
              <a:ext uri="{FF2B5EF4-FFF2-40B4-BE49-F238E27FC236}">
                <a16:creationId xmlns:a16="http://schemas.microsoft.com/office/drawing/2014/main" id="{1AF28407-8EB6-732C-78FF-4A7263BF61A4}"/>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6705904"/>
      </p:ext>
    </p:extLst>
  </p:cSld>
  <p:clrMapOvr>
    <a:masterClrMapping/>
  </p:clrMapOvr>
  <p:extLst>
    <p:ext uri="{DCECCB84-F9BA-43D5-87BE-67443E8EF086}">
      <p15:sldGuideLst xmlns:p15="http://schemas.microsoft.com/office/powerpoint/2012/main">
        <p15:guide id="1" orient="horz" pos="1872">
          <p15:clr>
            <a:srgbClr val="FBAE40"/>
          </p15:clr>
        </p15:guide>
        <p15:guide id="2" pos="2352">
          <p15:clr>
            <a:srgbClr val="FBAE40"/>
          </p15:clr>
        </p15:guide>
      </p15:sldGuideLst>
    </p:ext>
  </p:extLst>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Content – 8 Across">
    <p:spTree>
      <p:nvGrpSpPr>
        <p:cNvPr id="1" name=""/>
        <p:cNvGrpSpPr/>
        <p:nvPr/>
      </p:nvGrpSpPr>
      <p:grpSpPr>
        <a:xfrm>
          <a:off x="0" y="0"/>
          <a:ext cx="0" cy="0"/>
          <a:chOff x="0" y="0"/>
          <a:chExt cx="0" cy="0"/>
        </a:xfrm>
      </p:grpSpPr>
      <p:sp>
        <p:nvSpPr>
          <p:cNvPr id="37" name="Rectangle 36">
            <a:extLst>
              <a:ext uri="{FF2B5EF4-FFF2-40B4-BE49-F238E27FC236}">
                <a16:creationId xmlns:a16="http://schemas.microsoft.com/office/drawing/2014/main" id="{E0F2C1E2-5C6D-8D6E-1E66-BF619620AA85}"/>
              </a:ext>
              <a:ext uri="{C183D7F6-B498-43B3-948B-1728B52AA6E4}">
                <adec:decorative xmlns:adec="http://schemas.microsoft.com/office/drawing/2017/decorative" val="1"/>
              </a:ext>
            </a:extLst>
          </p:cNvPr>
          <p:cNvSpPr/>
          <p:nvPr userDrawn="1"/>
        </p:nvSpPr>
        <p:spPr>
          <a:xfrm>
            <a:off x="0" y="2194560"/>
            <a:ext cx="12192000" cy="466344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pc="0"/>
          </a:p>
        </p:txBody>
      </p:sp>
      <p:pic>
        <p:nvPicPr>
          <p:cNvPr id="41" name="Logo">
            <a:extLst>
              <a:ext uri="{FF2B5EF4-FFF2-40B4-BE49-F238E27FC236}">
                <a16:creationId xmlns:a16="http://schemas.microsoft.com/office/drawing/2014/main" id="{EDBB1E53-6F41-89A4-0533-C7425C482DDE}"/>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sp>
        <p:nvSpPr>
          <p:cNvPr id="40" name="Copyright">
            <a:extLst>
              <a:ext uri="{FF2B5EF4-FFF2-40B4-BE49-F238E27FC236}">
                <a16:creationId xmlns:a16="http://schemas.microsoft.com/office/drawing/2014/main" id="{F63063DE-6FD9-4CD9-2851-C1F12A7FBE6B}"/>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2023 </a:t>
            </a:r>
            <a:r>
              <a:rPr lang="en-US" sz="800" b="0" i="0" err="1">
                <a:solidFill>
                  <a:srgbClr val="757575"/>
                </a:solidFill>
                <a:latin typeface="Gibson Book" pitchFamily="2" charset="77"/>
              </a:rPr>
              <a:t>CapTech</a:t>
            </a:r>
            <a:r>
              <a:rPr lang="en-US" sz="800" b="0" i="0">
                <a:solidFill>
                  <a:srgbClr val="757575"/>
                </a:solidFill>
                <a:latin typeface="Gibson Book" pitchFamily="2" charset="77"/>
              </a:rPr>
              <a:t> Ventures, Inc. All Rights Reserved.</a:t>
            </a:r>
          </a:p>
        </p:txBody>
      </p:sp>
      <p:sp>
        <p:nvSpPr>
          <p:cNvPr id="28" name="Text Placeholder 2">
            <a:extLst>
              <a:ext uri="{FF2B5EF4-FFF2-40B4-BE49-F238E27FC236}">
                <a16:creationId xmlns:a16="http://schemas.microsoft.com/office/drawing/2014/main" id="{45906B07-BD93-6E22-B8ED-66EEE34AFA9D}"/>
              </a:ext>
            </a:extLst>
          </p:cNvPr>
          <p:cNvSpPr>
            <a:spLocks noGrp="1"/>
          </p:cNvSpPr>
          <p:nvPr>
            <p:ph type="body" sz="quarter" idx="88" hasCustomPrompt="1"/>
          </p:nvPr>
        </p:nvSpPr>
        <p:spPr>
          <a:xfrm>
            <a:off x="9258335" y="5300326"/>
            <a:ext cx="2324065" cy="871874"/>
          </a:xfrm>
        </p:spPr>
        <p:txBody>
          <a:bodyPr anchor="t" anchorCtr="0">
            <a:noAutofit/>
          </a:bodyPr>
          <a:lstStyle>
            <a:lvl1pPr marL="0" indent="0" algn="l">
              <a:lnSpc>
                <a:spcPct val="120000"/>
              </a:lnSpc>
              <a:spcBef>
                <a:spcPts val="0"/>
              </a:spcBef>
              <a:spcAft>
                <a:spcPts val="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 consectetur adipiscing elit, sed do</a:t>
            </a:r>
          </a:p>
        </p:txBody>
      </p:sp>
      <p:sp>
        <p:nvSpPr>
          <p:cNvPr id="27" name="Text Placeholder 1">
            <a:extLst>
              <a:ext uri="{FF2B5EF4-FFF2-40B4-BE49-F238E27FC236}">
                <a16:creationId xmlns:a16="http://schemas.microsoft.com/office/drawing/2014/main" id="{B35FEE91-AC9B-25A0-C605-A65879E6AFC3}"/>
              </a:ext>
            </a:extLst>
          </p:cNvPr>
          <p:cNvSpPr>
            <a:spLocks noGrp="1"/>
          </p:cNvSpPr>
          <p:nvPr>
            <p:ph type="body" sz="quarter" idx="87" hasCustomPrompt="1"/>
          </p:nvPr>
        </p:nvSpPr>
        <p:spPr>
          <a:xfrm>
            <a:off x="9258335" y="4614527"/>
            <a:ext cx="2324065" cy="551342"/>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#8</a:t>
            </a:r>
          </a:p>
        </p:txBody>
      </p:sp>
      <p:sp>
        <p:nvSpPr>
          <p:cNvPr id="26" name="Text Placeholder 2">
            <a:extLst>
              <a:ext uri="{FF2B5EF4-FFF2-40B4-BE49-F238E27FC236}">
                <a16:creationId xmlns:a16="http://schemas.microsoft.com/office/drawing/2014/main" id="{92DF33A3-A8E0-1B35-B242-C79E27F9FAA6}"/>
              </a:ext>
            </a:extLst>
          </p:cNvPr>
          <p:cNvSpPr>
            <a:spLocks noGrp="1"/>
          </p:cNvSpPr>
          <p:nvPr>
            <p:ph type="body" sz="quarter" idx="84" hasCustomPrompt="1"/>
          </p:nvPr>
        </p:nvSpPr>
        <p:spPr>
          <a:xfrm>
            <a:off x="6375424" y="5300326"/>
            <a:ext cx="2324065" cy="871874"/>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 consectetur adipiscing elit, sed do</a:t>
            </a:r>
          </a:p>
        </p:txBody>
      </p:sp>
      <p:sp>
        <p:nvSpPr>
          <p:cNvPr id="25" name="Text Placeholder 1">
            <a:extLst>
              <a:ext uri="{FF2B5EF4-FFF2-40B4-BE49-F238E27FC236}">
                <a16:creationId xmlns:a16="http://schemas.microsoft.com/office/drawing/2014/main" id="{02FD8049-1DAA-4DB0-F836-234825C1C3EB}"/>
              </a:ext>
            </a:extLst>
          </p:cNvPr>
          <p:cNvSpPr>
            <a:spLocks noGrp="1"/>
          </p:cNvSpPr>
          <p:nvPr>
            <p:ph type="body" sz="quarter" idx="83" hasCustomPrompt="1"/>
          </p:nvPr>
        </p:nvSpPr>
        <p:spPr>
          <a:xfrm>
            <a:off x="6375424" y="4614527"/>
            <a:ext cx="2324065" cy="551342"/>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#7</a:t>
            </a:r>
          </a:p>
        </p:txBody>
      </p:sp>
      <p:sp>
        <p:nvSpPr>
          <p:cNvPr id="24" name="Text Placeholder 2">
            <a:extLst>
              <a:ext uri="{FF2B5EF4-FFF2-40B4-BE49-F238E27FC236}">
                <a16:creationId xmlns:a16="http://schemas.microsoft.com/office/drawing/2014/main" id="{DE61401C-BB81-00C9-7E97-2F00662ABAA5}"/>
              </a:ext>
            </a:extLst>
          </p:cNvPr>
          <p:cNvSpPr>
            <a:spLocks noGrp="1"/>
          </p:cNvSpPr>
          <p:nvPr>
            <p:ph type="body" sz="quarter" idx="80" hasCustomPrompt="1"/>
          </p:nvPr>
        </p:nvSpPr>
        <p:spPr>
          <a:xfrm>
            <a:off x="3460427" y="5300326"/>
            <a:ext cx="2324065" cy="871874"/>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 consectetur adipiscing elit, sed do</a:t>
            </a:r>
          </a:p>
        </p:txBody>
      </p:sp>
      <p:sp>
        <p:nvSpPr>
          <p:cNvPr id="23" name="Text Placeholder 1">
            <a:extLst>
              <a:ext uri="{FF2B5EF4-FFF2-40B4-BE49-F238E27FC236}">
                <a16:creationId xmlns:a16="http://schemas.microsoft.com/office/drawing/2014/main" id="{302CEA3F-080E-048D-CE30-FE92E69F4545}"/>
              </a:ext>
            </a:extLst>
          </p:cNvPr>
          <p:cNvSpPr>
            <a:spLocks noGrp="1"/>
          </p:cNvSpPr>
          <p:nvPr>
            <p:ph type="body" sz="quarter" idx="79" hasCustomPrompt="1"/>
          </p:nvPr>
        </p:nvSpPr>
        <p:spPr>
          <a:xfrm>
            <a:off x="3460427" y="4614527"/>
            <a:ext cx="2324065" cy="551342"/>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#6</a:t>
            </a:r>
          </a:p>
        </p:txBody>
      </p:sp>
      <p:sp>
        <p:nvSpPr>
          <p:cNvPr id="22" name="Text Placeholder 2">
            <a:extLst>
              <a:ext uri="{FF2B5EF4-FFF2-40B4-BE49-F238E27FC236}">
                <a16:creationId xmlns:a16="http://schemas.microsoft.com/office/drawing/2014/main" id="{C2398B50-ED59-3520-0959-753F63818256}"/>
              </a:ext>
            </a:extLst>
          </p:cNvPr>
          <p:cNvSpPr>
            <a:spLocks noGrp="1"/>
          </p:cNvSpPr>
          <p:nvPr>
            <p:ph type="body" sz="quarter" idx="76" hasCustomPrompt="1"/>
          </p:nvPr>
        </p:nvSpPr>
        <p:spPr>
          <a:xfrm>
            <a:off x="609600" y="5300326"/>
            <a:ext cx="2324065" cy="871874"/>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 consectetur adipiscing elit, sed do</a:t>
            </a:r>
          </a:p>
        </p:txBody>
      </p:sp>
      <p:sp>
        <p:nvSpPr>
          <p:cNvPr id="21" name="Text Placeholder 1">
            <a:extLst>
              <a:ext uri="{FF2B5EF4-FFF2-40B4-BE49-F238E27FC236}">
                <a16:creationId xmlns:a16="http://schemas.microsoft.com/office/drawing/2014/main" id="{41F90BD6-5477-5268-4099-9D080B87F5E2}"/>
              </a:ext>
            </a:extLst>
          </p:cNvPr>
          <p:cNvSpPr>
            <a:spLocks noGrp="1"/>
          </p:cNvSpPr>
          <p:nvPr>
            <p:ph type="body" sz="quarter" idx="75" hasCustomPrompt="1"/>
          </p:nvPr>
        </p:nvSpPr>
        <p:spPr>
          <a:xfrm>
            <a:off x="609600" y="4614527"/>
            <a:ext cx="2324065" cy="551342"/>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#5</a:t>
            </a:r>
          </a:p>
        </p:txBody>
      </p:sp>
      <p:sp>
        <p:nvSpPr>
          <p:cNvPr id="36" name="Text Placeholder 2">
            <a:extLst>
              <a:ext uri="{FF2B5EF4-FFF2-40B4-BE49-F238E27FC236}">
                <a16:creationId xmlns:a16="http://schemas.microsoft.com/office/drawing/2014/main" id="{8B0EDF6A-A0BE-36F5-B64E-881AAF723363}"/>
              </a:ext>
            </a:extLst>
          </p:cNvPr>
          <p:cNvSpPr>
            <a:spLocks noGrp="1"/>
          </p:cNvSpPr>
          <p:nvPr>
            <p:ph type="body" sz="quarter" idx="104" hasCustomPrompt="1"/>
          </p:nvPr>
        </p:nvSpPr>
        <p:spPr>
          <a:xfrm>
            <a:off x="9258335" y="3355368"/>
            <a:ext cx="2324065" cy="871874"/>
          </a:xfrm>
        </p:spPr>
        <p:txBody>
          <a:bodyPr anchor="t" anchorCtr="0">
            <a:noAutofit/>
          </a:bodyPr>
          <a:lstStyle>
            <a:lvl1pPr marL="0" indent="0" algn="l">
              <a:lnSpc>
                <a:spcPct val="120000"/>
              </a:lnSpc>
              <a:spcBef>
                <a:spcPts val="0"/>
              </a:spcBef>
              <a:spcAft>
                <a:spcPts val="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 consectetur adipiscing elit, sed do</a:t>
            </a:r>
          </a:p>
        </p:txBody>
      </p:sp>
      <p:sp>
        <p:nvSpPr>
          <p:cNvPr id="35" name="Text Placeholder 1">
            <a:extLst>
              <a:ext uri="{FF2B5EF4-FFF2-40B4-BE49-F238E27FC236}">
                <a16:creationId xmlns:a16="http://schemas.microsoft.com/office/drawing/2014/main" id="{4BA66EA2-946B-90FF-1D2E-7CCECF1B8637}"/>
              </a:ext>
            </a:extLst>
          </p:cNvPr>
          <p:cNvSpPr>
            <a:spLocks noGrp="1"/>
          </p:cNvSpPr>
          <p:nvPr>
            <p:ph type="body" sz="quarter" idx="103" hasCustomPrompt="1"/>
          </p:nvPr>
        </p:nvSpPr>
        <p:spPr>
          <a:xfrm>
            <a:off x="9258335" y="2658281"/>
            <a:ext cx="2324065" cy="550783"/>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#4</a:t>
            </a:r>
          </a:p>
        </p:txBody>
      </p:sp>
      <p:sp>
        <p:nvSpPr>
          <p:cNvPr id="34" name="Text Placeholder 2">
            <a:extLst>
              <a:ext uri="{FF2B5EF4-FFF2-40B4-BE49-F238E27FC236}">
                <a16:creationId xmlns:a16="http://schemas.microsoft.com/office/drawing/2014/main" id="{4B3C70EC-B45B-BFE7-9F0D-5B2984993C48}"/>
              </a:ext>
            </a:extLst>
          </p:cNvPr>
          <p:cNvSpPr>
            <a:spLocks noGrp="1"/>
          </p:cNvSpPr>
          <p:nvPr>
            <p:ph type="body" sz="quarter" idx="102" hasCustomPrompt="1"/>
          </p:nvPr>
        </p:nvSpPr>
        <p:spPr>
          <a:xfrm>
            <a:off x="6375424" y="3355368"/>
            <a:ext cx="2324065" cy="871874"/>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 consectetur adipiscing elit, sed do</a:t>
            </a:r>
          </a:p>
        </p:txBody>
      </p:sp>
      <p:sp>
        <p:nvSpPr>
          <p:cNvPr id="33" name="Text Placeholder 1">
            <a:extLst>
              <a:ext uri="{FF2B5EF4-FFF2-40B4-BE49-F238E27FC236}">
                <a16:creationId xmlns:a16="http://schemas.microsoft.com/office/drawing/2014/main" id="{A78A1591-15CA-6CC1-A947-ECFF5BAA1FE8}"/>
              </a:ext>
            </a:extLst>
          </p:cNvPr>
          <p:cNvSpPr>
            <a:spLocks noGrp="1"/>
          </p:cNvSpPr>
          <p:nvPr>
            <p:ph type="body" sz="quarter" idx="101" hasCustomPrompt="1"/>
          </p:nvPr>
        </p:nvSpPr>
        <p:spPr>
          <a:xfrm>
            <a:off x="6375424" y="2658281"/>
            <a:ext cx="2324065" cy="550783"/>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#3</a:t>
            </a:r>
          </a:p>
        </p:txBody>
      </p:sp>
      <p:sp>
        <p:nvSpPr>
          <p:cNvPr id="32" name="Text Placeholder 2">
            <a:extLst>
              <a:ext uri="{FF2B5EF4-FFF2-40B4-BE49-F238E27FC236}">
                <a16:creationId xmlns:a16="http://schemas.microsoft.com/office/drawing/2014/main" id="{93B15A55-616A-6DFB-D0D0-A875C56C8716}"/>
              </a:ext>
            </a:extLst>
          </p:cNvPr>
          <p:cNvSpPr>
            <a:spLocks noGrp="1"/>
          </p:cNvSpPr>
          <p:nvPr>
            <p:ph type="body" sz="quarter" idx="100" hasCustomPrompt="1"/>
          </p:nvPr>
        </p:nvSpPr>
        <p:spPr>
          <a:xfrm>
            <a:off x="3460427" y="3355368"/>
            <a:ext cx="2324065" cy="871874"/>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 consectetur adipiscing elit, sed do</a:t>
            </a:r>
          </a:p>
        </p:txBody>
      </p:sp>
      <p:sp>
        <p:nvSpPr>
          <p:cNvPr id="31" name="Text Placeholder 1">
            <a:extLst>
              <a:ext uri="{FF2B5EF4-FFF2-40B4-BE49-F238E27FC236}">
                <a16:creationId xmlns:a16="http://schemas.microsoft.com/office/drawing/2014/main" id="{A0290613-848B-474D-7767-32FA2EBB8B7B}"/>
              </a:ext>
            </a:extLst>
          </p:cNvPr>
          <p:cNvSpPr>
            <a:spLocks noGrp="1"/>
          </p:cNvSpPr>
          <p:nvPr>
            <p:ph type="body" sz="quarter" idx="91" hasCustomPrompt="1"/>
          </p:nvPr>
        </p:nvSpPr>
        <p:spPr>
          <a:xfrm>
            <a:off x="3460427" y="2658281"/>
            <a:ext cx="2324065" cy="550783"/>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#2</a:t>
            </a:r>
          </a:p>
        </p:txBody>
      </p:sp>
      <p:sp>
        <p:nvSpPr>
          <p:cNvPr id="30" name="Text Placeholder 2">
            <a:extLst>
              <a:ext uri="{FF2B5EF4-FFF2-40B4-BE49-F238E27FC236}">
                <a16:creationId xmlns:a16="http://schemas.microsoft.com/office/drawing/2014/main" id="{12FC1A14-5E61-2B9F-074D-CF5753A2F1F7}"/>
              </a:ext>
            </a:extLst>
          </p:cNvPr>
          <p:cNvSpPr>
            <a:spLocks noGrp="1"/>
          </p:cNvSpPr>
          <p:nvPr>
            <p:ph type="body" sz="quarter" idx="90" hasCustomPrompt="1"/>
          </p:nvPr>
        </p:nvSpPr>
        <p:spPr>
          <a:xfrm>
            <a:off x="609600" y="3355368"/>
            <a:ext cx="2324065" cy="871874"/>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 consectetur adipiscing elit, sed do</a:t>
            </a:r>
          </a:p>
        </p:txBody>
      </p:sp>
      <p:sp>
        <p:nvSpPr>
          <p:cNvPr id="29" name="Text Placeholder 1">
            <a:extLst>
              <a:ext uri="{FF2B5EF4-FFF2-40B4-BE49-F238E27FC236}">
                <a16:creationId xmlns:a16="http://schemas.microsoft.com/office/drawing/2014/main" id="{19DB0323-0EF8-3C60-2BA2-1FDD48B9F237}"/>
              </a:ext>
            </a:extLst>
          </p:cNvPr>
          <p:cNvSpPr>
            <a:spLocks noGrp="1"/>
          </p:cNvSpPr>
          <p:nvPr>
            <p:ph type="body" sz="quarter" idx="89" hasCustomPrompt="1"/>
          </p:nvPr>
        </p:nvSpPr>
        <p:spPr>
          <a:xfrm>
            <a:off x="609600" y="2658281"/>
            <a:ext cx="2324065" cy="550783"/>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#1</a:t>
            </a:r>
          </a:p>
        </p:txBody>
      </p:sp>
      <p:sp>
        <p:nvSpPr>
          <p:cNvPr id="2" name="Title Placeholder 3">
            <a:extLst>
              <a:ext uri="{FF2B5EF4-FFF2-40B4-BE49-F238E27FC236}">
                <a16:creationId xmlns:a16="http://schemas.microsoft.com/office/drawing/2014/main" id="{7DFF2072-B6FE-5EEB-D7A2-F9336A1B666B}"/>
              </a:ext>
            </a:extLst>
          </p:cNvPr>
          <p:cNvSpPr>
            <a:spLocks noGrp="1"/>
          </p:cNvSpPr>
          <p:nvPr>
            <p:ph type="title" hasCustomPrompt="1"/>
          </p:nvPr>
        </p:nvSpPr>
        <p:spPr>
          <a:xfrm>
            <a:off x="609600" y="1097280"/>
            <a:ext cx="10972800" cy="430887"/>
          </a:xfrm>
          <a:prstGeom prst="rect">
            <a:avLst/>
          </a:prstGeom>
        </p:spPr>
        <p:txBody>
          <a:bodyPr vert="horz" lIns="0" tIns="0" rIns="0" bIns="0" rtlCol="0" anchor="t" anchorCtr="0">
            <a:noAutofit/>
          </a:bodyPr>
          <a:lstStyle>
            <a:lvl1pPr>
              <a:spcAft>
                <a:spcPts val="0"/>
              </a:spcAft>
              <a:defRPr/>
            </a:lvl1pPr>
          </a:lstStyle>
          <a:p>
            <a:r>
              <a:rPr lang="en-US"/>
              <a:t>Content Slide Title – 4 by 2 Across</a:t>
            </a:r>
          </a:p>
        </p:txBody>
      </p:sp>
      <p:sp>
        <p:nvSpPr>
          <p:cNvPr id="38" name="Rectangle 37">
            <a:extLst>
              <a:ext uri="{FF2B5EF4-FFF2-40B4-BE49-F238E27FC236}">
                <a16:creationId xmlns:a16="http://schemas.microsoft.com/office/drawing/2014/main" id="{8927682E-5783-B0B1-09DE-34D674CA063B}"/>
              </a:ext>
              <a:ext uri="{C183D7F6-B498-43B3-948B-1728B52AA6E4}">
                <adec:decorative xmlns:adec="http://schemas.microsoft.com/office/drawing/2017/decorative" val="1"/>
              </a:ext>
            </a:extLst>
          </p:cNvPr>
          <p:cNvSpPr/>
          <p:nvPr userDrawn="1"/>
        </p:nvSpPr>
        <p:spPr>
          <a:xfrm>
            <a:off x="609600" y="685800"/>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83003113"/>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Content – 2 by 2 with Icons">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5DEA053-F4FE-56CE-D69A-F2B5D6264E17}"/>
              </a:ext>
              <a:ext uri="{C183D7F6-B498-43B3-948B-1728B52AA6E4}">
                <adec:decorative xmlns:adec="http://schemas.microsoft.com/office/drawing/2017/decorative" val="1"/>
              </a:ext>
            </a:extLst>
          </p:cNvPr>
          <p:cNvSpPr/>
          <p:nvPr userDrawn="1"/>
        </p:nvSpPr>
        <p:spPr>
          <a:xfrm>
            <a:off x="0" y="0"/>
            <a:ext cx="12192000" cy="1860999"/>
          </a:xfrm>
          <a:prstGeom prst="rect">
            <a:avLst/>
          </a:prstGeom>
          <a:solidFill>
            <a:schemeClr val="bg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FFFFFF"/>
              </a:solidFill>
              <a:effectLst/>
              <a:uLnTx/>
              <a:uFillTx/>
              <a:latin typeface="Gibson" panose="02000000000000000000" pitchFamily="2" charset="77"/>
              <a:ea typeface="+mn-ea"/>
              <a:cs typeface="+mn-cs"/>
            </a:endParaRPr>
          </a:p>
        </p:txBody>
      </p:sp>
      <p:sp>
        <p:nvSpPr>
          <p:cNvPr id="42" name="Text Placeholder 2">
            <a:extLst>
              <a:ext uri="{FF2B5EF4-FFF2-40B4-BE49-F238E27FC236}">
                <a16:creationId xmlns:a16="http://schemas.microsoft.com/office/drawing/2014/main" id="{579FB4DF-1CBD-2D1C-CCC6-B4AB23D5ECC5}"/>
              </a:ext>
            </a:extLst>
          </p:cNvPr>
          <p:cNvSpPr>
            <a:spLocks noGrp="1"/>
          </p:cNvSpPr>
          <p:nvPr>
            <p:ph type="body" sz="quarter" idx="112" hasCustomPrompt="1"/>
          </p:nvPr>
        </p:nvSpPr>
        <p:spPr>
          <a:xfrm>
            <a:off x="6623346" y="5535652"/>
            <a:ext cx="4956048"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t>
            </a:r>
            <a:r>
              <a:rPr lang="en-US" err="1">
                <a:effectLst/>
              </a:rPr>
              <a:t>amet</a:t>
            </a:r>
            <a:r>
              <a:rPr lang="en-US">
                <a:effectLst/>
              </a:rPr>
              <a:t>, Lorem ipsum dolor sit </a:t>
            </a:r>
            <a:r>
              <a:rPr lang="en-US" err="1">
                <a:effectLst/>
              </a:rPr>
              <a:t>amet</a:t>
            </a:r>
            <a:endParaRPr lang="en-US">
              <a:effectLst/>
            </a:endParaRPr>
          </a:p>
        </p:txBody>
      </p:sp>
      <p:sp>
        <p:nvSpPr>
          <p:cNvPr id="41" name="Text Placeholder 1">
            <a:extLst>
              <a:ext uri="{FF2B5EF4-FFF2-40B4-BE49-F238E27FC236}">
                <a16:creationId xmlns:a16="http://schemas.microsoft.com/office/drawing/2014/main" id="{15B12C62-CF55-C7FA-5773-018282EEDA7F}"/>
              </a:ext>
            </a:extLst>
          </p:cNvPr>
          <p:cNvSpPr>
            <a:spLocks noGrp="1"/>
          </p:cNvSpPr>
          <p:nvPr>
            <p:ph type="body" sz="quarter" idx="111" hasCustomPrompt="1"/>
          </p:nvPr>
        </p:nvSpPr>
        <p:spPr>
          <a:xfrm>
            <a:off x="6623346" y="4844879"/>
            <a:ext cx="4956048"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err="1"/>
              <a:t>Subheader</a:t>
            </a:r>
            <a:r>
              <a:rPr lang="en-US"/>
              <a:t> #4</a:t>
            </a:r>
          </a:p>
        </p:txBody>
      </p:sp>
      <p:sp>
        <p:nvSpPr>
          <p:cNvPr id="48" name="Rectangle 47">
            <a:extLst>
              <a:ext uri="{FF2B5EF4-FFF2-40B4-BE49-F238E27FC236}">
                <a16:creationId xmlns:a16="http://schemas.microsoft.com/office/drawing/2014/main" id="{F7BD1394-485B-E246-DC5B-62CA3CFA86AF}"/>
              </a:ext>
              <a:ext uri="{C183D7F6-B498-43B3-948B-1728B52AA6E4}">
                <adec:decorative xmlns:adec="http://schemas.microsoft.com/office/drawing/2017/decorative" val="1"/>
              </a:ext>
            </a:extLst>
          </p:cNvPr>
          <p:cNvSpPr/>
          <p:nvPr userDrawn="1"/>
        </p:nvSpPr>
        <p:spPr>
          <a:xfrm>
            <a:off x="6619637" y="4068460"/>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49" name="Picture Placeholder 3">
            <a:extLst>
              <a:ext uri="{FF2B5EF4-FFF2-40B4-BE49-F238E27FC236}">
                <a16:creationId xmlns:a16="http://schemas.microsoft.com/office/drawing/2014/main" id="{2525B1E1-6551-99E2-CD0F-A355881BAF75}"/>
              </a:ext>
              <a:ext uri="{C183D7F6-B498-43B3-948B-1728B52AA6E4}">
                <adec:decorative xmlns:adec="http://schemas.microsoft.com/office/drawing/2017/decorative" val="1"/>
              </a:ext>
            </a:extLst>
          </p:cNvPr>
          <p:cNvSpPr>
            <a:spLocks noGrp="1" noChangeAspect="1"/>
          </p:cNvSpPr>
          <p:nvPr>
            <p:ph type="pic" sz="quarter" idx="117" hasCustomPrompt="1"/>
          </p:nvPr>
        </p:nvSpPr>
        <p:spPr>
          <a:xfrm>
            <a:off x="6756797" y="4205620"/>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40" name="Text Placeholder 2">
            <a:extLst>
              <a:ext uri="{FF2B5EF4-FFF2-40B4-BE49-F238E27FC236}">
                <a16:creationId xmlns:a16="http://schemas.microsoft.com/office/drawing/2014/main" id="{72F444EA-3EC7-FB85-FE99-018316FFF068}"/>
              </a:ext>
            </a:extLst>
          </p:cNvPr>
          <p:cNvSpPr>
            <a:spLocks noGrp="1"/>
          </p:cNvSpPr>
          <p:nvPr>
            <p:ph type="body" sz="quarter" idx="110" hasCustomPrompt="1"/>
          </p:nvPr>
        </p:nvSpPr>
        <p:spPr>
          <a:xfrm>
            <a:off x="609599" y="5535652"/>
            <a:ext cx="4956048"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a:t>
            </a:r>
          </a:p>
        </p:txBody>
      </p:sp>
      <p:sp>
        <p:nvSpPr>
          <p:cNvPr id="39" name="Text Placeholder 1">
            <a:extLst>
              <a:ext uri="{FF2B5EF4-FFF2-40B4-BE49-F238E27FC236}">
                <a16:creationId xmlns:a16="http://schemas.microsoft.com/office/drawing/2014/main" id="{F50CD209-C609-A4E9-E42B-894B4CC1EB2A}"/>
              </a:ext>
            </a:extLst>
          </p:cNvPr>
          <p:cNvSpPr>
            <a:spLocks noGrp="1"/>
          </p:cNvSpPr>
          <p:nvPr>
            <p:ph type="body" sz="quarter" idx="109" hasCustomPrompt="1"/>
          </p:nvPr>
        </p:nvSpPr>
        <p:spPr>
          <a:xfrm>
            <a:off x="609599" y="4844879"/>
            <a:ext cx="4956048"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err="1"/>
              <a:t>Subheader</a:t>
            </a:r>
            <a:r>
              <a:rPr lang="en-US"/>
              <a:t> #3</a:t>
            </a:r>
          </a:p>
        </p:txBody>
      </p:sp>
      <p:sp>
        <p:nvSpPr>
          <p:cNvPr id="37" name="Rectangle 36">
            <a:extLst>
              <a:ext uri="{FF2B5EF4-FFF2-40B4-BE49-F238E27FC236}">
                <a16:creationId xmlns:a16="http://schemas.microsoft.com/office/drawing/2014/main" id="{515B16B6-0988-2DAA-D8C4-195ADFABC770}"/>
              </a:ext>
              <a:ext uri="{C183D7F6-B498-43B3-948B-1728B52AA6E4}">
                <adec:decorative xmlns:adec="http://schemas.microsoft.com/office/drawing/2017/decorative" val="1"/>
              </a:ext>
            </a:extLst>
          </p:cNvPr>
          <p:cNvSpPr/>
          <p:nvPr userDrawn="1"/>
        </p:nvSpPr>
        <p:spPr>
          <a:xfrm>
            <a:off x="609599" y="4068460"/>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8" name="Picture Placeholder 3">
            <a:extLst>
              <a:ext uri="{FF2B5EF4-FFF2-40B4-BE49-F238E27FC236}">
                <a16:creationId xmlns:a16="http://schemas.microsoft.com/office/drawing/2014/main" id="{21E6483C-4B0B-278B-B1A6-2F4A0168955A}"/>
              </a:ext>
              <a:ext uri="{C183D7F6-B498-43B3-948B-1728B52AA6E4}">
                <adec:decorative xmlns:adec="http://schemas.microsoft.com/office/drawing/2017/decorative" val="1"/>
              </a:ext>
            </a:extLst>
          </p:cNvPr>
          <p:cNvSpPr>
            <a:spLocks noGrp="1" noChangeAspect="1"/>
          </p:cNvSpPr>
          <p:nvPr>
            <p:ph type="pic" sz="quarter" idx="108" hasCustomPrompt="1"/>
          </p:nvPr>
        </p:nvSpPr>
        <p:spPr>
          <a:xfrm>
            <a:off x="746759" y="4205620"/>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3" name="Text Placeholder 2">
            <a:extLst>
              <a:ext uri="{FF2B5EF4-FFF2-40B4-BE49-F238E27FC236}">
                <a16:creationId xmlns:a16="http://schemas.microsoft.com/office/drawing/2014/main" id="{F95407FA-E091-F503-4DF8-C829EC857FA5}"/>
              </a:ext>
            </a:extLst>
          </p:cNvPr>
          <p:cNvSpPr>
            <a:spLocks noGrp="1"/>
          </p:cNvSpPr>
          <p:nvPr>
            <p:ph type="body" sz="quarter" idx="100" hasCustomPrompt="1"/>
          </p:nvPr>
        </p:nvSpPr>
        <p:spPr>
          <a:xfrm>
            <a:off x="6623346" y="2937418"/>
            <a:ext cx="4956048"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t>
            </a:r>
            <a:r>
              <a:rPr lang="en-US" err="1">
                <a:effectLst/>
              </a:rPr>
              <a:t>amet</a:t>
            </a:r>
            <a:r>
              <a:rPr lang="en-US">
                <a:effectLst/>
              </a:rPr>
              <a:t>, Lorem ipsum dolor sit </a:t>
            </a:r>
            <a:r>
              <a:rPr lang="en-US" err="1">
                <a:effectLst/>
              </a:rPr>
              <a:t>amet</a:t>
            </a:r>
            <a:r>
              <a:rPr lang="en-US">
                <a:effectLst/>
              </a:rPr>
              <a:t>. Lorem ipsum dolor sit </a:t>
            </a:r>
            <a:r>
              <a:rPr lang="en-US" err="1">
                <a:effectLst/>
              </a:rPr>
              <a:t>amet</a:t>
            </a:r>
            <a:r>
              <a:rPr lang="en-US">
                <a:effectLst/>
              </a:rPr>
              <a:t>. Lorem ipsum dolor sit </a:t>
            </a:r>
            <a:r>
              <a:rPr lang="en-US" err="1">
                <a:effectLst/>
              </a:rPr>
              <a:t>amet</a:t>
            </a:r>
            <a:endParaRPr lang="en-US">
              <a:effectLst/>
            </a:endParaRPr>
          </a:p>
        </p:txBody>
      </p:sp>
      <p:sp>
        <p:nvSpPr>
          <p:cNvPr id="22" name="Text Placeholder 1">
            <a:extLst>
              <a:ext uri="{FF2B5EF4-FFF2-40B4-BE49-F238E27FC236}">
                <a16:creationId xmlns:a16="http://schemas.microsoft.com/office/drawing/2014/main" id="{FF74E96D-5E79-7744-A24F-9B3899E58537}"/>
              </a:ext>
            </a:extLst>
          </p:cNvPr>
          <p:cNvSpPr>
            <a:spLocks noGrp="1"/>
          </p:cNvSpPr>
          <p:nvPr>
            <p:ph type="body" sz="quarter" idx="91" hasCustomPrompt="1"/>
          </p:nvPr>
        </p:nvSpPr>
        <p:spPr>
          <a:xfrm>
            <a:off x="6623346" y="2246645"/>
            <a:ext cx="4956048"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err="1"/>
              <a:t>Subheader</a:t>
            </a:r>
            <a:r>
              <a:rPr lang="en-US"/>
              <a:t> #2</a:t>
            </a:r>
          </a:p>
        </p:txBody>
      </p:sp>
      <p:sp>
        <p:nvSpPr>
          <p:cNvPr id="29" name="Rectangle 28">
            <a:extLst>
              <a:ext uri="{FF2B5EF4-FFF2-40B4-BE49-F238E27FC236}">
                <a16:creationId xmlns:a16="http://schemas.microsoft.com/office/drawing/2014/main" id="{5A1456EA-B736-7B42-88A3-477B9A8DDF01}"/>
              </a:ext>
              <a:ext uri="{C183D7F6-B498-43B3-948B-1728B52AA6E4}">
                <adec:decorative xmlns:adec="http://schemas.microsoft.com/office/drawing/2017/decorative" val="1"/>
              </a:ext>
            </a:extLst>
          </p:cNvPr>
          <p:cNvSpPr/>
          <p:nvPr userDrawn="1"/>
        </p:nvSpPr>
        <p:spPr>
          <a:xfrm>
            <a:off x="6619637" y="1470226"/>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0" name="Picture Placeholder 3">
            <a:extLst>
              <a:ext uri="{FF2B5EF4-FFF2-40B4-BE49-F238E27FC236}">
                <a16:creationId xmlns:a16="http://schemas.microsoft.com/office/drawing/2014/main" id="{CC86BF92-053F-7C2F-BF5C-C49A74889050}"/>
              </a:ext>
              <a:ext uri="{C183D7F6-B498-43B3-948B-1728B52AA6E4}">
                <adec:decorative xmlns:adec="http://schemas.microsoft.com/office/drawing/2017/decorative" val="1"/>
              </a:ext>
            </a:extLst>
          </p:cNvPr>
          <p:cNvSpPr>
            <a:spLocks noGrp="1" noChangeAspect="1"/>
          </p:cNvSpPr>
          <p:nvPr>
            <p:ph type="pic" sz="quarter" idx="105" hasCustomPrompt="1"/>
          </p:nvPr>
        </p:nvSpPr>
        <p:spPr>
          <a:xfrm>
            <a:off x="6756797" y="1607386"/>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1" name="Text Placeholder 2">
            <a:extLst>
              <a:ext uri="{FF2B5EF4-FFF2-40B4-BE49-F238E27FC236}">
                <a16:creationId xmlns:a16="http://schemas.microsoft.com/office/drawing/2014/main" id="{D0B07216-BA9A-B5CF-E407-7CE0A7073F3E}"/>
              </a:ext>
            </a:extLst>
          </p:cNvPr>
          <p:cNvSpPr>
            <a:spLocks noGrp="1"/>
          </p:cNvSpPr>
          <p:nvPr>
            <p:ph type="body" sz="quarter" idx="90" hasCustomPrompt="1"/>
          </p:nvPr>
        </p:nvSpPr>
        <p:spPr>
          <a:xfrm>
            <a:off x="609599" y="2937418"/>
            <a:ext cx="4956048"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t>
            </a:r>
            <a:r>
              <a:rPr lang="en-US" err="1">
                <a:effectLst/>
              </a:rPr>
              <a:t>amet</a:t>
            </a:r>
            <a:r>
              <a:rPr lang="en-US">
                <a:effectLst/>
              </a:rPr>
              <a:t>, Lorem ipsum dolor sit </a:t>
            </a:r>
            <a:r>
              <a:rPr lang="en-US" err="1">
                <a:effectLst/>
              </a:rPr>
              <a:t>amet</a:t>
            </a:r>
            <a:r>
              <a:rPr lang="en-US">
                <a:effectLst/>
              </a:rPr>
              <a:t>. Lorem ipsum dolor sit </a:t>
            </a:r>
            <a:r>
              <a:rPr lang="en-US" err="1">
                <a:effectLst/>
              </a:rPr>
              <a:t>amet</a:t>
            </a:r>
            <a:r>
              <a:rPr lang="en-US">
                <a:effectLst/>
              </a:rPr>
              <a:t>. Lorem ipsum dolor sit </a:t>
            </a:r>
            <a:r>
              <a:rPr lang="en-US" err="1">
                <a:effectLst/>
              </a:rPr>
              <a:t>amet</a:t>
            </a:r>
            <a:endParaRPr lang="en-US">
              <a:effectLst/>
            </a:endParaRPr>
          </a:p>
        </p:txBody>
      </p:sp>
      <p:sp>
        <p:nvSpPr>
          <p:cNvPr id="20" name="Text Placeholder 1">
            <a:extLst>
              <a:ext uri="{FF2B5EF4-FFF2-40B4-BE49-F238E27FC236}">
                <a16:creationId xmlns:a16="http://schemas.microsoft.com/office/drawing/2014/main" id="{395A2FC0-CABB-0A1C-1F17-602F4F608738}"/>
              </a:ext>
            </a:extLst>
          </p:cNvPr>
          <p:cNvSpPr>
            <a:spLocks noGrp="1"/>
          </p:cNvSpPr>
          <p:nvPr>
            <p:ph type="body" sz="quarter" idx="89" hasCustomPrompt="1"/>
          </p:nvPr>
        </p:nvSpPr>
        <p:spPr>
          <a:xfrm>
            <a:off x="609599" y="2246645"/>
            <a:ext cx="4956048"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err="1"/>
              <a:t>Subheader</a:t>
            </a:r>
            <a:r>
              <a:rPr lang="en-US"/>
              <a:t> #1</a:t>
            </a:r>
          </a:p>
        </p:txBody>
      </p:sp>
      <p:sp>
        <p:nvSpPr>
          <p:cNvPr id="3" name="Rectangle 2">
            <a:extLst>
              <a:ext uri="{FF2B5EF4-FFF2-40B4-BE49-F238E27FC236}">
                <a16:creationId xmlns:a16="http://schemas.microsoft.com/office/drawing/2014/main" id="{E0FCC1CB-5BF4-1E13-6B00-D1D34C72958C}"/>
              </a:ext>
              <a:ext uri="{C183D7F6-B498-43B3-948B-1728B52AA6E4}">
                <adec:decorative xmlns:adec="http://schemas.microsoft.com/office/drawing/2017/decorative" val="1"/>
              </a:ext>
            </a:extLst>
          </p:cNvPr>
          <p:cNvSpPr/>
          <p:nvPr userDrawn="1"/>
        </p:nvSpPr>
        <p:spPr>
          <a:xfrm>
            <a:off x="609599" y="1470226"/>
            <a:ext cx="731520" cy="731520"/>
          </a:xfrm>
          <a:prstGeom prst="rect">
            <a:avLst/>
          </a:prstGeom>
          <a:solidFill>
            <a:srgbClr val="FFFFFF"/>
          </a:solidFill>
          <a:ln w="28575" cap="flat" cmpd="sng" algn="ctr">
            <a:solidFill>
              <a:srgbClr val="F2F2F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7" name="Picture Placeholder 3">
            <a:extLst>
              <a:ext uri="{FF2B5EF4-FFF2-40B4-BE49-F238E27FC236}">
                <a16:creationId xmlns:a16="http://schemas.microsoft.com/office/drawing/2014/main" id="{718D9558-6A0A-0EA7-E17D-DEF4CEDD9E92}"/>
              </a:ext>
              <a:ext uri="{C183D7F6-B498-43B3-948B-1728B52AA6E4}">
                <adec:decorative xmlns:adec="http://schemas.microsoft.com/office/drawing/2017/decorative" val="1"/>
              </a:ext>
            </a:extLst>
          </p:cNvPr>
          <p:cNvSpPr>
            <a:spLocks noGrp="1" noChangeAspect="1"/>
          </p:cNvSpPr>
          <p:nvPr>
            <p:ph type="pic" sz="quarter" idx="96" hasCustomPrompt="1"/>
          </p:nvPr>
        </p:nvSpPr>
        <p:spPr>
          <a:xfrm>
            <a:off x="746759" y="1607386"/>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 name="Title Placeholder 3">
            <a:extLst>
              <a:ext uri="{FF2B5EF4-FFF2-40B4-BE49-F238E27FC236}">
                <a16:creationId xmlns:a16="http://schemas.microsoft.com/office/drawing/2014/main" id="{7DFF2072-B6FE-5EEB-D7A2-F9336A1B666B}"/>
              </a:ext>
            </a:extLst>
          </p:cNvPr>
          <p:cNvSpPr>
            <a:spLocks noGrp="1"/>
          </p:cNvSpPr>
          <p:nvPr>
            <p:ph type="title" hasCustomPrompt="1"/>
          </p:nvPr>
        </p:nvSpPr>
        <p:spPr>
          <a:xfrm>
            <a:off x="609600" y="685800"/>
            <a:ext cx="10972800" cy="430887"/>
          </a:xfrm>
          <a:prstGeom prst="rect">
            <a:avLst/>
          </a:prstGeom>
        </p:spPr>
        <p:txBody>
          <a:bodyPr vert="horz" lIns="0" tIns="0" rIns="0" bIns="0" rtlCol="0" anchor="t" anchorCtr="0">
            <a:noAutofit/>
          </a:bodyPr>
          <a:lstStyle>
            <a:lvl1pPr>
              <a:spcAft>
                <a:spcPts val="0"/>
              </a:spcAft>
              <a:defRPr baseline="0"/>
            </a:lvl1pPr>
          </a:lstStyle>
          <a:p>
            <a:r>
              <a:rPr lang="en-US"/>
              <a:t>Content Slide Title – 2 by 2 with Icons</a:t>
            </a:r>
          </a:p>
        </p:txBody>
      </p:sp>
    </p:spTree>
    <p:extLst>
      <p:ext uri="{BB962C8B-B14F-4D97-AF65-F5344CB8AC3E}">
        <p14:creationId xmlns:p14="http://schemas.microsoft.com/office/powerpoint/2010/main" val="2449142686"/>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Content – 3 by 2 with Icons">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5DEA053-F4FE-56CE-D69A-F2B5D6264E17}"/>
              </a:ext>
              <a:ext uri="{C183D7F6-B498-43B3-948B-1728B52AA6E4}">
                <adec:decorative xmlns:adec="http://schemas.microsoft.com/office/drawing/2017/decorative" val="1"/>
              </a:ext>
            </a:extLst>
          </p:cNvPr>
          <p:cNvSpPr/>
          <p:nvPr userDrawn="1"/>
        </p:nvSpPr>
        <p:spPr>
          <a:xfrm>
            <a:off x="0" y="0"/>
            <a:ext cx="12192000" cy="1860999"/>
          </a:xfrm>
          <a:prstGeom prst="rect">
            <a:avLst/>
          </a:prstGeom>
          <a:solidFill>
            <a:schemeClr val="bg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FFFFFF"/>
              </a:solidFill>
              <a:effectLst/>
              <a:uLnTx/>
              <a:uFillTx/>
              <a:latin typeface="Gibson" panose="02000000000000000000" pitchFamily="2" charset="77"/>
              <a:ea typeface="+mn-ea"/>
              <a:cs typeface="+mn-cs"/>
            </a:endParaRPr>
          </a:p>
        </p:txBody>
      </p:sp>
      <p:sp>
        <p:nvSpPr>
          <p:cNvPr id="44" name="Text Placeholder 2">
            <a:extLst>
              <a:ext uri="{FF2B5EF4-FFF2-40B4-BE49-F238E27FC236}">
                <a16:creationId xmlns:a16="http://schemas.microsoft.com/office/drawing/2014/main" id="{6728DD55-3D89-C505-33E6-74978B3E5DA1}"/>
              </a:ext>
            </a:extLst>
          </p:cNvPr>
          <p:cNvSpPr>
            <a:spLocks noGrp="1"/>
          </p:cNvSpPr>
          <p:nvPr>
            <p:ph type="body" sz="quarter" idx="114" hasCustomPrompt="1"/>
          </p:nvPr>
        </p:nvSpPr>
        <p:spPr>
          <a:xfrm>
            <a:off x="8199117" y="5535652"/>
            <a:ext cx="3383283"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t>
            </a:r>
            <a:r>
              <a:rPr lang="en-US" err="1">
                <a:effectLst/>
              </a:rPr>
              <a:t>amet</a:t>
            </a:r>
            <a:r>
              <a:rPr lang="en-US">
                <a:effectLst/>
              </a:rPr>
              <a:t>, Lorem ipsum dolor sit </a:t>
            </a:r>
            <a:r>
              <a:rPr lang="en-US" err="1">
                <a:effectLst/>
              </a:rPr>
              <a:t>amet</a:t>
            </a:r>
            <a:r>
              <a:rPr lang="en-US">
                <a:effectLst/>
              </a:rPr>
              <a:t>. Lorem ipsum dolor sit </a:t>
            </a:r>
            <a:r>
              <a:rPr lang="en-US" err="1">
                <a:effectLst/>
              </a:rPr>
              <a:t>amet</a:t>
            </a:r>
            <a:r>
              <a:rPr lang="en-US">
                <a:effectLst/>
              </a:rPr>
              <a:t>. Lorem ipsum dolor sit </a:t>
            </a:r>
            <a:r>
              <a:rPr lang="en-US" err="1">
                <a:effectLst/>
              </a:rPr>
              <a:t>amet</a:t>
            </a:r>
            <a:endParaRPr lang="en-US">
              <a:effectLst/>
            </a:endParaRPr>
          </a:p>
        </p:txBody>
      </p:sp>
      <p:sp>
        <p:nvSpPr>
          <p:cNvPr id="43" name="Text Placeholder 1">
            <a:extLst>
              <a:ext uri="{FF2B5EF4-FFF2-40B4-BE49-F238E27FC236}">
                <a16:creationId xmlns:a16="http://schemas.microsoft.com/office/drawing/2014/main" id="{B2CF966D-BA45-08ED-9E70-C7691B00CDA2}"/>
              </a:ext>
            </a:extLst>
          </p:cNvPr>
          <p:cNvSpPr>
            <a:spLocks noGrp="1"/>
          </p:cNvSpPr>
          <p:nvPr>
            <p:ph type="body" sz="quarter" idx="113" hasCustomPrompt="1"/>
          </p:nvPr>
        </p:nvSpPr>
        <p:spPr>
          <a:xfrm>
            <a:off x="8199117" y="4844879"/>
            <a:ext cx="3383283"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err="1"/>
              <a:t>Subheader</a:t>
            </a:r>
            <a:r>
              <a:rPr lang="en-US"/>
              <a:t> #6</a:t>
            </a:r>
          </a:p>
        </p:txBody>
      </p:sp>
      <p:sp>
        <p:nvSpPr>
          <p:cNvPr id="50" name="Rectangle 49">
            <a:extLst>
              <a:ext uri="{FF2B5EF4-FFF2-40B4-BE49-F238E27FC236}">
                <a16:creationId xmlns:a16="http://schemas.microsoft.com/office/drawing/2014/main" id="{EFE0D081-7422-4195-482B-64EE6E43F0CE}"/>
              </a:ext>
              <a:ext uri="{C183D7F6-B498-43B3-948B-1728B52AA6E4}">
                <adec:decorative xmlns:adec="http://schemas.microsoft.com/office/drawing/2017/decorative" val="1"/>
              </a:ext>
            </a:extLst>
          </p:cNvPr>
          <p:cNvSpPr>
            <a:spLocks noChangeAspect="1"/>
          </p:cNvSpPr>
          <p:nvPr userDrawn="1"/>
        </p:nvSpPr>
        <p:spPr>
          <a:xfrm>
            <a:off x="8203302" y="4068460"/>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51" name="Picture Placeholder 3">
            <a:extLst>
              <a:ext uri="{FF2B5EF4-FFF2-40B4-BE49-F238E27FC236}">
                <a16:creationId xmlns:a16="http://schemas.microsoft.com/office/drawing/2014/main" id="{4ADCDAE6-5FE5-B375-4931-25C99B44BD08}"/>
              </a:ext>
              <a:ext uri="{C183D7F6-B498-43B3-948B-1728B52AA6E4}">
                <adec:decorative xmlns:adec="http://schemas.microsoft.com/office/drawing/2017/decorative" val="1"/>
              </a:ext>
            </a:extLst>
          </p:cNvPr>
          <p:cNvSpPr>
            <a:spLocks noGrp="1" noChangeAspect="1"/>
          </p:cNvSpPr>
          <p:nvPr>
            <p:ph type="pic" sz="quarter" idx="118" hasCustomPrompt="1"/>
          </p:nvPr>
        </p:nvSpPr>
        <p:spPr>
          <a:xfrm>
            <a:off x="8340462" y="4205620"/>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42" name="Text Placeholder 2">
            <a:extLst>
              <a:ext uri="{FF2B5EF4-FFF2-40B4-BE49-F238E27FC236}">
                <a16:creationId xmlns:a16="http://schemas.microsoft.com/office/drawing/2014/main" id="{579FB4DF-1CBD-2D1C-CCC6-B4AB23D5ECC5}"/>
              </a:ext>
            </a:extLst>
          </p:cNvPr>
          <p:cNvSpPr>
            <a:spLocks noGrp="1"/>
          </p:cNvSpPr>
          <p:nvPr>
            <p:ph type="body" sz="quarter" idx="112" hasCustomPrompt="1"/>
          </p:nvPr>
        </p:nvSpPr>
        <p:spPr>
          <a:xfrm>
            <a:off x="4404357" y="5535652"/>
            <a:ext cx="3383280"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t>
            </a:r>
            <a:r>
              <a:rPr lang="en-US" err="1">
                <a:effectLst/>
              </a:rPr>
              <a:t>amet</a:t>
            </a:r>
            <a:r>
              <a:rPr lang="en-US">
                <a:effectLst/>
              </a:rPr>
              <a:t>, Lorem ipsum dolor sit </a:t>
            </a:r>
            <a:r>
              <a:rPr lang="en-US" err="1">
                <a:effectLst/>
              </a:rPr>
              <a:t>amet</a:t>
            </a:r>
            <a:endParaRPr lang="en-US">
              <a:effectLst/>
            </a:endParaRPr>
          </a:p>
        </p:txBody>
      </p:sp>
      <p:sp>
        <p:nvSpPr>
          <p:cNvPr id="41" name="Text Placeholder 1">
            <a:extLst>
              <a:ext uri="{FF2B5EF4-FFF2-40B4-BE49-F238E27FC236}">
                <a16:creationId xmlns:a16="http://schemas.microsoft.com/office/drawing/2014/main" id="{15B12C62-CF55-C7FA-5773-018282EEDA7F}"/>
              </a:ext>
            </a:extLst>
          </p:cNvPr>
          <p:cNvSpPr>
            <a:spLocks noGrp="1"/>
          </p:cNvSpPr>
          <p:nvPr>
            <p:ph type="body" sz="quarter" idx="111" hasCustomPrompt="1"/>
          </p:nvPr>
        </p:nvSpPr>
        <p:spPr>
          <a:xfrm>
            <a:off x="4404357" y="4844879"/>
            <a:ext cx="3383280"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err="1"/>
              <a:t>Subheader</a:t>
            </a:r>
            <a:r>
              <a:rPr lang="en-US"/>
              <a:t> #5</a:t>
            </a:r>
          </a:p>
        </p:txBody>
      </p:sp>
      <p:sp>
        <p:nvSpPr>
          <p:cNvPr id="48" name="Rectangle 47">
            <a:extLst>
              <a:ext uri="{FF2B5EF4-FFF2-40B4-BE49-F238E27FC236}">
                <a16:creationId xmlns:a16="http://schemas.microsoft.com/office/drawing/2014/main" id="{F7BD1394-485B-E246-DC5B-62CA3CFA86AF}"/>
              </a:ext>
              <a:ext uri="{C183D7F6-B498-43B3-948B-1728B52AA6E4}">
                <adec:decorative xmlns:adec="http://schemas.microsoft.com/office/drawing/2017/decorative" val="1"/>
              </a:ext>
            </a:extLst>
          </p:cNvPr>
          <p:cNvSpPr>
            <a:spLocks noChangeAspect="1"/>
          </p:cNvSpPr>
          <p:nvPr userDrawn="1"/>
        </p:nvSpPr>
        <p:spPr>
          <a:xfrm>
            <a:off x="4404358" y="4068460"/>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49" name="Picture Placeholder 3">
            <a:extLst>
              <a:ext uri="{FF2B5EF4-FFF2-40B4-BE49-F238E27FC236}">
                <a16:creationId xmlns:a16="http://schemas.microsoft.com/office/drawing/2014/main" id="{2525B1E1-6551-99E2-CD0F-A355881BAF75}"/>
              </a:ext>
              <a:ext uri="{C183D7F6-B498-43B3-948B-1728B52AA6E4}">
                <adec:decorative xmlns:adec="http://schemas.microsoft.com/office/drawing/2017/decorative" val="1"/>
              </a:ext>
            </a:extLst>
          </p:cNvPr>
          <p:cNvSpPr>
            <a:spLocks noGrp="1" noChangeAspect="1"/>
          </p:cNvSpPr>
          <p:nvPr>
            <p:ph type="pic" sz="quarter" idx="117" hasCustomPrompt="1"/>
          </p:nvPr>
        </p:nvSpPr>
        <p:spPr>
          <a:xfrm>
            <a:off x="4541518" y="4205620"/>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40" name="Text Placeholder 2">
            <a:extLst>
              <a:ext uri="{FF2B5EF4-FFF2-40B4-BE49-F238E27FC236}">
                <a16:creationId xmlns:a16="http://schemas.microsoft.com/office/drawing/2014/main" id="{72F444EA-3EC7-FB85-FE99-018316FFF068}"/>
              </a:ext>
            </a:extLst>
          </p:cNvPr>
          <p:cNvSpPr>
            <a:spLocks noGrp="1"/>
          </p:cNvSpPr>
          <p:nvPr>
            <p:ph type="body" sz="quarter" idx="110" hasCustomPrompt="1"/>
          </p:nvPr>
        </p:nvSpPr>
        <p:spPr>
          <a:xfrm>
            <a:off x="609599" y="5535652"/>
            <a:ext cx="3383280"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a:t>
            </a:r>
          </a:p>
        </p:txBody>
      </p:sp>
      <p:sp>
        <p:nvSpPr>
          <p:cNvPr id="39" name="Text Placeholder 1">
            <a:extLst>
              <a:ext uri="{FF2B5EF4-FFF2-40B4-BE49-F238E27FC236}">
                <a16:creationId xmlns:a16="http://schemas.microsoft.com/office/drawing/2014/main" id="{F50CD209-C609-A4E9-E42B-894B4CC1EB2A}"/>
              </a:ext>
            </a:extLst>
          </p:cNvPr>
          <p:cNvSpPr>
            <a:spLocks noGrp="1"/>
          </p:cNvSpPr>
          <p:nvPr>
            <p:ph type="body" sz="quarter" idx="109" hasCustomPrompt="1"/>
          </p:nvPr>
        </p:nvSpPr>
        <p:spPr>
          <a:xfrm>
            <a:off x="609599" y="4844879"/>
            <a:ext cx="3383280"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err="1"/>
              <a:t>Subheader</a:t>
            </a:r>
            <a:r>
              <a:rPr lang="en-US"/>
              <a:t> #4</a:t>
            </a:r>
          </a:p>
        </p:txBody>
      </p:sp>
      <p:sp>
        <p:nvSpPr>
          <p:cNvPr id="37" name="Rectangle 36">
            <a:extLst>
              <a:ext uri="{FF2B5EF4-FFF2-40B4-BE49-F238E27FC236}">
                <a16:creationId xmlns:a16="http://schemas.microsoft.com/office/drawing/2014/main" id="{515B16B6-0988-2DAA-D8C4-195ADFABC770}"/>
              </a:ext>
              <a:ext uri="{C183D7F6-B498-43B3-948B-1728B52AA6E4}">
                <adec:decorative xmlns:adec="http://schemas.microsoft.com/office/drawing/2017/decorative" val="1"/>
              </a:ext>
            </a:extLst>
          </p:cNvPr>
          <p:cNvSpPr>
            <a:spLocks noChangeAspect="1"/>
          </p:cNvSpPr>
          <p:nvPr userDrawn="1"/>
        </p:nvSpPr>
        <p:spPr>
          <a:xfrm>
            <a:off x="609599" y="4068460"/>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8" name="Picture Placeholder 3">
            <a:extLst>
              <a:ext uri="{FF2B5EF4-FFF2-40B4-BE49-F238E27FC236}">
                <a16:creationId xmlns:a16="http://schemas.microsoft.com/office/drawing/2014/main" id="{21E6483C-4B0B-278B-B1A6-2F4A0168955A}"/>
              </a:ext>
              <a:ext uri="{C183D7F6-B498-43B3-948B-1728B52AA6E4}">
                <adec:decorative xmlns:adec="http://schemas.microsoft.com/office/drawing/2017/decorative" val="1"/>
              </a:ext>
            </a:extLst>
          </p:cNvPr>
          <p:cNvSpPr>
            <a:spLocks noGrp="1" noChangeAspect="1"/>
          </p:cNvSpPr>
          <p:nvPr>
            <p:ph type="pic" sz="quarter" idx="108" hasCustomPrompt="1"/>
          </p:nvPr>
        </p:nvSpPr>
        <p:spPr>
          <a:xfrm>
            <a:off x="746759" y="4205620"/>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5" name="Text Placeholder 2">
            <a:extLst>
              <a:ext uri="{FF2B5EF4-FFF2-40B4-BE49-F238E27FC236}">
                <a16:creationId xmlns:a16="http://schemas.microsoft.com/office/drawing/2014/main" id="{B7386A1E-6E78-3D04-14C7-B038D4D4F486}"/>
              </a:ext>
            </a:extLst>
          </p:cNvPr>
          <p:cNvSpPr>
            <a:spLocks noGrp="1"/>
          </p:cNvSpPr>
          <p:nvPr>
            <p:ph type="body" sz="quarter" idx="102" hasCustomPrompt="1"/>
          </p:nvPr>
        </p:nvSpPr>
        <p:spPr>
          <a:xfrm>
            <a:off x="8199117" y="2937418"/>
            <a:ext cx="3383283"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t>
            </a:r>
            <a:r>
              <a:rPr lang="en-US" err="1">
                <a:effectLst/>
              </a:rPr>
              <a:t>amet</a:t>
            </a:r>
            <a:r>
              <a:rPr lang="en-US">
                <a:effectLst/>
              </a:rPr>
              <a:t>, Lorem ipsum dolor sit </a:t>
            </a:r>
            <a:r>
              <a:rPr lang="en-US" err="1">
                <a:effectLst/>
              </a:rPr>
              <a:t>amet</a:t>
            </a:r>
            <a:r>
              <a:rPr lang="en-US">
                <a:effectLst/>
              </a:rPr>
              <a:t>. Lorem ipsum dolor sit </a:t>
            </a:r>
            <a:r>
              <a:rPr lang="en-US" err="1">
                <a:effectLst/>
              </a:rPr>
              <a:t>amet</a:t>
            </a:r>
            <a:r>
              <a:rPr lang="en-US">
                <a:effectLst/>
              </a:rPr>
              <a:t>. Lorem ipsum dolor sit </a:t>
            </a:r>
            <a:r>
              <a:rPr lang="en-US" err="1">
                <a:effectLst/>
              </a:rPr>
              <a:t>amet</a:t>
            </a:r>
            <a:endParaRPr lang="en-US">
              <a:effectLst/>
            </a:endParaRPr>
          </a:p>
        </p:txBody>
      </p:sp>
      <p:sp>
        <p:nvSpPr>
          <p:cNvPr id="24" name="Text Placeholder 1">
            <a:extLst>
              <a:ext uri="{FF2B5EF4-FFF2-40B4-BE49-F238E27FC236}">
                <a16:creationId xmlns:a16="http://schemas.microsoft.com/office/drawing/2014/main" id="{F421DF0A-0AD0-830E-1935-2F46659EB12B}"/>
              </a:ext>
            </a:extLst>
          </p:cNvPr>
          <p:cNvSpPr>
            <a:spLocks noGrp="1"/>
          </p:cNvSpPr>
          <p:nvPr>
            <p:ph type="body" sz="quarter" idx="101" hasCustomPrompt="1"/>
          </p:nvPr>
        </p:nvSpPr>
        <p:spPr>
          <a:xfrm>
            <a:off x="8199117" y="2246645"/>
            <a:ext cx="3383283"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#3</a:t>
            </a:r>
          </a:p>
        </p:txBody>
      </p:sp>
      <p:sp>
        <p:nvSpPr>
          <p:cNvPr id="31" name="Rectangle 30">
            <a:extLst>
              <a:ext uri="{FF2B5EF4-FFF2-40B4-BE49-F238E27FC236}">
                <a16:creationId xmlns:a16="http://schemas.microsoft.com/office/drawing/2014/main" id="{C7170F21-3228-E04C-73AD-33FD9A84A188}"/>
              </a:ext>
              <a:ext uri="{C183D7F6-B498-43B3-948B-1728B52AA6E4}">
                <adec:decorative xmlns:adec="http://schemas.microsoft.com/office/drawing/2017/decorative" val="1"/>
              </a:ext>
            </a:extLst>
          </p:cNvPr>
          <p:cNvSpPr>
            <a:spLocks noChangeAspect="1"/>
          </p:cNvSpPr>
          <p:nvPr userDrawn="1"/>
        </p:nvSpPr>
        <p:spPr>
          <a:xfrm>
            <a:off x="8203302" y="1470226"/>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2" name="Picture Placeholder 3">
            <a:extLst>
              <a:ext uri="{FF2B5EF4-FFF2-40B4-BE49-F238E27FC236}">
                <a16:creationId xmlns:a16="http://schemas.microsoft.com/office/drawing/2014/main" id="{167B546E-BC74-2FC3-7582-3722E3CA0068}"/>
              </a:ext>
              <a:ext uri="{C183D7F6-B498-43B3-948B-1728B52AA6E4}">
                <adec:decorative xmlns:adec="http://schemas.microsoft.com/office/drawing/2017/decorative" val="1"/>
              </a:ext>
            </a:extLst>
          </p:cNvPr>
          <p:cNvSpPr>
            <a:spLocks noGrp="1" noChangeAspect="1"/>
          </p:cNvSpPr>
          <p:nvPr>
            <p:ph type="pic" sz="quarter" idx="106" hasCustomPrompt="1"/>
          </p:nvPr>
        </p:nvSpPr>
        <p:spPr>
          <a:xfrm>
            <a:off x="8340462" y="1607386"/>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3" name="Text Placeholder 2">
            <a:extLst>
              <a:ext uri="{FF2B5EF4-FFF2-40B4-BE49-F238E27FC236}">
                <a16:creationId xmlns:a16="http://schemas.microsoft.com/office/drawing/2014/main" id="{F95407FA-E091-F503-4DF8-C829EC857FA5}"/>
              </a:ext>
            </a:extLst>
          </p:cNvPr>
          <p:cNvSpPr>
            <a:spLocks noGrp="1"/>
          </p:cNvSpPr>
          <p:nvPr>
            <p:ph type="body" sz="quarter" idx="100" hasCustomPrompt="1"/>
          </p:nvPr>
        </p:nvSpPr>
        <p:spPr>
          <a:xfrm>
            <a:off x="4404357" y="2937418"/>
            <a:ext cx="3383280"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t>
            </a:r>
            <a:r>
              <a:rPr lang="en-US" err="1">
                <a:effectLst/>
              </a:rPr>
              <a:t>amet</a:t>
            </a:r>
            <a:r>
              <a:rPr lang="en-US">
                <a:effectLst/>
              </a:rPr>
              <a:t>, Lorem ipsum dolor sit </a:t>
            </a:r>
            <a:r>
              <a:rPr lang="en-US" err="1">
                <a:effectLst/>
              </a:rPr>
              <a:t>amet</a:t>
            </a:r>
            <a:r>
              <a:rPr lang="en-US">
                <a:effectLst/>
              </a:rPr>
              <a:t>. Lorem ipsum dolor sit </a:t>
            </a:r>
            <a:r>
              <a:rPr lang="en-US" err="1">
                <a:effectLst/>
              </a:rPr>
              <a:t>amet</a:t>
            </a:r>
            <a:r>
              <a:rPr lang="en-US">
                <a:effectLst/>
              </a:rPr>
              <a:t>. Lorem ipsum dolor sit </a:t>
            </a:r>
            <a:r>
              <a:rPr lang="en-US" err="1">
                <a:effectLst/>
              </a:rPr>
              <a:t>amet</a:t>
            </a:r>
            <a:endParaRPr lang="en-US">
              <a:effectLst/>
            </a:endParaRPr>
          </a:p>
        </p:txBody>
      </p:sp>
      <p:sp>
        <p:nvSpPr>
          <p:cNvPr id="22" name="Text Placeholder 1">
            <a:extLst>
              <a:ext uri="{FF2B5EF4-FFF2-40B4-BE49-F238E27FC236}">
                <a16:creationId xmlns:a16="http://schemas.microsoft.com/office/drawing/2014/main" id="{FF74E96D-5E79-7744-A24F-9B3899E58537}"/>
              </a:ext>
            </a:extLst>
          </p:cNvPr>
          <p:cNvSpPr>
            <a:spLocks noGrp="1"/>
          </p:cNvSpPr>
          <p:nvPr>
            <p:ph type="body" sz="quarter" idx="91" hasCustomPrompt="1"/>
          </p:nvPr>
        </p:nvSpPr>
        <p:spPr>
          <a:xfrm>
            <a:off x="4404357" y="2246645"/>
            <a:ext cx="3383280"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err="1"/>
              <a:t>Subheader</a:t>
            </a:r>
            <a:r>
              <a:rPr lang="en-US"/>
              <a:t> #2</a:t>
            </a:r>
          </a:p>
        </p:txBody>
      </p:sp>
      <p:sp>
        <p:nvSpPr>
          <p:cNvPr id="29" name="Rectangle 28">
            <a:extLst>
              <a:ext uri="{FF2B5EF4-FFF2-40B4-BE49-F238E27FC236}">
                <a16:creationId xmlns:a16="http://schemas.microsoft.com/office/drawing/2014/main" id="{5A1456EA-B736-7B42-88A3-477B9A8DDF01}"/>
              </a:ext>
              <a:ext uri="{C183D7F6-B498-43B3-948B-1728B52AA6E4}">
                <adec:decorative xmlns:adec="http://schemas.microsoft.com/office/drawing/2017/decorative" val="1"/>
              </a:ext>
            </a:extLst>
          </p:cNvPr>
          <p:cNvSpPr>
            <a:spLocks noChangeAspect="1"/>
          </p:cNvSpPr>
          <p:nvPr userDrawn="1"/>
        </p:nvSpPr>
        <p:spPr>
          <a:xfrm>
            <a:off x="4404358" y="1470226"/>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0" name="Picture Placeholder 3">
            <a:extLst>
              <a:ext uri="{FF2B5EF4-FFF2-40B4-BE49-F238E27FC236}">
                <a16:creationId xmlns:a16="http://schemas.microsoft.com/office/drawing/2014/main" id="{CC86BF92-053F-7C2F-BF5C-C49A74889050}"/>
              </a:ext>
              <a:ext uri="{C183D7F6-B498-43B3-948B-1728B52AA6E4}">
                <adec:decorative xmlns:adec="http://schemas.microsoft.com/office/drawing/2017/decorative" val="1"/>
              </a:ext>
            </a:extLst>
          </p:cNvPr>
          <p:cNvSpPr>
            <a:spLocks noGrp="1" noChangeAspect="1"/>
          </p:cNvSpPr>
          <p:nvPr>
            <p:ph type="pic" sz="quarter" idx="105" hasCustomPrompt="1"/>
          </p:nvPr>
        </p:nvSpPr>
        <p:spPr>
          <a:xfrm>
            <a:off x="4541518" y="1607386"/>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1" name="Text Placeholder 2">
            <a:extLst>
              <a:ext uri="{FF2B5EF4-FFF2-40B4-BE49-F238E27FC236}">
                <a16:creationId xmlns:a16="http://schemas.microsoft.com/office/drawing/2014/main" id="{D0B07216-BA9A-B5CF-E407-7CE0A7073F3E}"/>
              </a:ext>
            </a:extLst>
          </p:cNvPr>
          <p:cNvSpPr>
            <a:spLocks noGrp="1"/>
          </p:cNvSpPr>
          <p:nvPr>
            <p:ph type="body" sz="quarter" idx="90" hasCustomPrompt="1"/>
          </p:nvPr>
        </p:nvSpPr>
        <p:spPr>
          <a:xfrm>
            <a:off x="609599" y="2937418"/>
            <a:ext cx="3383280"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t>
            </a:r>
            <a:r>
              <a:rPr lang="en-US" err="1">
                <a:effectLst/>
              </a:rPr>
              <a:t>amet</a:t>
            </a:r>
            <a:r>
              <a:rPr lang="en-US">
                <a:effectLst/>
              </a:rPr>
              <a:t>, Lorem ipsum dolor sit </a:t>
            </a:r>
            <a:r>
              <a:rPr lang="en-US" err="1">
                <a:effectLst/>
              </a:rPr>
              <a:t>amet</a:t>
            </a:r>
            <a:r>
              <a:rPr lang="en-US">
                <a:effectLst/>
              </a:rPr>
              <a:t>. Lorem ipsum dolor sit </a:t>
            </a:r>
            <a:r>
              <a:rPr lang="en-US" err="1">
                <a:effectLst/>
              </a:rPr>
              <a:t>amet</a:t>
            </a:r>
            <a:r>
              <a:rPr lang="en-US">
                <a:effectLst/>
              </a:rPr>
              <a:t>. Lorem ipsum dolor sit </a:t>
            </a:r>
            <a:r>
              <a:rPr lang="en-US" err="1">
                <a:effectLst/>
              </a:rPr>
              <a:t>amet</a:t>
            </a:r>
            <a:endParaRPr lang="en-US">
              <a:effectLst/>
            </a:endParaRPr>
          </a:p>
        </p:txBody>
      </p:sp>
      <p:sp>
        <p:nvSpPr>
          <p:cNvPr id="20" name="Text Placeholder 1">
            <a:extLst>
              <a:ext uri="{FF2B5EF4-FFF2-40B4-BE49-F238E27FC236}">
                <a16:creationId xmlns:a16="http://schemas.microsoft.com/office/drawing/2014/main" id="{395A2FC0-CABB-0A1C-1F17-602F4F608738}"/>
              </a:ext>
            </a:extLst>
          </p:cNvPr>
          <p:cNvSpPr>
            <a:spLocks noGrp="1"/>
          </p:cNvSpPr>
          <p:nvPr>
            <p:ph type="body" sz="quarter" idx="89" hasCustomPrompt="1"/>
          </p:nvPr>
        </p:nvSpPr>
        <p:spPr>
          <a:xfrm>
            <a:off x="609599" y="2246645"/>
            <a:ext cx="3383280"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err="1"/>
              <a:t>Subheader</a:t>
            </a:r>
            <a:r>
              <a:rPr lang="en-US"/>
              <a:t> #1</a:t>
            </a:r>
          </a:p>
        </p:txBody>
      </p:sp>
      <p:sp>
        <p:nvSpPr>
          <p:cNvPr id="3" name="Rectangle 2">
            <a:extLst>
              <a:ext uri="{FF2B5EF4-FFF2-40B4-BE49-F238E27FC236}">
                <a16:creationId xmlns:a16="http://schemas.microsoft.com/office/drawing/2014/main" id="{E0FCC1CB-5BF4-1E13-6B00-D1D34C72958C}"/>
              </a:ext>
              <a:ext uri="{C183D7F6-B498-43B3-948B-1728B52AA6E4}">
                <adec:decorative xmlns:adec="http://schemas.microsoft.com/office/drawing/2017/decorative" val="1"/>
              </a:ext>
            </a:extLst>
          </p:cNvPr>
          <p:cNvSpPr>
            <a:spLocks noChangeAspect="1"/>
          </p:cNvSpPr>
          <p:nvPr userDrawn="1"/>
        </p:nvSpPr>
        <p:spPr>
          <a:xfrm>
            <a:off x="609599" y="1470226"/>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7" name="Picture Placeholder 3">
            <a:extLst>
              <a:ext uri="{FF2B5EF4-FFF2-40B4-BE49-F238E27FC236}">
                <a16:creationId xmlns:a16="http://schemas.microsoft.com/office/drawing/2014/main" id="{718D9558-6A0A-0EA7-E17D-DEF4CEDD9E92}"/>
              </a:ext>
              <a:ext uri="{C183D7F6-B498-43B3-948B-1728B52AA6E4}">
                <adec:decorative xmlns:adec="http://schemas.microsoft.com/office/drawing/2017/decorative" val="1"/>
              </a:ext>
            </a:extLst>
          </p:cNvPr>
          <p:cNvSpPr>
            <a:spLocks noGrp="1" noChangeAspect="1"/>
          </p:cNvSpPr>
          <p:nvPr>
            <p:ph type="pic" sz="quarter" idx="96" hasCustomPrompt="1"/>
          </p:nvPr>
        </p:nvSpPr>
        <p:spPr>
          <a:xfrm>
            <a:off x="746759" y="1607386"/>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 name="Title Placeholder 3">
            <a:extLst>
              <a:ext uri="{FF2B5EF4-FFF2-40B4-BE49-F238E27FC236}">
                <a16:creationId xmlns:a16="http://schemas.microsoft.com/office/drawing/2014/main" id="{7DFF2072-B6FE-5EEB-D7A2-F9336A1B666B}"/>
              </a:ext>
            </a:extLst>
          </p:cNvPr>
          <p:cNvSpPr>
            <a:spLocks noGrp="1"/>
          </p:cNvSpPr>
          <p:nvPr>
            <p:ph type="title" hasCustomPrompt="1"/>
          </p:nvPr>
        </p:nvSpPr>
        <p:spPr>
          <a:xfrm>
            <a:off x="609600" y="685800"/>
            <a:ext cx="10972800" cy="430887"/>
          </a:xfrm>
          <a:prstGeom prst="rect">
            <a:avLst/>
          </a:prstGeom>
        </p:spPr>
        <p:txBody>
          <a:bodyPr vert="horz" lIns="0" tIns="0" rIns="0" bIns="0" rtlCol="0" anchor="t" anchorCtr="0">
            <a:noAutofit/>
          </a:bodyPr>
          <a:lstStyle>
            <a:lvl1pPr>
              <a:spcAft>
                <a:spcPts val="0"/>
              </a:spcAft>
              <a:defRPr baseline="0"/>
            </a:lvl1pPr>
          </a:lstStyle>
          <a:p>
            <a:r>
              <a:rPr lang="en-US"/>
              <a:t>Content Slide Title – 3 by 2 with Icons</a:t>
            </a:r>
          </a:p>
        </p:txBody>
      </p:sp>
    </p:spTree>
    <p:extLst>
      <p:ext uri="{BB962C8B-B14F-4D97-AF65-F5344CB8AC3E}">
        <p14:creationId xmlns:p14="http://schemas.microsoft.com/office/powerpoint/2010/main" val="2740724278"/>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Content - 2 by 3 with Icons and Image">
    <p:spTree>
      <p:nvGrpSpPr>
        <p:cNvPr id="1" name=""/>
        <p:cNvGrpSpPr/>
        <p:nvPr/>
      </p:nvGrpSpPr>
      <p:grpSpPr>
        <a:xfrm>
          <a:off x="0" y="0"/>
          <a:ext cx="0" cy="0"/>
          <a:chOff x="0" y="0"/>
          <a:chExt cx="0" cy="0"/>
        </a:xfrm>
      </p:grpSpPr>
      <p:sp>
        <p:nvSpPr>
          <p:cNvPr id="89" name="Text Placeholder 2">
            <a:extLst>
              <a:ext uri="{FF2B5EF4-FFF2-40B4-BE49-F238E27FC236}">
                <a16:creationId xmlns:a16="http://schemas.microsoft.com/office/drawing/2014/main" id="{B90B8081-1B69-CA28-A1E8-6A509AEE7A4D}"/>
              </a:ext>
            </a:extLst>
          </p:cNvPr>
          <p:cNvSpPr>
            <a:spLocks noGrp="1"/>
          </p:cNvSpPr>
          <p:nvPr>
            <p:ph type="body" sz="quarter" idx="122" hasCustomPrompt="1"/>
          </p:nvPr>
        </p:nvSpPr>
        <p:spPr>
          <a:xfrm>
            <a:off x="7384740" y="5506210"/>
            <a:ext cx="4197659" cy="424732"/>
          </a:xfrm>
        </p:spPr>
        <p:txBody>
          <a:bodyPr>
            <a:noAutofit/>
          </a:bodyPr>
          <a:lstStyle>
            <a:lvl1pPr marL="0" indent="0" algn="l">
              <a:lnSpc>
                <a:spcPct val="120000"/>
              </a:lnSpc>
              <a:spcBef>
                <a:spcPts val="0"/>
              </a:spcBef>
              <a:spcAft>
                <a:spcPts val="80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lorem ipsum dolor sit </a:t>
            </a:r>
            <a:r>
              <a:rPr lang="en-US" err="1">
                <a:effectLst/>
              </a:rPr>
              <a:t>amet</a:t>
            </a:r>
            <a:r>
              <a:rPr lang="en-US">
                <a:effectLst/>
              </a:rPr>
              <a:t> </a:t>
            </a:r>
            <a:r>
              <a:rPr lang="en-US" err="1">
                <a:effectLst/>
              </a:rPr>
              <a:t>consectetur</a:t>
            </a:r>
            <a:endParaRPr lang="en-US">
              <a:effectLst/>
            </a:endParaRPr>
          </a:p>
        </p:txBody>
      </p:sp>
      <p:sp>
        <p:nvSpPr>
          <p:cNvPr id="88" name="Text Placeholder 3">
            <a:extLst>
              <a:ext uri="{FF2B5EF4-FFF2-40B4-BE49-F238E27FC236}">
                <a16:creationId xmlns:a16="http://schemas.microsoft.com/office/drawing/2014/main" id="{94518C47-31B5-D67A-FA3B-EC2D457234E0}"/>
              </a:ext>
            </a:extLst>
          </p:cNvPr>
          <p:cNvSpPr>
            <a:spLocks noGrp="1"/>
          </p:cNvSpPr>
          <p:nvPr>
            <p:ph type="body" sz="quarter" idx="121" hasCustomPrompt="1"/>
          </p:nvPr>
        </p:nvSpPr>
        <p:spPr>
          <a:xfrm>
            <a:off x="7384740" y="5234914"/>
            <a:ext cx="4197659" cy="184666"/>
          </a:xfrm>
        </p:spPr>
        <p:txBody>
          <a:bodyPr wrap="square" lIns="0" tIns="0" rIns="0" bIns="0" anchor="t">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200" b="0" i="0" kern="1200" spc="0" baseline="0" dirty="0">
                <a:solidFill>
                  <a:schemeClr val="tx1"/>
                </a:solidFill>
                <a:latin typeface="Gibson Medium" panose="02000000000000000000" pitchFamily="2" charset="77"/>
                <a:ea typeface="+mj-ea"/>
                <a:cs typeface="+mj-cs"/>
              </a:defRPr>
            </a:lvl1pPr>
          </a:lstStyle>
          <a:p>
            <a:pPr lvl="0"/>
            <a:r>
              <a:rPr lang="en-US" err="1"/>
              <a:t>Subheader</a:t>
            </a:r>
            <a:endParaRPr lang="en-US"/>
          </a:p>
        </p:txBody>
      </p:sp>
      <p:sp>
        <p:nvSpPr>
          <p:cNvPr id="35" name="Rectangle 34">
            <a:extLst>
              <a:ext uri="{FF2B5EF4-FFF2-40B4-BE49-F238E27FC236}">
                <a16:creationId xmlns:a16="http://schemas.microsoft.com/office/drawing/2014/main" id="{E111212C-BC63-66C5-A780-C16474D4FD09}"/>
              </a:ext>
              <a:ext uri="{C183D7F6-B498-43B3-948B-1728B52AA6E4}">
                <adec:decorative xmlns:adec="http://schemas.microsoft.com/office/drawing/2017/decorative" val="1"/>
              </a:ext>
            </a:extLst>
          </p:cNvPr>
          <p:cNvSpPr>
            <a:spLocks noChangeAspect="1"/>
          </p:cNvSpPr>
          <p:nvPr userDrawn="1"/>
        </p:nvSpPr>
        <p:spPr>
          <a:xfrm>
            <a:off x="6317711" y="5235253"/>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75" name="Picture Placeholder 3">
            <a:extLst>
              <a:ext uri="{FF2B5EF4-FFF2-40B4-BE49-F238E27FC236}">
                <a16:creationId xmlns:a16="http://schemas.microsoft.com/office/drawing/2014/main" id="{DFCE6B3B-C946-2337-8871-006CDBDDAD2D}"/>
              </a:ext>
              <a:ext uri="{C183D7F6-B498-43B3-948B-1728B52AA6E4}">
                <adec:decorative xmlns:adec="http://schemas.microsoft.com/office/drawing/2017/decorative" val="1"/>
              </a:ext>
            </a:extLst>
          </p:cNvPr>
          <p:cNvSpPr>
            <a:spLocks noGrp="1" noChangeAspect="1"/>
          </p:cNvSpPr>
          <p:nvPr>
            <p:ph type="pic" sz="quarter" idx="112" hasCustomPrompt="1"/>
          </p:nvPr>
        </p:nvSpPr>
        <p:spPr>
          <a:xfrm>
            <a:off x="6454871" y="5372413"/>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85" name="Text Placeholder 2">
            <a:extLst>
              <a:ext uri="{FF2B5EF4-FFF2-40B4-BE49-F238E27FC236}">
                <a16:creationId xmlns:a16="http://schemas.microsoft.com/office/drawing/2014/main" id="{B6FD8DE0-4F0A-ACE4-2598-2F589812C1A8}"/>
              </a:ext>
            </a:extLst>
          </p:cNvPr>
          <p:cNvSpPr>
            <a:spLocks noGrp="1"/>
          </p:cNvSpPr>
          <p:nvPr>
            <p:ph type="body" sz="quarter" idx="118" hasCustomPrompt="1"/>
          </p:nvPr>
        </p:nvSpPr>
        <p:spPr>
          <a:xfrm>
            <a:off x="7384740" y="4334299"/>
            <a:ext cx="4197659" cy="424732"/>
          </a:xfrm>
        </p:spPr>
        <p:txBody>
          <a:bodyPr>
            <a:noAutofit/>
          </a:bodyPr>
          <a:lstStyle>
            <a:lvl1pPr marL="0" indent="0" algn="l">
              <a:lnSpc>
                <a:spcPct val="120000"/>
              </a:lnSpc>
              <a:spcBef>
                <a:spcPts val="0"/>
              </a:spcBef>
              <a:spcAft>
                <a:spcPts val="80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lorem ipsum dolor sit </a:t>
            </a:r>
            <a:r>
              <a:rPr lang="en-US" err="1">
                <a:effectLst/>
              </a:rPr>
              <a:t>amet</a:t>
            </a:r>
            <a:r>
              <a:rPr lang="en-US">
                <a:effectLst/>
              </a:rPr>
              <a:t> </a:t>
            </a:r>
            <a:r>
              <a:rPr lang="en-US" err="1">
                <a:effectLst/>
              </a:rPr>
              <a:t>consectetur</a:t>
            </a:r>
            <a:endParaRPr lang="en-US">
              <a:effectLst/>
            </a:endParaRPr>
          </a:p>
        </p:txBody>
      </p:sp>
      <p:sp>
        <p:nvSpPr>
          <p:cNvPr id="84" name="Text Placeholder 3">
            <a:extLst>
              <a:ext uri="{FF2B5EF4-FFF2-40B4-BE49-F238E27FC236}">
                <a16:creationId xmlns:a16="http://schemas.microsoft.com/office/drawing/2014/main" id="{77950D90-2875-FBFA-0143-FB2C90ECABEA}"/>
              </a:ext>
            </a:extLst>
          </p:cNvPr>
          <p:cNvSpPr>
            <a:spLocks noGrp="1"/>
          </p:cNvSpPr>
          <p:nvPr>
            <p:ph type="body" sz="quarter" idx="117" hasCustomPrompt="1"/>
          </p:nvPr>
        </p:nvSpPr>
        <p:spPr>
          <a:xfrm>
            <a:off x="7384740" y="4063003"/>
            <a:ext cx="4197659" cy="184666"/>
          </a:xfrm>
        </p:spPr>
        <p:txBody>
          <a:bodyPr wrap="square" lIns="0" tIns="0" rIns="0" bIns="0" anchor="t">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200" b="0" i="0" kern="1200" spc="0" baseline="0" dirty="0">
                <a:solidFill>
                  <a:schemeClr val="tx1"/>
                </a:solidFill>
                <a:latin typeface="Gibson Medium" panose="02000000000000000000" pitchFamily="2" charset="77"/>
                <a:ea typeface="+mj-ea"/>
                <a:cs typeface="+mj-cs"/>
              </a:defRPr>
            </a:lvl1pPr>
          </a:lstStyle>
          <a:p>
            <a:pPr lvl="0"/>
            <a:r>
              <a:rPr lang="en-US" err="1"/>
              <a:t>Subheader</a:t>
            </a:r>
            <a:endParaRPr lang="en-US"/>
          </a:p>
        </p:txBody>
      </p:sp>
      <p:sp>
        <p:nvSpPr>
          <p:cNvPr id="18" name="Rectangle 17">
            <a:extLst>
              <a:ext uri="{FF2B5EF4-FFF2-40B4-BE49-F238E27FC236}">
                <a16:creationId xmlns:a16="http://schemas.microsoft.com/office/drawing/2014/main" id="{05F28A94-4D65-83D0-2762-9496D8693E98}"/>
              </a:ext>
              <a:ext uri="{C183D7F6-B498-43B3-948B-1728B52AA6E4}">
                <adec:decorative xmlns:adec="http://schemas.microsoft.com/office/drawing/2017/decorative" val="1"/>
              </a:ext>
            </a:extLst>
          </p:cNvPr>
          <p:cNvSpPr>
            <a:spLocks noChangeAspect="1"/>
          </p:cNvSpPr>
          <p:nvPr userDrawn="1"/>
        </p:nvSpPr>
        <p:spPr>
          <a:xfrm>
            <a:off x="6317711" y="4076071"/>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73" name="Picture Placeholder 3">
            <a:extLst>
              <a:ext uri="{FF2B5EF4-FFF2-40B4-BE49-F238E27FC236}">
                <a16:creationId xmlns:a16="http://schemas.microsoft.com/office/drawing/2014/main" id="{99AC2BDE-A1CD-95AA-1472-C5BD5AF9F40A}"/>
              </a:ext>
              <a:ext uri="{C183D7F6-B498-43B3-948B-1728B52AA6E4}">
                <adec:decorative xmlns:adec="http://schemas.microsoft.com/office/drawing/2017/decorative" val="1"/>
              </a:ext>
            </a:extLst>
          </p:cNvPr>
          <p:cNvSpPr>
            <a:spLocks noGrp="1" noChangeAspect="1"/>
          </p:cNvSpPr>
          <p:nvPr>
            <p:ph type="pic" sz="quarter" idx="110" hasCustomPrompt="1"/>
          </p:nvPr>
        </p:nvSpPr>
        <p:spPr>
          <a:xfrm>
            <a:off x="6454871" y="4213231"/>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81" name="Text Placeholder 2">
            <a:extLst>
              <a:ext uri="{FF2B5EF4-FFF2-40B4-BE49-F238E27FC236}">
                <a16:creationId xmlns:a16="http://schemas.microsoft.com/office/drawing/2014/main" id="{2EA513FA-DE16-38FA-F8F3-7968974A8042}"/>
              </a:ext>
            </a:extLst>
          </p:cNvPr>
          <p:cNvSpPr>
            <a:spLocks noGrp="1"/>
          </p:cNvSpPr>
          <p:nvPr>
            <p:ph type="body" sz="quarter" idx="114" hasCustomPrompt="1"/>
          </p:nvPr>
        </p:nvSpPr>
        <p:spPr>
          <a:xfrm>
            <a:off x="7384740" y="3171343"/>
            <a:ext cx="4197659" cy="424732"/>
          </a:xfrm>
        </p:spPr>
        <p:txBody>
          <a:bodyPr>
            <a:noAutofit/>
          </a:bodyPr>
          <a:lstStyle>
            <a:lvl1pPr marL="0" indent="0" algn="l">
              <a:lnSpc>
                <a:spcPct val="120000"/>
              </a:lnSpc>
              <a:spcBef>
                <a:spcPts val="0"/>
              </a:spcBef>
              <a:spcAft>
                <a:spcPts val="80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lorem ipsum dolor sit </a:t>
            </a:r>
            <a:r>
              <a:rPr lang="en-US" err="1">
                <a:effectLst/>
              </a:rPr>
              <a:t>amet</a:t>
            </a:r>
            <a:r>
              <a:rPr lang="en-US">
                <a:effectLst/>
              </a:rPr>
              <a:t> </a:t>
            </a:r>
            <a:r>
              <a:rPr lang="en-US" err="1">
                <a:effectLst/>
              </a:rPr>
              <a:t>consectetur</a:t>
            </a:r>
            <a:endParaRPr lang="en-US">
              <a:effectLst/>
            </a:endParaRPr>
          </a:p>
        </p:txBody>
      </p:sp>
      <p:sp>
        <p:nvSpPr>
          <p:cNvPr id="80" name="Text Placeholder 3">
            <a:extLst>
              <a:ext uri="{FF2B5EF4-FFF2-40B4-BE49-F238E27FC236}">
                <a16:creationId xmlns:a16="http://schemas.microsoft.com/office/drawing/2014/main" id="{99901AE3-6E1B-D3DE-D158-2CB5C7CB3C1F}"/>
              </a:ext>
            </a:extLst>
          </p:cNvPr>
          <p:cNvSpPr>
            <a:spLocks noGrp="1"/>
          </p:cNvSpPr>
          <p:nvPr>
            <p:ph type="body" sz="quarter" idx="113" hasCustomPrompt="1"/>
          </p:nvPr>
        </p:nvSpPr>
        <p:spPr>
          <a:xfrm>
            <a:off x="7384740" y="2900047"/>
            <a:ext cx="4197659" cy="184666"/>
          </a:xfrm>
        </p:spPr>
        <p:txBody>
          <a:bodyPr wrap="square" lIns="0" tIns="0" rIns="0" bIns="0" anchor="t">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200" b="0" i="0" kern="1200" spc="0" baseline="0" dirty="0">
                <a:solidFill>
                  <a:schemeClr val="tx1"/>
                </a:solidFill>
                <a:latin typeface="Gibson Medium" panose="02000000000000000000" pitchFamily="2" charset="77"/>
                <a:ea typeface="+mj-ea"/>
                <a:cs typeface="+mj-cs"/>
              </a:defRPr>
            </a:lvl1pPr>
          </a:lstStyle>
          <a:p>
            <a:pPr lvl="0"/>
            <a:r>
              <a:rPr lang="en-US" err="1"/>
              <a:t>Subheader</a:t>
            </a:r>
            <a:endParaRPr lang="en-US"/>
          </a:p>
        </p:txBody>
      </p:sp>
      <p:sp>
        <p:nvSpPr>
          <p:cNvPr id="15" name="Rectangle 14">
            <a:extLst>
              <a:ext uri="{FF2B5EF4-FFF2-40B4-BE49-F238E27FC236}">
                <a16:creationId xmlns:a16="http://schemas.microsoft.com/office/drawing/2014/main" id="{4F8DA406-670D-27FA-2595-B2A37333C789}"/>
              </a:ext>
              <a:ext uri="{C183D7F6-B498-43B3-948B-1728B52AA6E4}">
                <adec:decorative xmlns:adec="http://schemas.microsoft.com/office/drawing/2017/decorative" val="1"/>
              </a:ext>
            </a:extLst>
          </p:cNvPr>
          <p:cNvSpPr>
            <a:spLocks noChangeAspect="1"/>
          </p:cNvSpPr>
          <p:nvPr userDrawn="1"/>
        </p:nvSpPr>
        <p:spPr>
          <a:xfrm>
            <a:off x="6317711" y="2889893"/>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71" name="Picture Placeholder 3">
            <a:extLst>
              <a:ext uri="{FF2B5EF4-FFF2-40B4-BE49-F238E27FC236}">
                <a16:creationId xmlns:a16="http://schemas.microsoft.com/office/drawing/2014/main" id="{B946C713-3AE6-1DB7-7170-0A4C93FACCA0}"/>
              </a:ext>
              <a:ext uri="{C183D7F6-B498-43B3-948B-1728B52AA6E4}">
                <adec:decorative xmlns:adec="http://schemas.microsoft.com/office/drawing/2017/decorative" val="1"/>
              </a:ext>
            </a:extLst>
          </p:cNvPr>
          <p:cNvSpPr>
            <a:spLocks noGrp="1" noChangeAspect="1"/>
          </p:cNvSpPr>
          <p:nvPr>
            <p:ph type="pic" sz="quarter" idx="108" hasCustomPrompt="1"/>
          </p:nvPr>
        </p:nvSpPr>
        <p:spPr>
          <a:xfrm>
            <a:off x="6454871" y="3027053"/>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87" name="Text Placeholder 2">
            <a:extLst>
              <a:ext uri="{FF2B5EF4-FFF2-40B4-BE49-F238E27FC236}">
                <a16:creationId xmlns:a16="http://schemas.microsoft.com/office/drawing/2014/main" id="{0191A45C-A5D9-E082-843A-F055C24C5945}"/>
              </a:ext>
            </a:extLst>
          </p:cNvPr>
          <p:cNvSpPr>
            <a:spLocks noGrp="1"/>
          </p:cNvSpPr>
          <p:nvPr>
            <p:ph type="body" sz="quarter" idx="120" hasCustomPrompt="1"/>
          </p:nvPr>
        </p:nvSpPr>
        <p:spPr>
          <a:xfrm>
            <a:off x="1665340" y="5506210"/>
            <a:ext cx="4197096" cy="424732"/>
          </a:xfrm>
        </p:spPr>
        <p:txBody>
          <a:bodyPr>
            <a:noAutofit/>
          </a:bodyPr>
          <a:lstStyle>
            <a:lvl1pPr marL="0" indent="0" algn="l">
              <a:lnSpc>
                <a:spcPct val="120000"/>
              </a:lnSpc>
              <a:spcBef>
                <a:spcPts val="0"/>
              </a:spcBef>
              <a:spcAft>
                <a:spcPts val="80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lorem ipsum dolor sit </a:t>
            </a:r>
            <a:r>
              <a:rPr lang="en-US" err="1">
                <a:effectLst/>
              </a:rPr>
              <a:t>amet</a:t>
            </a:r>
            <a:r>
              <a:rPr lang="en-US">
                <a:effectLst/>
              </a:rPr>
              <a:t> </a:t>
            </a:r>
            <a:r>
              <a:rPr lang="en-US" err="1">
                <a:effectLst/>
              </a:rPr>
              <a:t>consectetur</a:t>
            </a:r>
            <a:endParaRPr lang="en-US">
              <a:effectLst/>
            </a:endParaRPr>
          </a:p>
        </p:txBody>
      </p:sp>
      <p:sp>
        <p:nvSpPr>
          <p:cNvPr id="86" name="Text Placeholder 3">
            <a:extLst>
              <a:ext uri="{FF2B5EF4-FFF2-40B4-BE49-F238E27FC236}">
                <a16:creationId xmlns:a16="http://schemas.microsoft.com/office/drawing/2014/main" id="{291B8112-CF11-0F57-95F1-F2B9A61A2D4C}"/>
              </a:ext>
            </a:extLst>
          </p:cNvPr>
          <p:cNvSpPr>
            <a:spLocks noGrp="1"/>
          </p:cNvSpPr>
          <p:nvPr>
            <p:ph type="body" sz="quarter" idx="119" hasCustomPrompt="1"/>
          </p:nvPr>
        </p:nvSpPr>
        <p:spPr>
          <a:xfrm>
            <a:off x="1665340" y="5234914"/>
            <a:ext cx="4197096" cy="184666"/>
          </a:xfrm>
        </p:spPr>
        <p:txBody>
          <a:bodyPr wrap="square" lIns="0" tIns="0" rIns="0" bIns="0" anchor="t">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200" b="0" i="0" kern="1200" spc="0" baseline="0" dirty="0">
                <a:solidFill>
                  <a:schemeClr val="tx1"/>
                </a:solidFill>
                <a:latin typeface="Gibson Medium" panose="02000000000000000000" pitchFamily="2" charset="77"/>
                <a:ea typeface="+mj-ea"/>
                <a:cs typeface="+mj-cs"/>
              </a:defRPr>
            </a:lvl1pPr>
          </a:lstStyle>
          <a:p>
            <a:pPr lvl="0"/>
            <a:r>
              <a:rPr lang="en-US" err="1"/>
              <a:t>Subheader</a:t>
            </a:r>
            <a:endParaRPr lang="en-US"/>
          </a:p>
        </p:txBody>
      </p:sp>
      <p:sp>
        <p:nvSpPr>
          <p:cNvPr id="12" name="Rectangle 11">
            <a:extLst>
              <a:ext uri="{FF2B5EF4-FFF2-40B4-BE49-F238E27FC236}">
                <a16:creationId xmlns:a16="http://schemas.microsoft.com/office/drawing/2014/main" id="{FBC36FD8-0486-588E-B784-1D40210368DD}"/>
              </a:ext>
              <a:ext uri="{C183D7F6-B498-43B3-948B-1728B52AA6E4}">
                <adec:decorative xmlns:adec="http://schemas.microsoft.com/office/drawing/2017/decorative" val="1"/>
              </a:ext>
            </a:extLst>
          </p:cNvPr>
          <p:cNvSpPr>
            <a:spLocks noChangeAspect="1"/>
          </p:cNvSpPr>
          <p:nvPr userDrawn="1"/>
        </p:nvSpPr>
        <p:spPr>
          <a:xfrm>
            <a:off x="614932" y="5235253"/>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74" name="Picture Placeholder 3">
            <a:extLst>
              <a:ext uri="{FF2B5EF4-FFF2-40B4-BE49-F238E27FC236}">
                <a16:creationId xmlns:a16="http://schemas.microsoft.com/office/drawing/2014/main" id="{DF74BDFA-E88D-9837-3E8E-B1442AA29FA0}"/>
              </a:ext>
              <a:ext uri="{C183D7F6-B498-43B3-948B-1728B52AA6E4}">
                <adec:decorative xmlns:adec="http://schemas.microsoft.com/office/drawing/2017/decorative" val="1"/>
              </a:ext>
            </a:extLst>
          </p:cNvPr>
          <p:cNvSpPr>
            <a:spLocks noGrp="1" noChangeAspect="1"/>
          </p:cNvSpPr>
          <p:nvPr>
            <p:ph type="pic" sz="quarter" idx="111" hasCustomPrompt="1"/>
          </p:nvPr>
        </p:nvSpPr>
        <p:spPr>
          <a:xfrm>
            <a:off x="752092" y="5372413"/>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83" name="Text Placeholder 2">
            <a:extLst>
              <a:ext uri="{FF2B5EF4-FFF2-40B4-BE49-F238E27FC236}">
                <a16:creationId xmlns:a16="http://schemas.microsoft.com/office/drawing/2014/main" id="{72169C86-938F-165D-6426-822B6C7F2C1A}"/>
              </a:ext>
            </a:extLst>
          </p:cNvPr>
          <p:cNvSpPr>
            <a:spLocks noGrp="1"/>
          </p:cNvSpPr>
          <p:nvPr>
            <p:ph type="body" sz="quarter" idx="116" hasCustomPrompt="1"/>
          </p:nvPr>
        </p:nvSpPr>
        <p:spPr>
          <a:xfrm>
            <a:off x="1665340" y="4334299"/>
            <a:ext cx="4197096" cy="424732"/>
          </a:xfrm>
        </p:spPr>
        <p:txBody>
          <a:bodyPr>
            <a:noAutofit/>
          </a:bodyPr>
          <a:lstStyle>
            <a:lvl1pPr marL="0" indent="0" algn="l">
              <a:lnSpc>
                <a:spcPct val="120000"/>
              </a:lnSpc>
              <a:spcBef>
                <a:spcPts val="0"/>
              </a:spcBef>
              <a:spcAft>
                <a:spcPts val="80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lorem ipsum dolor sit </a:t>
            </a:r>
            <a:r>
              <a:rPr lang="en-US" err="1">
                <a:effectLst/>
              </a:rPr>
              <a:t>amet</a:t>
            </a:r>
            <a:r>
              <a:rPr lang="en-US">
                <a:effectLst/>
              </a:rPr>
              <a:t> </a:t>
            </a:r>
            <a:r>
              <a:rPr lang="en-US" err="1">
                <a:effectLst/>
              </a:rPr>
              <a:t>consectetur</a:t>
            </a:r>
            <a:endParaRPr lang="en-US">
              <a:effectLst/>
            </a:endParaRPr>
          </a:p>
        </p:txBody>
      </p:sp>
      <p:sp>
        <p:nvSpPr>
          <p:cNvPr id="82" name="Text Placeholder 3">
            <a:extLst>
              <a:ext uri="{FF2B5EF4-FFF2-40B4-BE49-F238E27FC236}">
                <a16:creationId xmlns:a16="http://schemas.microsoft.com/office/drawing/2014/main" id="{6DE589A0-9325-D033-3F01-EE03D5AC8494}"/>
              </a:ext>
            </a:extLst>
          </p:cNvPr>
          <p:cNvSpPr>
            <a:spLocks noGrp="1"/>
          </p:cNvSpPr>
          <p:nvPr>
            <p:ph type="body" sz="quarter" idx="115" hasCustomPrompt="1"/>
          </p:nvPr>
        </p:nvSpPr>
        <p:spPr>
          <a:xfrm>
            <a:off x="1665340" y="4063003"/>
            <a:ext cx="4197096" cy="184666"/>
          </a:xfrm>
        </p:spPr>
        <p:txBody>
          <a:bodyPr wrap="square" lIns="0" tIns="0" rIns="0" bIns="0" anchor="t">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200" b="0" i="0" kern="1200" spc="0" baseline="0" dirty="0">
                <a:solidFill>
                  <a:schemeClr val="tx1"/>
                </a:solidFill>
                <a:latin typeface="Gibson Medium" panose="02000000000000000000" pitchFamily="2" charset="77"/>
                <a:ea typeface="+mj-ea"/>
                <a:cs typeface="+mj-cs"/>
              </a:defRPr>
            </a:lvl1pPr>
          </a:lstStyle>
          <a:p>
            <a:pPr lvl="0"/>
            <a:r>
              <a:rPr lang="en-US" err="1"/>
              <a:t>Subheader</a:t>
            </a:r>
            <a:endParaRPr lang="en-US"/>
          </a:p>
        </p:txBody>
      </p:sp>
      <p:sp>
        <p:nvSpPr>
          <p:cNvPr id="9" name="Rectangle 8">
            <a:extLst>
              <a:ext uri="{FF2B5EF4-FFF2-40B4-BE49-F238E27FC236}">
                <a16:creationId xmlns:a16="http://schemas.microsoft.com/office/drawing/2014/main" id="{A60FF8DA-F554-F65C-2B67-78D5B1242015}"/>
              </a:ext>
              <a:ext uri="{C183D7F6-B498-43B3-948B-1728B52AA6E4}">
                <adec:decorative xmlns:adec="http://schemas.microsoft.com/office/drawing/2017/decorative" val="1"/>
              </a:ext>
            </a:extLst>
          </p:cNvPr>
          <p:cNvSpPr>
            <a:spLocks noChangeAspect="1"/>
          </p:cNvSpPr>
          <p:nvPr userDrawn="1"/>
        </p:nvSpPr>
        <p:spPr>
          <a:xfrm>
            <a:off x="614932" y="4076071"/>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72" name="Picture Placeholder 3">
            <a:extLst>
              <a:ext uri="{FF2B5EF4-FFF2-40B4-BE49-F238E27FC236}">
                <a16:creationId xmlns:a16="http://schemas.microsoft.com/office/drawing/2014/main" id="{BF8469CB-591E-6DF9-E7ED-2A1B180EB87A}"/>
              </a:ext>
              <a:ext uri="{C183D7F6-B498-43B3-948B-1728B52AA6E4}">
                <adec:decorative xmlns:adec="http://schemas.microsoft.com/office/drawing/2017/decorative" val="1"/>
              </a:ext>
            </a:extLst>
          </p:cNvPr>
          <p:cNvSpPr>
            <a:spLocks noGrp="1" noChangeAspect="1"/>
          </p:cNvSpPr>
          <p:nvPr>
            <p:ph type="pic" sz="quarter" idx="109" hasCustomPrompt="1"/>
          </p:nvPr>
        </p:nvSpPr>
        <p:spPr>
          <a:xfrm>
            <a:off x="752092" y="4213231"/>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77" name="Text Placeholder 2">
            <a:extLst>
              <a:ext uri="{FF2B5EF4-FFF2-40B4-BE49-F238E27FC236}">
                <a16:creationId xmlns:a16="http://schemas.microsoft.com/office/drawing/2014/main" id="{EA0C5ECA-F231-4430-E73A-4468037066F2}"/>
              </a:ext>
            </a:extLst>
          </p:cNvPr>
          <p:cNvSpPr>
            <a:spLocks noGrp="1"/>
          </p:cNvSpPr>
          <p:nvPr>
            <p:ph type="body" sz="quarter" idx="12" hasCustomPrompt="1"/>
          </p:nvPr>
        </p:nvSpPr>
        <p:spPr>
          <a:xfrm>
            <a:off x="1665340" y="3171343"/>
            <a:ext cx="4197096" cy="424732"/>
          </a:xfrm>
        </p:spPr>
        <p:txBody>
          <a:bodyPr>
            <a:noAutofit/>
          </a:bodyPr>
          <a:lstStyle>
            <a:lvl1pPr marL="0" indent="0" algn="l">
              <a:lnSpc>
                <a:spcPct val="120000"/>
              </a:lnSpc>
              <a:spcBef>
                <a:spcPts val="0"/>
              </a:spcBef>
              <a:spcAft>
                <a:spcPts val="800"/>
              </a:spcAft>
              <a:buClrTx/>
              <a:buFont typeface="Arial" panose="020B0604020202020204" pitchFamily="34" charset="0"/>
              <a:buNone/>
              <a:tabLst/>
              <a:defRPr sz="1200" b="0" i="0" spc="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Tx/>
              <a:buSzTx/>
              <a:buFont typeface="Arial" panose="020B0604020202020204" pitchFamily="34" charset="0"/>
              <a:buNone/>
              <a:tabLst/>
              <a:defRPr/>
            </a:pPr>
            <a:r>
              <a:rPr lang="en-US">
                <a:effectLst/>
              </a:rPr>
              <a:t>Body lorem ipsum dolor sit </a:t>
            </a:r>
            <a:r>
              <a:rPr lang="en-US" err="1">
                <a:effectLst/>
              </a:rPr>
              <a:t>amet</a:t>
            </a:r>
            <a:r>
              <a:rPr lang="en-US">
                <a:effectLst/>
              </a:rPr>
              <a:t> </a:t>
            </a:r>
            <a:r>
              <a:rPr lang="en-US" err="1">
                <a:effectLst/>
              </a:rPr>
              <a:t>consectetur</a:t>
            </a:r>
            <a:r>
              <a:rPr lang="en-US">
                <a:effectLst/>
              </a:rPr>
              <a:t> </a:t>
            </a:r>
            <a:r>
              <a:rPr lang="en-US" err="1">
                <a:effectLst/>
              </a:rPr>
              <a:t>adipiscing</a:t>
            </a:r>
            <a:r>
              <a:rPr lang="en-US">
                <a:effectLst/>
              </a:rPr>
              <a:t> </a:t>
            </a:r>
            <a:r>
              <a:rPr lang="en-US" err="1">
                <a:effectLst/>
              </a:rPr>
              <a:t>elit</a:t>
            </a:r>
            <a:r>
              <a:rPr lang="en-US">
                <a:effectLst/>
              </a:rPr>
              <a:t> lorem ipsum dolor sit </a:t>
            </a:r>
            <a:r>
              <a:rPr lang="en-US" err="1">
                <a:effectLst/>
              </a:rPr>
              <a:t>amet</a:t>
            </a:r>
            <a:r>
              <a:rPr lang="en-US">
                <a:effectLst/>
              </a:rPr>
              <a:t> </a:t>
            </a:r>
            <a:r>
              <a:rPr lang="en-US" err="1">
                <a:effectLst/>
              </a:rPr>
              <a:t>consectetur</a:t>
            </a:r>
            <a:endParaRPr lang="en-US">
              <a:effectLst/>
            </a:endParaRPr>
          </a:p>
        </p:txBody>
      </p:sp>
      <p:sp>
        <p:nvSpPr>
          <p:cNvPr id="76" name="Text Placeholder 3">
            <a:extLst>
              <a:ext uri="{FF2B5EF4-FFF2-40B4-BE49-F238E27FC236}">
                <a16:creationId xmlns:a16="http://schemas.microsoft.com/office/drawing/2014/main" id="{2A5AACD4-71DA-A54C-9BFD-5A93C938AE0A}"/>
              </a:ext>
            </a:extLst>
          </p:cNvPr>
          <p:cNvSpPr>
            <a:spLocks noGrp="1"/>
          </p:cNvSpPr>
          <p:nvPr>
            <p:ph type="body" sz="quarter" idx="69" hasCustomPrompt="1"/>
          </p:nvPr>
        </p:nvSpPr>
        <p:spPr>
          <a:xfrm>
            <a:off x="1665340" y="2900047"/>
            <a:ext cx="4197096" cy="184666"/>
          </a:xfrm>
        </p:spPr>
        <p:txBody>
          <a:bodyPr wrap="square" lIns="0" tIns="0" rIns="0" bIns="0" anchor="t">
            <a:noAutofit/>
          </a:bodyPr>
          <a:lstStyle>
            <a:lvl1pPr marL="0" marR="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lang="en-US" sz="1200" b="0" i="0" kern="1200" spc="0" baseline="0" dirty="0">
                <a:solidFill>
                  <a:schemeClr val="tx1"/>
                </a:solidFill>
                <a:latin typeface="Gibson Medium" panose="02000000000000000000" pitchFamily="2" charset="77"/>
                <a:ea typeface="+mj-ea"/>
                <a:cs typeface="+mj-cs"/>
              </a:defRPr>
            </a:lvl1pPr>
          </a:lstStyle>
          <a:p>
            <a:pPr lvl="0"/>
            <a:r>
              <a:rPr lang="en-US" err="1"/>
              <a:t>Subheader</a:t>
            </a:r>
            <a:endParaRPr lang="en-US"/>
          </a:p>
        </p:txBody>
      </p:sp>
      <p:sp>
        <p:nvSpPr>
          <p:cNvPr id="5" name="Rectangle 4">
            <a:extLst>
              <a:ext uri="{FF2B5EF4-FFF2-40B4-BE49-F238E27FC236}">
                <a16:creationId xmlns:a16="http://schemas.microsoft.com/office/drawing/2014/main" id="{3727871A-18DD-4C02-2070-79F55705B9EB}"/>
              </a:ext>
              <a:ext uri="{C183D7F6-B498-43B3-948B-1728B52AA6E4}">
                <adec:decorative xmlns:adec="http://schemas.microsoft.com/office/drawing/2017/decorative" val="1"/>
              </a:ext>
            </a:extLst>
          </p:cNvPr>
          <p:cNvSpPr>
            <a:spLocks noChangeAspect="1"/>
          </p:cNvSpPr>
          <p:nvPr userDrawn="1"/>
        </p:nvSpPr>
        <p:spPr>
          <a:xfrm>
            <a:off x="614932" y="2889893"/>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7" name="Picture Placeholder 3">
            <a:extLst>
              <a:ext uri="{FF2B5EF4-FFF2-40B4-BE49-F238E27FC236}">
                <a16:creationId xmlns:a16="http://schemas.microsoft.com/office/drawing/2014/main" id="{718D9558-6A0A-0EA7-E17D-DEF4CEDD9E92}"/>
              </a:ext>
              <a:ext uri="{C183D7F6-B498-43B3-948B-1728B52AA6E4}">
                <adec:decorative xmlns:adec="http://schemas.microsoft.com/office/drawing/2017/decorative" val="1"/>
              </a:ext>
            </a:extLst>
          </p:cNvPr>
          <p:cNvSpPr>
            <a:spLocks noGrp="1" noChangeAspect="1"/>
          </p:cNvSpPr>
          <p:nvPr>
            <p:ph type="pic" sz="quarter" idx="96" hasCustomPrompt="1"/>
          </p:nvPr>
        </p:nvSpPr>
        <p:spPr>
          <a:xfrm>
            <a:off x="752092" y="3027053"/>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4" name="Rectangle 3">
            <a:extLst>
              <a:ext uri="{FF2B5EF4-FFF2-40B4-BE49-F238E27FC236}">
                <a16:creationId xmlns:a16="http://schemas.microsoft.com/office/drawing/2014/main" id="{2BC696C7-218E-13D3-1730-5F8DAA5612A3}"/>
              </a:ext>
              <a:ext uri="{C183D7F6-B498-43B3-948B-1728B52AA6E4}">
                <adec:decorative xmlns:adec="http://schemas.microsoft.com/office/drawing/2017/decorative" val="1"/>
              </a:ext>
            </a:extLst>
          </p:cNvPr>
          <p:cNvSpPr/>
          <p:nvPr userDrawn="1"/>
        </p:nvSpPr>
        <p:spPr>
          <a:xfrm>
            <a:off x="9684327" y="302706"/>
            <a:ext cx="2202873" cy="2264718"/>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70" name="Picture Placeholder 3">
            <a:extLst>
              <a:ext uri="{FF2B5EF4-FFF2-40B4-BE49-F238E27FC236}">
                <a16:creationId xmlns:a16="http://schemas.microsoft.com/office/drawing/2014/main" id="{08520152-20F2-C745-716E-E729A38FFB4E}"/>
              </a:ext>
              <a:ext uri="{C183D7F6-B498-43B3-948B-1728B52AA6E4}">
                <adec:decorative xmlns:adec="http://schemas.microsoft.com/office/drawing/2017/decorative" val="1"/>
              </a:ext>
            </a:extLst>
          </p:cNvPr>
          <p:cNvSpPr>
            <a:spLocks noGrp="1"/>
          </p:cNvSpPr>
          <p:nvPr>
            <p:ph type="pic" sz="quarter" idx="13" hasCustomPrompt="1"/>
          </p:nvPr>
        </p:nvSpPr>
        <p:spPr>
          <a:xfrm>
            <a:off x="6317711" y="0"/>
            <a:ext cx="4909069" cy="2290714"/>
          </a:xfrm>
          <a:prstGeom prst="rect">
            <a:avLst/>
          </a:prstGeom>
          <a:pattFill prst="pct5">
            <a:fgClr>
              <a:schemeClr val="tx1"/>
            </a:fgClr>
            <a:bgClr>
              <a:schemeClr val="bg1"/>
            </a:bgClr>
          </a:pattFill>
        </p:spPr>
        <p:txBody>
          <a:bodyPr anchor="ctr">
            <a:normAutofit/>
          </a:bodyPr>
          <a:lstStyle>
            <a:lvl1pPr marL="0" marR="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sz="1800" b="1">
                <a:solidFill>
                  <a:schemeClr val="tx1"/>
                </a:solidFill>
              </a:defRPr>
            </a:lvl1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54565C"/>
                </a:solidFill>
                <a:effectLst/>
                <a:uLnTx/>
                <a:uFillTx/>
                <a:latin typeface="Gibson" panose="02000000000000000000" pitchFamily="2" charset="77"/>
                <a:ea typeface="+mn-ea"/>
                <a:cs typeface="+mn-cs"/>
              </a:rPr>
              <a:t>Click to insert image</a:t>
            </a:r>
          </a:p>
        </p:txBody>
      </p:sp>
      <p:sp>
        <p:nvSpPr>
          <p:cNvPr id="68" name="Title Placeholder 3">
            <a:extLst>
              <a:ext uri="{FF2B5EF4-FFF2-40B4-BE49-F238E27FC236}">
                <a16:creationId xmlns:a16="http://schemas.microsoft.com/office/drawing/2014/main" id="{BAB4B3CD-15C0-EA77-7DE1-1602627F10DE}"/>
              </a:ext>
            </a:extLst>
          </p:cNvPr>
          <p:cNvSpPr>
            <a:spLocks noGrp="1"/>
          </p:cNvSpPr>
          <p:nvPr>
            <p:ph type="title" hasCustomPrompt="1"/>
          </p:nvPr>
        </p:nvSpPr>
        <p:spPr>
          <a:xfrm>
            <a:off x="614932" y="1097280"/>
            <a:ext cx="5259358" cy="861774"/>
          </a:xfrm>
          <a:prstGeom prst="rect">
            <a:avLst/>
          </a:prstGeom>
        </p:spPr>
        <p:txBody>
          <a:bodyPr vert="horz" lIns="0" tIns="0" rIns="0" bIns="0" rtlCol="0" anchor="t" anchorCtr="0">
            <a:noAutofit/>
          </a:bodyPr>
          <a:lstStyle/>
          <a:p>
            <a:r>
              <a:rPr lang="en-US"/>
              <a:t>Content Slide Title – 2 by 3 with Icons and Image</a:t>
            </a:r>
          </a:p>
        </p:txBody>
      </p:sp>
      <p:sp>
        <p:nvSpPr>
          <p:cNvPr id="3" name="Rectangle 2">
            <a:extLst>
              <a:ext uri="{FF2B5EF4-FFF2-40B4-BE49-F238E27FC236}">
                <a16:creationId xmlns:a16="http://schemas.microsoft.com/office/drawing/2014/main" id="{62A35BDB-8281-0BC5-00DC-B150CEAE612B}"/>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20974816"/>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Content – 4 by 2 with Icons">
    <p:spTree>
      <p:nvGrpSpPr>
        <p:cNvPr id="1" name=""/>
        <p:cNvGrpSpPr/>
        <p:nvPr/>
      </p:nvGrpSpPr>
      <p:grpSpPr>
        <a:xfrm>
          <a:off x="0" y="0"/>
          <a:ext cx="0" cy="0"/>
          <a:chOff x="0" y="0"/>
          <a:chExt cx="0" cy="0"/>
        </a:xfrm>
      </p:grpSpPr>
      <p:sp>
        <p:nvSpPr>
          <p:cNvPr id="46" name="Text Placeholder 2">
            <a:extLst>
              <a:ext uri="{FF2B5EF4-FFF2-40B4-BE49-F238E27FC236}">
                <a16:creationId xmlns:a16="http://schemas.microsoft.com/office/drawing/2014/main" id="{673F06CF-87D5-EB9E-952F-30B45CB177D3}"/>
              </a:ext>
            </a:extLst>
          </p:cNvPr>
          <p:cNvSpPr>
            <a:spLocks noGrp="1"/>
          </p:cNvSpPr>
          <p:nvPr>
            <p:ph type="body" sz="quarter" idx="116" hasCustomPrompt="1"/>
          </p:nvPr>
        </p:nvSpPr>
        <p:spPr>
          <a:xfrm>
            <a:off x="9258335" y="5535652"/>
            <a:ext cx="2324065" cy="643913"/>
          </a:xfrm>
        </p:spPr>
        <p:txBody>
          <a:bodyPr anchor="t" anchorCtr="0">
            <a:noAutofit/>
          </a:bodyPr>
          <a:lstStyle>
            <a:lvl1pPr marL="0" indent="0" algn="l">
              <a:lnSpc>
                <a:spcPct val="120000"/>
              </a:lnSpc>
              <a:spcBef>
                <a:spcPts val="0"/>
              </a:spcBef>
              <a:spcAft>
                <a:spcPts val="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a:t>
            </a:r>
          </a:p>
        </p:txBody>
      </p:sp>
      <p:sp>
        <p:nvSpPr>
          <p:cNvPr id="45" name="Text Placeholder 1">
            <a:extLst>
              <a:ext uri="{FF2B5EF4-FFF2-40B4-BE49-F238E27FC236}">
                <a16:creationId xmlns:a16="http://schemas.microsoft.com/office/drawing/2014/main" id="{0201B6AC-5690-75B0-49CE-17DB29EEC6C2}"/>
              </a:ext>
            </a:extLst>
          </p:cNvPr>
          <p:cNvSpPr>
            <a:spLocks noGrp="1"/>
          </p:cNvSpPr>
          <p:nvPr>
            <p:ph type="body" sz="quarter" idx="115" hasCustomPrompt="1"/>
          </p:nvPr>
        </p:nvSpPr>
        <p:spPr>
          <a:xfrm>
            <a:off x="9258335" y="4844879"/>
            <a:ext cx="2324065"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#8</a:t>
            </a:r>
          </a:p>
        </p:txBody>
      </p:sp>
      <p:sp>
        <p:nvSpPr>
          <p:cNvPr id="52" name="Rectangle 51">
            <a:extLst>
              <a:ext uri="{FF2B5EF4-FFF2-40B4-BE49-F238E27FC236}">
                <a16:creationId xmlns:a16="http://schemas.microsoft.com/office/drawing/2014/main" id="{C61A3F22-808B-CED1-9393-285E6F462988}"/>
              </a:ext>
              <a:ext uri="{C183D7F6-B498-43B3-948B-1728B52AA6E4}">
                <adec:decorative xmlns:adec="http://schemas.microsoft.com/office/drawing/2017/decorative" val="1"/>
              </a:ext>
            </a:extLst>
          </p:cNvPr>
          <p:cNvSpPr>
            <a:spLocks noChangeAspect="1"/>
          </p:cNvSpPr>
          <p:nvPr userDrawn="1"/>
        </p:nvSpPr>
        <p:spPr>
          <a:xfrm>
            <a:off x="9251533" y="4068460"/>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53" name="Picture Placeholder 3">
            <a:extLst>
              <a:ext uri="{FF2B5EF4-FFF2-40B4-BE49-F238E27FC236}">
                <a16:creationId xmlns:a16="http://schemas.microsoft.com/office/drawing/2014/main" id="{BF7997C5-99BA-7BCA-3E49-2D372103918E}"/>
              </a:ext>
              <a:ext uri="{C183D7F6-B498-43B3-948B-1728B52AA6E4}">
                <adec:decorative xmlns:adec="http://schemas.microsoft.com/office/drawing/2017/decorative" val="1"/>
              </a:ext>
            </a:extLst>
          </p:cNvPr>
          <p:cNvSpPr>
            <a:spLocks noGrp="1" noChangeAspect="1"/>
          </p:cNvSpPr>
          <p:nvPr>
            <p:ph type="pic" sz="quarter" idx="119" hasCustomPrompt="1"/>
          </p:nvPr>
        </p:nvSpPr>
        <p:spPr>
          <a:xfrm>
            <a:off x="9388693" y="4205620"/>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44" name="Text Placeholder 2">
            <a:extLst>
              <a:ext uri="{FF2B5EF4-FFF2-40B4-BE49-F238E27FC236}">
                <a16:creationId xmlns:a16="http://schemas.microsoft.com/office/drawing/2014/main" id="{6728DD55-3D89-C505-33E6-74978B3E5DA1}"/>
              </a:ext>
            </a:extLst>
          </p:cNvPr>
          <p:cNvSpPr>
            <a:spLocks noGrp="1"/>
          </p:cNvSpPr>
          <p:nvPr>
            <p:ph type="body" sz="quarter" idx="114" hasCustomPrompt="1"/>
          </p:nvPr>
        </p:nvSpPr>
        <p:spPr>
          <a:xfrm>
            <a:off x="6375424" y="5535652"/>
            <a:ext cx="2324065"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a:t>
            </a:r>
          </a:p>
        </p:txBody>
      </p:sp>
      <p:sp>
        <p:nvSpPr>
          <p:cNvPr id="43" name="Text Placeholder 1">
            <a:extLst>
              <a:ext uri="{FF2B5EF4-FFF2-40B4-BE49-F238E27FC236}">
                <a16:creationId xmlns:a16="http://schemas.microsoft.com/office/drawing/2014/main" id="{B2CF966D-BA45-08ED-9E70-C7691B00CDA2}"/>
              </a:ext>
            </a:extLst>
          </p:cNvPr>
          <p:cNvSpPr>
            <a:spLocks noGrp="1"/>
          </p:cNvSpPr>
          <p:nvPr>
            <p:ph type="body" sz="quarter" idx="113" hasCustomPrompt="1"/>
          </p:nvPr>
        </p:nvSpPr>
        <p:spPr>
          <a:xfrm>
            <a:off x="6375424" y="4844879"/>
            <a:ext cx="2324065"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#7</a:t>
            </a:r>
          </a:p>
        </p:txBody>
      </p:sp>
      <p:sp>
        <p:nvSpPr>
          <p:cNvPr id="50" name="Rectangle 49">
            <a:extLst>
              <a:ext uri="{FF2B5EF4-FFF2-40B4-BE49-F238E27FC236}">
                <a16:creationId xmlns:a16="http://schemas.microsoft.com/office/drawing/2014/main" id="{EFE0D081-7422-4195-482B-64EE6E43F0CE}"/>
              </a:ext>
              <a:ext uri="{C183D7F6-B498-43B3-948B-1728B52AA6E4}">
                <adec:decorative xmlns:adec="http://schemas.microsoft.com/office/drawing/2017/decorative" val="1"/>
              </a:ext>
            </a:extLst>
          </p:cNvPr>
          <p:cNvSpPr>
            <a:spLocks noChangeAspect="1"/>
          </p:cNvSpPr>
          <p:nvPr userDrawn="1"/>
        </p:nvSpPr>
        <p:spPr>
          <a:xfrm>
            <a:off x="6355980" y="4068460"/>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51" name="Picture Placeholder 3">
            <a:extLst>
              <a:ext uri="{FF2B5EF4-FFF2-40B4-BE49-F238E27FC236}">
                <a16:creationId xmlns:a16="http://schemas.microsoft.com/office/drawing/2014/main" id="{4ADCDAE6-5FE5-B375-4931-25C99B44BD08}"/>
              </a:ext>
              <a:ext uri="{C183D7F6-B498-43B3-948B-1728B52AA6E4}">
                <adec:decorative xmlns:adec="http://schemas.microsoft.com/office/drawing/2017/decorative" val="1"/>
              </a:ext>
            </a:extLst>
          </p:cNvPr>
          <p:cNvSpPr>
            <a:spLocks noGrp="1" noChangeAspect="1"/>
          </p:cNvSpPr>
          <p:nvPr>
            <p:ph type="pic" sz="quarter" idx="118" hasCustomPrompt="1"/>
          </p:nvPr>
        </p:nvSpPr>
        <p:spPr>
          <a:xfrm>
            <a:off x="6493140" y="4205620"/>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42" name="Text Placeholder 2">
            <a:extLst>
              <a:ext uri="{FF2B5EF4-FFF2-40B4-BE49-F238E27FC236}">
                <a16:creationId xmlns:a16="http://schemas.microsoft.com/office/drawing/2014/main" id="{579FB4DF-1CBD-2D1C-CCC6-B4AB23D5ECC5}"/>
              </a:ext>
            </a:extLst>
          </p:cNvPr>
          <p:cNvSpPr>
            <a:spLocks noGrp="1"/>
          </p:cNvSpPr>
          <p:nvPr>
            <p:ph type="body" sz="quarter" idx="112" hasCustomPrompt="1"/>
          </p:nvPr>
        </p:nvSpPr>
        <p:spPr>
          <a:xfrm>
            <a:off x="3460427" y="5535652"/>
            <a:ext cx="2324065"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a:t>
            </a:r>
          </a:p>
        </p:txBody>
      </p:sp>
      <p:sp>
        <p:nvSpPr>
          <p:cNvPr id="41" name="Text Placeholder 1">
            <a:extLst>
              <a:ext uri="{FF2B5EF4-FFF2-40B4-BE49-F238E27FC236}">
                <a16:creationId xmlns:a16="http://schemas.microsoft.com/office/drawing/2014/main" id="{15B12C62-CF55-C7FA-5773-018282EEDA7F}"/>
              </a:ext>
            </a:extLst>
          </p:cNvPr>
          <p:cNvSpPr>
            <a:spLocks noGrp="1"/>
          </p:cNvSpPr>
          <p:nvPr>
            <p:ph type="body" sz="quarter" idx="111" hasCustomPrompt="1"/>
          </p:nvPr>
        </p:nvSpPr>
        <p:spPr>
          <a:xfrm>
            <a:off x="3460427" y="4844879"/>
            <a:ext cx="2324065"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#6</a:t>
            </a:r>
          </a:p>
        </p:txBody>
      </p:sp>
      <p:sp>
        <p:nvSpPr>
          <p:cNvPr id="48" name="Rectangle 47">
            <a:extLst>
              <a:ext uri="{FF2B5EF4-FFF2-40B4-BE49-F238E27FC236}">
                <a16:creationId xmlns:a16="http://schemas.microsoft.com/office/drawing/2014/main" id="{F7BD1394-485B-E246-DC5B-62CA3CFA86AF}"/>
              </a:ext>
              <a:ext uri="{C183D7F6-B498-43B3-948B-1728B52AA6E4}">
                <adec:decorative xmlns:adec="http://schemas.microsoft.com/office/drawing/2017/decorative" val="1"/>
              </a:ext>
            </a:extLst>
          </p:cNvPr>
          <p:cNvSpPr>
            <a:spLocks noChangeAspect="1"/>
          </p:cNvSpPr>
          <p:nvPr userDrawn="1"/>
        </p:nvSpPr>
        <p:spPr>
          <a:xfrm>
            <a:off x="3460427" y="4068460"/>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49" name="Picture Placeholder 3">
            <a:extLst>
              <a:ext uri="{FF2B5EF4-FFF2-40B4-BE49-F238E27FC236}">
                <a16:creationId xmlns:a16="http://schemas.microsoft.com/office/drawing/2014/main" id="{2525B1E1-6551-99E2-CD0F-A355881BAF75}"/>
              </a:ext>
              <a:ext uri="{C183D7F6-B498-43B3-948B-1728B52AA6E4}">
                <adec:decorative xmlns:adec="http://schemas.microsoft.com/office/drawing/2017/decorative" val="1"/>
              </a:ext>
            </a:extLst>
          </p:cNvPr>
          <p:cNvSpPr>
            <a:spLocks noGrp="1" noChangeAspect="1"/>
          </p:cNvSpPr>
          <p:nvPr>
            <p:ph type="pic" sz="quarter" idx="117" hasCustomPrompt="1"/>
          </p:nvPr>
        </p:nvSpPr>
        <p:spPr>
          <a:xfrm>
            <a:off x="3597587" y="4205620"/>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40" name="Text Placeholder 2">
            <a:extLst>
              <a:ext uri="{FF2B5EF4-FFF2-40B4-BE49-F238E27FC236}">
                <a16:creationId xmlns:a16="http://schemas.microsoft.com/office/drawing/2014/main" id="{72F444EA-3EC7-FB85-FE99-018316FFF068}"/>
              </a:ext>
            </a:extLst>
          </p:cNvPr>
          <p:cNvSpPr>
            <a:spLocks noGrp="1"/>
          </p:cNvSpPr>
          <p:nvPr>
            <p:ph type="body" sz="quarter" idx="110" hasCustomPrompt="1"/>
          </p:nvPr>
        </p:nvSpPr>
        <p:spPr>
          <a:xfrm>
            <a:off x="609600" y="5535652"/>
            <a:ext cx="2324065"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a:t>
            </a:r>
          </a:p>
        </p:txBody>
      </p:sp>
      <p:sp>
        <p:nvSpPr>
          <p:cNvPr id="39" name="Text Placeholder 1">
            <a:extLst>
              <a:ext uri="{FF2B5EF4-FFF2-40B4-BE49-F238E27FC236}">
                <a16:creationId xmlns:a16="http://schemas.microsoft.com/office/drawing/2014/main" id="{F50CD209-C609-A4E9-E42B-894B4CC1EB2A}"/>
              </a:ext>
            </a:extLst>
          </p:cNvPr>
          <p:cNvSpPr>
            <a:spLocks noGrp="1"/>
          </p:cNvSpPr>
          <p:nvPr>
            <p:ph type="body" sz="quarter" idx="109" hasCustomPrompt="1"/>
          </p:nvPr>
        </p:nvSpPr>
        <p:spPr>
          <a:xfrm>
            <a:off x="609600" y="4844879"/>
            <a:ext cx="2324065"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#5</a:t>
            </a:r>
          </a:p>
        </p:txBody>
      </p:sp>
      <p:sp>
        <p:nvSpPr>
          <p:cNvPr id="37" name="Rectangle 36">
            <a:extLst>
              <a:ext uri="{FF2B5EF4-FFF2-40B4-BE49-F238E27FC236}">
                <a16:creationId xmlns:a16="http://schemas.microsoft.com/office/drawing/2014/main" id="{515B16B6-0988-2DAA-D8C4-195ADFABC770}"/>
              </a:ext>
              <a:ext uri="{C183D7F6-B498-43B3-948B-1728B52AA6E4}">
                <adec:decorative xmlns:adec="http://schemas.microsoft.com/office/drawing/2017/decorative" val="1"/>
              </a:ext>
            </a:extLst>
          </p:cNvPr>
          <p:cNvSpPr>
            <a:spLocks noChangeAspect="1"/>
          </p:cNvSpPr>
          <p:nvPr userDrawn="1"/>
        </p:nvSpPr>
        <p:spPr>
          <a:xfrm>
            <a:off x="609600" y="4068460"/>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8" name="Picture Placeholder 3">
            <a:extLst>
              <a:ext uri="{FF2B5EF4-FFF2-40B4-BE49-F238E27FC236}">
                <a16:creationId xmlns:a16="http://schemas.microsoft.com/office/drawing/2014/main" id="{21E6483C-4B0B-278B-B1A6-2F4A0168955A}"/>
              </a:ext>
              <a:ext uri="{C183D7F6-B498-43B3-948B-1728B52AA6E4}">
                <adec:decorative xmlns:adec="http://schemas.microsoft.com/office/drawing/2017/decorative" val="1"/>
              </a:ext>
            </a:extLst>
          </p:cNvPr>
          <p:cNvSpPr>
            <a:spLocks noGrp="1" noChangeAspect="1"/>
          </p:cNvSpPr>
          <p:nvPr>
            <p:ph type="pic" sz="quarter" idx="108" hasCustomPrompt="1"/>
          </p:nvPr>
        </p:nvSpPr>
        <p:spPr>
          <a:xfrm>
            <a:off x="746760" y="4205620"/>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7" name="Text Placeholder 2">
            <a:extLst>
              <a:ext uri="{FF2B5EF4-FFF2-40B4-BE49-F238E27FC236}">
                <a16:creationId xmlns:a16="http://schemas.microsoft.com/office/drawing/2014/main" id="{3EE254E7-49E8-34C8-0736-DFC80795C3BC}"/>
              </a:ext>
            </a:extLst>
          </p:cNvPr>
          <p:cNvSpPr>
            <a:spLocks noGrp="1"/>
          </p:cNvSpPr>
          <p:nvPr>
            <p:ph type="body" sz="quarter" idx="104" hasCustomPrompt="1"/>
          </p:nvPr>
        </p:nvSpPr>
        <p:spPr>
          <a:xfrm>
            <a:off x="9258335" y="2937418"/>
            <a:ext cx="2324065" cy="643913"/>
          </a:xfrm>
        </p:spPr>
        <p:txBody>
          <a:bodyPr anchor="t" anchorCtr="0">
            <a:noAutofit/>
          </a:bodyPr>
          <a:lstStyle>
            <a:lvl1pPr marL="0" indent="0" algn="l">
              <a:lnSpc>
                <a:spcPct val="120000"/>
              </a:lnSpc>
              <a:spcBef>
                <a:spcPts val="0"/>
              </a:spcBef>
              <a:spcAft>
                <a:spcPts val="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a:t>
            </a:r>
          </a:p>
        </p:txBody>
      </p:sp>
      <p:sp>
        <p:nvSpPr>
          <p:cNvPr id="26" name="Text Placeholder 1">
            <a:extLst>
              <a:ext uri="{FF2B5EF4-FFF2-40B4-BE49-F238E27FC236}">
                <a16:creationId xmlns:a16="http://schemas.microsoft.com/office/drawing/2014/main" id="{10EEAF93-E620-5F35-07DE-76255050475C}"/>
              </a:ext>
            </a:extLst>
          </p:cNvPr>
          <p:cNvSpPr>
            <a:spLocks noGrp="1"/>
          </p:cNvSpPr>
          <p:nvPr>
            <p:ph type="body" sz="quarter" idx="103" hasCustomPrompt="1"/>
          </p:nvPr>
        </p:nvSpPr>
        <p:spPr>
          <a:xfrm>
            <a:off x="9258335" y="2246645"/>
            <a:ext cx="2324065"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#4</a:t>
            </a:r>
          </a:p>
        </p:txBody>
      </p:sp>
      <p:sp>
        <p:nvSpPr>
          <p:cNvPr id="33" name="Rectangle 32">
            <a:extLst>
              <a:ext uri="{FF2B5EF4-FFF2-40B4-BE49-F238E27FC236}">
                <a16:creationId xmlns:a16="http://schemas.microsoft.com/office/drawing/2014/main" id="{496BD37A-4D69-C3C6-66A7-B112771E1510}"/>
              </a:ext>
              <a:ext uri="{C183D7F6-B498-43B3-948B-1728B52AA6E4}">
                <adec:decorative xmlns:adec="http://schemas.microsoft.com/office/drawing/2017/decorative" val="1"/>
              </a:ext>
            </a:extLst>
          </p:cNvPr>
          <p:cNvSpPr>
            <a:spLocks noChangeAspect="1"/>
          </p:cNvSpPr>
          <p:nvPr userDrawn="1"/>
        </p:nvSpPr>
        <p:spPr>
          <a:xfrm>
            <a:off x="9251533" y="1470226"/>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4" name="Picture Placeholder 3">
            <a:extLst>
              <a:ext uri="{FF2B5EF4-FFF2-40B4-BE49-F238E27FC236}">
                <a16:creationId xmlns:a16="http://schemas.microsoft.com/office/drawing/2014/main" id="{74ADCDC0-C9B7-6EBB-5038-08496C42CC2E}"/>
              </a:ext>
              <a:ext uri="{C183D7F6-B498-43B3-948B-1728B52AA6E4}">
                <adec:decorative xmlns:adec="http://schemas.microsoft.com/office/drawing/2017/decorative" val="1"/>
              </a:ext>
            </a:extLst>
          </p:cNvPr>
          <p:cNvSpPr>
            <a:spLocks noGrp="1" noChangeAspect="1"/>
          </p:cNvSpPr>
          <p:nvPr>
            <p:ph type="pic" sz="quarter" idx="107" hasCustomPrompt="1"/>
          </p:nvPr>
        </p:nvSpPr>
        <p:spPr>
          <a:xfrm>
            <a:off x="9388693" y="1607386"/>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5" name="Text Placeholder 2">
            <a:extLst>
              <a:ext uri="{FF2B5EF4-FFF2-40B4-BE49-F238E27FC236}">
                <a16:creationId xmlns:a16="http://schemas.microsoft.com/office/drawing/2014/main" id="{B7386A1E-6E78-3D04-14C7-B038D4D4F486}"/>
              </a:ext>
            </a:extLst>
          </p:cNvPr>
          <p:cNvSpPr>
            <a:spLocks noGrp="1"/>
          </p:cNvSpPr>
          <p:nvPr>
            <p:ph type="body" sz="quarter" idx="102" hasCustomPrompt="1"/>
          </p:nvPr>
        </p:nvSpPr>
        <p:spPr>
          <a:xfrm>
            <a:off x="6375424" y="2937418"/>
            <a:ext cx="2324065"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a:t>
            </a:r>
          </a:p>
        </p:txBody>
      </p:sp>
      <p:sp>
        <p:nvSpPr>
          <p:cNvPr id="24" name="Text Placeholder 1">
            <a:extLst>
              <a:ext uri="{FF2B5EF4-FFF2-40B4-BE49-F238E27FC236}">
                <a16:creationId xmlns:a16="http://schemas.microsoft.com/office/drawing/2014/main" id="{F421DF0A-0AD0-830E-1935-2F46659EB12B}"/>
              </a:ext>
            </a:extLst>
          </p:cNvPr>
          <p:cNvSpPr>
            <a:spLocks noGrp="1"/>
          </p:cNvSpPr>
          <p:nvPr>
            <p:ph type="body" sz="quarter" idx="101" hasCustomPrompt="1"/>
          </p:nvPr>
        </p:nvSpPr>
        <p:spPr>
          <a:xfrm>
            <a:off x="6375424" y="2246645"/>
            <a:ext cx="2324065"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#3</a:t>
            </a:r>
          </a:p>
        </p:txBody>
      </p:sp>
      <p:sp>
        <p:nvSpPr>
          <p:cNvPr id="31" name="Rectangle 30">
            <a:extLst>
              <a:ext uri="{FF2B5EF4-FFF2-40B4-BE49-F238E27FC236}">
                <a16:creationId xmlns:a16="http://schemas.microsoft.com/office/drawing/2014/main" id="{C7170F21-3228-E04C-73AD-33FD9A84A188}"/>
              </a:ext>
              <a:ext uri="{C183D7F6-B498-43B3-948B-1728B52AA6E4}">
                <adec:decorative xmlns:adec="http://schemas.microsoft.com/office/drawing/2017/decorative" val="1"/>
              </a:ext>
            </a:extLst>
          </p:cNvPr>
          <p:cNvSpPr>
            <a:spLocks noChangeAspect="1"/>
          </p:cNvSpPr>
          <p:nvPr userDrawn="1"/>
        </p:nvSpPr>
        <p:spPr>
          <a:xfrm>
            <a:off x="6355980" y="1470226"/>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2" name="Picture Placeholder 3">
            <a:extLst>
              <a:ext uri="{FF2B5EF4-FFF2-40B4-BE49-F238E27FC236}">
                <a16:creationId xmlns:a16="http://schemas.microsoft.com/office/drawing/2014/main" id="{167B546E-BC74-2FC3-7582-3722E3CA0068}"/>
              </a:ext>
              <a:ext uri="{C183D7F6-B498-43B3-948B-1728B52AA6E4}">
                <adec:decorative xmlns:adec="http://schemas.microsoft.com/office/drawing/2017/decorative" val="1"/>
              </a:ext>
            </a:extLst>
          </p:cNvPr>
          <p:cNvSpPr>
            <a:spLocks noGrp="1" noChangeAspect="1"/>
          </p:cNvSpPr>
          <p:nvPr>
            <p:ph type="pic" sz="quarter" idx="106" hasCustomPrompt="1"/>
          </p:nvPr>
        </p:nvSpPr>
        <p:spPr>
          <a:xfrm>
            <a:off x="6493140" y="1607386"/>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3" name="Text Placeholder 2">
            <a:extLst>
              <a:ext uri="{FF2B5EF4-FFF2-40B4-BE49-F238E27FC236}">
                <a16:creationId xmlns:a16="http://schemas.microsoft.com/office/drawing/2014/main" id="{F95407FA-E091-F503-4DF8-C829EC857FA5}"/>
              </a:ext>
            </a:extLst>
          </p:cNvPr>
          <p:cNvSpPr>
            <a:spLocks noGrp="1"/>
          </p:cNvSpPr>
          <p:nvPr>
            <p:ph type="body" sz="quarter" idx="100" hasCustomPrompt="1"/>
          </p:nvPr>
        </p:nvSpPr>
        <p:spPr>
          <a:xfrm>
            <a:off x="3460427" y="2937418"/>
            <a:ext cx="2324065"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a:t>
            </a:r>
          </a:p>
        </p:txBody>
      </p:sp>
      <p:sp>
        <p:nvSpPr>
          <p:cNvPr id="22" name="Text Placeholder 1">
            <a:extLst>
              <a:ext uri="{FF2B5EF4-FFF2-40B4-BE49-F238E27FC236}">
                <a16:creationId xmlns:a16="http://schemas.microsoft.com/office/drawing/2014/main" id="{FF74E96D-5E79-7744-A24F-9B3899E58537}"/>
              </a:ext>
            </a:extLst>
          </p:cNvPr>
          <p:cNvSpPr>
            <a:spLocks noGrp="1"/>
          </p:cNvSpPr>
          <p:nvPr>
            <p:ph type="body" sz="quarter" idx="91" hasCustomPrompt="1"/>
          </p:nvPr>
        </p:nvSpPr>
        <p:spPr>
          <a:xfrm>
            <a:off x="3460427" y="2246645"/>
            <a:ext cx="2324065"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#2</a:t>
            </a:r>
          </a:p>
        </p:txBody>
      </p:sp>
      <p:sp>
        <p:nvSpPr>
          <p:cNvPr id="29" name="Rectangle 28">
            <a:extLst>
              <a:ext uri="{FF2B5EF4-FFF2-40B4-BE49-F238E27FC236}">
                <a16:creationId xmlns:a16="http://schemas.microsoft.com/office/drawing/2014/main" id="{5A1456EA-B736-7B42-88A3-477B9A8DDF01}"/>
              </a:ext>
              <a:ext uri="{C183D7F6-B498-43B3-948B-1728B52AA6E4}">
                <adec:decorative xmlns:adec="http://schemas.microsoft.com/office/drawing/2017/decorative" val="1"/>
              </a:ext>
            </a:extLst>
          </p:cNvPr>
          <p:cNvSpPr>
            <a:spLocks noChangeAspect="1"/>
          </p:cNvSpPr>
          <p:nvPr userDrawn="1"/>
        </p:nvSpPr>
        <p:spPr>
          <a:xfrm>
            <a:off x="3460427" y="1470226"/>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0" name="Picture Placeholder 3">
            <a:extLst>
              <a:ext uri="{FF2B5EF4-FFF2-40B4-BE49-F238E27FC236}">
                <a16:creationId xmlns:a16="http://schemas.microsoft.com/office/drawing/2014/main" id="{CC86BF92-053F-7C2F-BF5C-C49A74889050}"/>
              </a:ext>
              <a:ext uri="{C183D7F6-B498-43B3-948B-1728B52AA6E4}">
                <adec:decorative xmlns:adec="http://schemas.microsoft.com/office/drawing/2017/decorative" val="1"/>
              </a:ext>
            </a:extLst>
          </p:cNvPr>
          <p:cNvSpPr>
            <a:spLocks noGrp="1" noChangeAspect="1"/>
          </p:cNvSpPr>
          <p:nvPr>
            <p:ph type="pic" sz="quarter" idx="105" hasCustomPrompt="1"/>
          </p:nvPr>
        </p:nvSpPr>
        <p:spPr>
          <a:xfrm>
            <a:off x="3597587" y="1607386"/>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1" name="Text Placeholder 2">
            <a:extLst>
              <a:ext uri="{FF2B5EF4-FFF2-40B4-BE49-F238E27FC236}">
                <a16:creationId xmlns:a16="http://schemas.microsoft.com/office/drawing/2014/main" id="{D0B07216-BA9A-B5CF-E407-7CE0A7073F3E}"/>
              </a:ext>
            </a:extLst>
          </p:cNvPr>
          <p:cNvSpPr>
            <a:spLocks noGrp="1"/>
          </p:cNvSpPr>
          <p:nvPr>
            <p:ph type="body" sz="quarter" idx="90" hasCustomPrompt="1"/>
          </p:nvPr>
        </p:nvSpPr>
        <p:spPr>
          <a:xfrm>
            <a:off x="609600" y="2937418"/>
            <a:ext cx="2324065" cy="643913"/>
          </a:xfrm>
        </p:spPr>
        <p:txBody>
          <a:bodyPr anchor="t" anchorCtr="0">
            <a:noAutofit/>
          </a:bodyPr>
          <a:lstStyle>
            <a:lvl1pPr marL="0" indent="0" algn="l">
              <a:lnSpc>
                <a:spcPct val="120000"/>
              </a:lnSpc>
              <a:spcBef>
                <a:spcPts val="0"/>
              </a:spcBef>
              <a:spcAft>
                <a:spcPts val="800"/>
              </a:spcAft>
              <a:buFont typeface="Arial" panose="020B0604020202020204" pitchFamily="34" charset="0"/>
              <a:buNone/>
              <a:tabLst/>
              <a:defRPr sz="1200" b="0" i="0">
                <a:solidFill>
                  <a:schemeClr val="tx1"/>
                </a:solidFill>
                <a:latin typeface="Gibson" panose="02000000000000000000" pitchFamily="2" charset="77"/>
              </a:defRPr>
            </a:lvl1pPr>
          </a:lstStyle>
          <a:p>
            <a:pPr lvl="0"/>
            <a:r>
              <a:rPr lang="en-US">
                <a:effectLst/>
              </a:rPr>
              <a:t>Body lorem ipsum dolor sit amet, Lorem ipsum dolor sit amet</a:t>
            </a:r>
          </a:p>
        </p:txBody>
      </p:sp>
      <p:sp>
        <p:nvSpPr>
          <p:cNvPr id="20" name="Text Placeholder 1">
            <a:extLst>
              <a:ext uri="{FF2B5EF4-FFF2-40B4-BE49-F238E27FC236}">
                <a16:creationId xmlns:a16="http://schemas.microsoft.com/office/drawing/2014/main" id="{395A2FC0-CABB-0A1C-1F17-602F4F608738}"/>
              </a:ext>
            </a:extLst>
          </p:cNvPr>
          <p:cNvSpPr>
            <a:spLocks noGrp="1"/>
          </p:cNvSpPr>
          <p:nvPr>
            <p:ph type="body" sz="quarter" idx="89" hasCustomPrompt="1"/>
          </p:nvPr>
        </p:nvSpPr>
        <p:spPr>
          <a:xfrm>
            <a:off x="609600" y="2246645"/>
            <a:ext cx="2324065" cy="544469"/>
          </a:xfrm>
        </p:spPr>
        <p:txBody>
          <a:bodyPr anchor="b" anchorCtr="0">
            <a:noAutofit/>
          </a:bodyPr>
          <a:lstStyle>
            <a:lvl1pPr marL="0" indent="0" algn="l">
              <a:lnSpc>
                <a:spcPct val="120000"/>
              </a:lnSpc>
              <a:buNone/>
              <a:defRPr sz="1600" b="0" i="0" spc="20" baseline="0">
                <a:solidFill>
                  <a:schemeClr val="tx1"/>
                </a:solidFill>
                <a:latin typeface="Gibson Medium" panose="02000000000000000000" pitchFamily="2" charset="77"/>
              </a:defRPr>
            </a:lvl1pPr>
          </a:lstStyle>
          <a:p>
            <a:pPr lvl="0"/>
            <a:r>
              <a:rPr lang="en-US"/>
              <a:t>Subheader #1</a:t>
            </a:r>
          </a:p>
        </p:txBody>
      </p:sp>
      <p:sp>
        <p:nvSpPr>
          <p:cNvPr id="3" name="Rectangle 2">
            <a:extLst>
              <a:ext uri="{FF2B5EF4-FFF2-40B4-BE49-F238E27FC236}">
                <a16:creationId xmlns:a16="http://schemas.microsoft.com/office/drawing/2014/main" id="{E0FCC1CB-5BF4-1E13-6B00-D1D34C72958C}"/>
              </a:ext>
              <a:ext uri="{C183D7F6-B498-43B3-948B-1728B52AA6E4}">
                <adec:decorative xmlns:adec="http://schemas.microsoft.com/office/drawing/2017/decorative" val="1"/>
              </a:ext>
            </a:extLst>
          </p:cNvPr>
          <p:cNvSpPr>
            <a:spLocks noChangeAspect="1"/>
          </p:cNvSpPr>
          <p:nvPr userDrawn="1"/>
        </p:nvSpPr>
        <p:spPr>
          <a:xfrm>
            <a:off x="609600" y="1470226"/>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7" name="Picture Placeholder 3">
            <a:extLst>
              <a:ext uri="{FF2B5EF4-FFF2-40B4-BE49-F238E27FC236}">
                <a16:creationId xmlns:a16="http://schemas.microsoft.com/office/drawing/2014/main" id="{718D9558-6A0A-0EA7-E17D-DEF4CEDD9E92}"/>
              </a:ext>
              <a:ext uri="{C183D7F6-B498-43B3-948B-1728B52AA6E4}">
                <adec:decorative xmlns:adec="http://schemas.microsoft.com/office/drawing/2017/decorative" val="1"/>
              </a:ext>
            </a:extLst>
          </p:cNvPr>
          <p:cNvSpPr>
            <a:spLocks noGrp="1" noChangeAspect="1"/>
          </p:cNvSpPr>
          <p:nvPr>
            <p:ph type="pic" sz="quarter" idx="96" hasCustomPrompt="1"/>
          </p:nvPr>
        </p:nvSpPr>
        <p:spPr>
          <a:xfrm>
            <a:off x="746760" y="1607386"/>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2" name="Title Placeholder 3">
            <a:extLst>
              <a:ext uri="{FF2B5EF4-FFF2-40B4-BE49-F238E27FC236}">
                <a16:creationId xmlns:a16="http://schemas.microsoft.com/office/drawing/2014/main" id="{7DFF2072-B6FE-5EEB-D7A2-F9336A1B666B}"/>
              </a:ext>
            </a:extLst>
          </p:cNvPr>
          <p:cNvSpPr>
            <a:spLocks noGrp="1"/>
          </p:cNvSpPr>
          <p:nvPr>
            <p:ph type="title" hasCustomPrompt="1"/>
          </p:nvPr>
        </p:nvSpPr>
        <p:spPr>
          <a:xfrm>
            <a:off x="609600" y="685800"/>
            <a:ext cx="10972800" cy="430887"/>
          </a:xfrm>
          <a:prstGeom prst="rect">
            <a:avLst/>
          </a:prstGeom>
        </p:spPr>
        <p:txBody>
          <a:bodyPr vert="horz" lIns="0" tIns="0" rIns="0" bIns="0" rtlCol="0" anchor="t" anchorCtr="0">
            <a:noAutofit/>
          </a:bodyPr>
          <a:lstStyle>
            <a:lvl1pPr>
              <a:spcAft>
                <a:spcPts val="0"/>
              </a:spcAft>
              <a:defRPr baseline="0"/>
            </a:lvl1pPr>
          </a:lstStyle>
          <a:p>
            <a:r>
              <a:rPr lang="en-US"/>
              <a:t>Content Slide Title – 4 by 2 with Icons</a:t>
            </a:r>
          </a:p>
        </p:txBody>
      </p:sp>
    </p:spTree>
    <p:extLst>
      <p:ext uri="{BB962C8B-B14F-4D97-AF65-F5344CB8AC3E}">
        <p14:creationId xmlns:p14="http://schemas.microsoft.com/office/powerpoint/2010/main" val="3466122440"/>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Content – Half Page Left on White">
    <p:spTree>
      <p:nvGrpSpPr>
        <p:cNvPr id="1" name=""/>
        <p:cNvGrpSpPr/>
        <p:nvPr/>
      </p:nvGrpSpPr>
      <p:grpSpPr>
        <a:xfrm>
          <a:off x="0" y="0"/>
          <a:ext cx="0" cy="0"/>
          <a:chOff x="0" y="0"/>
          <a:chExt cx="0" cy="0"/>
        </a:xfrm>
      </p:grpSpPr>
      <p:sp>
        <p:nvSpPr>
          <p:cNvPr id="59" name="Text Placeholder 1">
            <a:extLst>
              <a:ext uri="{FF2B5EF4-FFF2-40B4-BE49-F238E27FC236}">
                <a16:creationId xmlns:a16="http://schemas.microsoft.com/office/drawing/2014/main" id="{75426BF8-A247-BD8E-485D-FED68784E2D1}"/>
              </a:ext>
            </a:extLst>
          </p:cNvPr>
          <p:cNvSpPr>
            <a:spLocks noGrp="1"/>
          </p:cNvSpPr>
          <p:nvPr userDrawn="1">
            <p:ph type="body" sz="quarter" idx="44" hasCustomPrompt="1"/>
          </p:nvPr>
        </p:nvSpPr>
        <p:spPr>
          <a:xfrm>
            <a:off x="609600" y="2560321"/>
            <a:ext cx="4044593" cy="3611880"/>
          </a:xfrm>
        </p:spPr>
        <p:txBody>
          <a:bodyPr anchor="t">
            <a:noAutofit/>
          </a:bodyPr>
          <a:lstStyle>
            <a:lvl1pPr marL="0" indent="0" algn="l">
              <a:lnSpc>
                <a:spcPct val="120000"/>
              </a:lnSpc>
              <a:spcAft>
                <a:spcPts val="0"/>
              </a:spcAft>
              <a:buNone/>
              <a:defRPr sz="1200" b="0" i="0" spc="0" baseline="0">
                <a:solidFill>
                  <a:schemeClr val="tx1"/>
                </a:solidFill>
                <a:latin typeface="Gibson" panose="02000000000000000000" pitchFamily="2" charset="77"/>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Justo </a:t>
            </a:r>
            <a:r>
              <a:rPr lang="en-US" err="1"/>
              <a:t>donec</a:t>
            </a:r>
            <a:r>
              <a:rPr lang="en-US"/>
              <a:t> </a:t>
            </a:r>
            <a:r>
              <a:rPr lang="en-US" err="1"/>
              <a:t>enim</a:t>
            </a:r>
            <a:r>
              <a:rPr lang="en-US"/>
              <a:t> diam </a:t>
            </a:r>
            <a:r>
              <a:rPr lang="en-US" err="1"/>
              <a:t>vulputate</a:t>
            </a:r>
            <a:r>
              <a:rPr lang="en-US"/>
              <a:t> </a:t>
            </a:r>
            <a:r>
              <a:rPr lang="en-US" err="1"/>
              <a:t>ut</a:t>
            </a:r>
            <a:r>
              <a:rPr lang="en-US"/>
              <a:t> pharetra sit </a:t>
            </a:r>
            <a:r>
              <a:rPr lang="en-US" err="1"/>
              <a:t>amet</a:t>
            </a:r>
            <a:r>
              <a:rPr lang="en-US"/>
              <a:t>. Nunc pulvinar </a:t>
            </a:r>
            <a:r>
              <a:rPr lang="en-US" err="1"/>
              <a:t>sapien</a:t>
            </a:r>
            <a:r>
              <a:rPr lang="en-US"/>
              <a:t> et ligula </a:t>
            </a:r>
            <a:r>
              <a:rPr lang="en-US" err="1"/>
              <a:t>ullamcorper</a:t>
            </a:r>
            <a:r>
              <a:rPr lang="en-US"/>
              <a:t>. </a:t>
            </a:r>
            <a:r>
              <a:rPr lang="en-US" err="1"/>
              <a:t>Urna</a:t>
            </a:r>
            <a:r>
              <a:rPr lang="en-US"/>
              <a:t> et pharetra pharetra </a:t>
            </a:r>
            <a:r>
              <a:rPr lang="en-US" err="1"/>
              <a:t>massa</a:t>
            </a:r>
            <a:r>
              <a:rPr lang="en-US"/>
              <a:t> </a:t>
            </a:r>
            <a:r>
              <a:rPr lang="en-US" err="1"/>
              <a:t>massa</a:t>
            </a:r>
            <a:r>
              <a:rPr lang="en-US"/>
              <a:t>. </a:t>
            </a:r>
            <a:r>
              <a:rPr lang="en-US" err="1"/>
              <a:t>Nisl</a:t>
            </a:r>
            <a:r>
              <a:rPr lang="en-US"/>
              <a:t> </a:t>
            </a:r>
            <a:r>
              <a:rPr lang="en-US" err="1"/>
              <a:t>rhoncus</a:t>
            </a:r>
            <a:r>
              <a:rPr lang="en-US"/>
              <a:t> </a:t>
            </a:r>
            <a:r>
              <a:rPr lang="en-US" err="1"/>
              <a:t>mattis</a:t>
            </a:r>
            <a:r>
              <a:rPr lang="en-US"/>
              <a:t> </a:t>
            </a:r>
            <a:r>
              <a:rPr lang="en-US" err="1"/>
              <a:t>rhoncus</a:t>
            </a:r>
            <a:r>
              <a:rPr lang="en-US"/>
              <a:t> </a:t>
            </a:r>
            <a:r>
              <a:rPr lang="en-US" err="1"/>
              <a:t>urna</a:t>
            </a:r>
            <a:r>
              <a:rPr lang="en-US"/>
              <a:t> </a:t>
            </a:r>
            <a:r>
              <a:rPr lang="en-US" err="1"/>
              <a:t>neque</a:t>
            </a:r>
            <a:r>
              <a:rPr lang="en-US"/>
              <a:t>. </a:t>
            </a:r>
            <a:r>
              <a:rPr lang="en-US" err="1"/>
              <a:t>Tortor</a:t>
            </a:r>
            <a:r>
              <a:rPr lang="en-US"/>
              <a:t> vitae </a:t>
            </a:r>
            <a:r>
              <a:rPr lang="en-US" err="1"/>
              <a:t>purus</a:t>
            </a:r>
            <a:r>
              <a:rPr lang="en-US"/>
              <a:t> </a:t>
            </a:r>
            <a:r>
              <a:rPr lang="en-US" err="1"/>
              <a:t>faucibus</a:t>
            </a:r>
            <a:r>
              <a:rPr lang="en-US"/>
              <a:t> </a:t>
            </a:r>
            <a:r>
              <a:rPr lang="en-US" err="1"/>
              <a:t>ornare</a:t>
            </a:r>
            <a:r>
              <a:rPr lang="en-US"/>
              <a:t> </a:t>
            </a:r>
            <a:r>
              <a:rPr lang="en-US" err="1"/>
              <a:t>suspendisse</a:t>
            </a:r>
            <a:r>
              <a:rPr lang="en-US"/>
              <a:t> sed.</a:t>
            </a:r>
          </a:p>
        </p:txBody>
      </p:sp>
      <p:sp>
        <p:nvSpPr>
          <p:cNvPr id="7" name="Title Placeholder 3">
            <a:extLst>
              <a:ext uri="{FF2B5EF4-FFF2-40B4-BE49-F238E27FC236}">
                <a16:creationId xmlns:a16="http://schemas.microsoft.com/office/drawing/2014/main" id="{0C7E6727-14BE-F310-D402-1C7034A4CAD0}"/>
              </a:ext>
            </a:extLst>
          </p:cNvPr>
          <p:cNvSpPr>
            <a:spLocks noGrp="1"/>
          </p:cNvSpPr>
          <p:nvPr>
            <p:ph type="title" hasCustomPrompt="1"/>
          </p:nvPr>
        </p:nvSpPr>
        <p:spPr>
          <a:xfrm>
            <a:off x="609600" y="1463040"/>
            <a:ext cx="4044593" cy="861774"/>
          </a:xfrm>
          <a:prstGeom prst="rect">
            <a:avLst/>
          </a:prstGeom>
        </p:spPr>
        <p:txBody>
          <a:bodyPr vert="horz" lIns="0" tIns="0" rIns="0" bIns="0" rtlCol="0" anchor="t" anchorCtr="0">
            <a:noAutofit/>
          </a:bodyPr>
          <a:lstStyle/>
          <a:p>
            <a:r>
              <a:rPr lang="en-US"/>
              <a:t>Content Slide Title – Half Page Left on White</a:t>
            </a:r>
          </a:p>
        </p:txBody>
      </p:sp>
      <p:sp>
        <p:nvSpPr>
          <p:cNvPr id="4" name="Text Placeholder 1">
            <a:extLst>
              <a:ext uri="{FF2B5EF4-FFF2-40B4-BE49-F238E27FC236}">
                <a16:creationId xmlns:a16="http://schemas.microsoft.com/office/drawing/2014/main" id="{A9B19797-CC9E-8A78-464D-EC17A91C2E9D}"/>
              </a:ext>
            </a:extLst>
          </p:cNvPr>
          <p:cNvSpPr>
            <a:spLocks noGrp="1"/>
          </p:cNvSpPr>
          <p:nvPr>
            <p:ph type="body" sz="quarter" idx="45" hasCustomPrompt="1"/>
          </p:nvPr>
        </p:nvSpPr>
        <p:spPr>
          <a:xfrm>
            <a:off x="609600" y="1097280"/>
            <a:ext cx="4044593" cy="308671"/>
          </a:xfrm>
        </p:spPr>
        <p:txBody>
          <a:bodyPr anchor="t">
            <a:noAutofit/>
          </a:bodyPr>
          <a:lstStyle>
            <a:lvl1pPr marL="0" indent="0" algn="l">
              <a:buNone/>
              <a:defRPr sz="1000" b="1" i="0" cap="all" spc="150" baseline="0">
                <a:solidFill>
                  <a:schemeClr val="tx2"/>
                </a:solidFill>
                <a:latin typeface="Gibson SemiBold" pitchFamily="2" charset="77"/>
              </a:defRPr>
            </a:lvl1pPr>
          </a:lstStyle>
          <a:p>
            <a:pPr lvl="0"/>
            <a:r>
              <a:rPr lang="en-US"/>
              <a:t>OPTIONAL SUBHEADER</a:t>
            </a:r>
          </a:p>
        </p:txBody>
      </p:sp>
      <p:sp>
        <p:nvSpPr>
          <p:cNvPr id="3" name="Rectangle 2">
            <a:extLst>
              <a:ext uri="{FF2B5EF4-FFF2-40B4-BE49-F238E27FC236}">
                <a16:creationId xmlns:a16="http://schemas.microsoft.com/office/drawing/2014/main" id="{5E587A32-2433-9573-A458-C402378AD4B6}"/>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72547017"/>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Content – Half Page Left on Gray">
    <p:spTree>
      <p:nvGrpSpPr>
        <p:cNvPr id="1" name=""/>
        <p:cNvGrpSpPr/>
        <p:nvPr/>
      </p:nvGrpSpPr>
      <p:grpSpPr>
        <a:xfrm>
          <a:off x="0" y="0"/>
          <a:ext cx="0" cy="0"/>
          <a:chOff x="0" y="0"/>
          <a:chExt cx="0" cy="0"/>
        </a:xfrm>
      </p:grpSpPr>
      <p:sp>
        <p:nvSpPr>
          <p:cNvPr id="53" name="Rectangle 52">
            <a:extLst>
              <a:ext uri="{FF2B5EF4-FFF2-40B4-BE49-F238E27FC236}">
                <a16:creationId xmlns:a16="http://schemas.microsoft.com/office/drawing/2014/main" id="{B157D4E5-2260-9614-E9D2-4BCB405D82CC}"/>
              </a:ext>
              <a:ext uri="{C183D7F6-B498-43B3-948B-1728B52AA6E4}">
                <adec:decorative xmlns:adec="http://schemas.microsoft.com/office/drawing/2017/decorative" val="1"/>
              </a:ext>
            </a:extLst>
          </p:cNvPr>
          <p:cNvSpPr/>
          <p:nvPr userDrawn="1"/>
        </p:nvSpPr>
        <p:spPr>
          <a:xfrm>
            <a:off x="0" y="0"/>
            <a:ext cx="5263793" cy="6858000"/>
          </a:xfrm>
          <a:prstGeom prst="rect">
            <a:avLst/>
          </a:prstGeom>
          <a:solidFill>
            <a:schemeClr val="bg2"/>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3"/>
              </a:solidFill>
              <a:effectLst/>
              <a:uLnTx/>
              <a:uFillTx/>
              <a:latin typeface="Franklin Gothic Book" panose="020B0503020102020204"/>
              <a:ea typeface="+mn-ea"/>
              <a:cs typeface="+mn-cs"/>
            </a:endParaRPr>
          </a:p>
        </p:txBody>
      </p:sp>
      <p:sp>
        <p:nvSpPr>
          <p:cNvPr id="25" name="Copyright">
            <a:extLst>
              <a:ext uri="{FF2B5EF4-FFF2-40B4-BE49-F238E27FC236}">
                <a16:creationId xmlns:a16="http://schemas.microsoft.com/office/drawing/2014/main" id="{DD298362-2BC5-7D4B-2A32-578012CD81D5}"/>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2023 </a:t>
            </a:r>
            <a:r>
              <a:rPr lang="en-US" sz="800" b="0" i="0" err="1">
                <a:solidFill>
                  <a:srgbClr val="757575"/>
                </a:solidFill>
                <a:latin typeface="Gibson Book" pitchFamily="2" charset="77"/>
              </a:rPr>
              <a:t>CapTech</a:t>
            </a:r>
            <a:r>
              <a:rPr lang="en-US" sz="800" b="0" i="0">
                <a:solidFill>
                  <a:srgbClr val="757575"/>
                </a:solidFill>
                <a:latin typeface="Gibson Book" pitchFamily="2" charset="77"/>
              </a:rPr>
              <a:t> Ventures, Inc. All Rights Reserved.</a:t>
            </a:r>
          </a:p>
        </p:txBody>
      </p:sp>
      <p:sp>
        <p:nvSpPr>
          <p:cNvPr id="59" name="Text Placeholder 1">
            <a:extLst>
              <a:ext uri="{FF2B5EF4-FFF2-40B4-BE49-F238E27FC236}">
                <a16:creationId xmlns:a16="http://schemas.microsoft.com/office/drawing/2014/main" id="{75426BF8-A247-BD8E-485D-FED68784E2D1}"/>
              </a:ext>
            </a:extLst>
          </p:cNvPr>
          <p:cNvSpPr>
            <a:spLocks noGrp="1"/>
          </p:cNvSpPr>
          <p:nvPr userDrawn="1">
            <p:ph type="body" sz="quarter" idx="44" hasCustomPrompt="1"/>
          </p:nvPr>
        </p:nvSpPr>
        <p:spPr>
          <a:xfrm>
            <a:off x="609600" y="2158120"/>
            <a:ext cx="4044593" cy="4006459"/>
          </a:xfrm>
        </p:spPr>
        <p:txBody>
          <a:bodyPr anchor="t">
            <a:noAutofit/>
          </a:bodyPr>
          <a:lstStyle>
            <a:lvl1pPr marL="0" indent="0" algn="l">
              <a:lnSpc>
                <a:spcPct val="120000"/>
              </a:lnSpc>
              <a:spcAft>
                <a:spcPts val="0"/>
              </a:spcAft>
              <a:buNone/>
              <a:defRPr sz="1200" b="0" i="0" spc="0" baseline="0">
                <a:solidFill>
                  <a:schemeClr val="tx1"/>
                </a:solidFill>
                <a:latin typeface="Gibson" panose="02000000000000000000" pitchFamily="2" charset="77"/>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Justo </a:t>
            </a:r>
            <a:r>
              <a:rPr lang="en-US" err="1"/>
              <a:t>donec</a:t>
            </a:r>
            <a:r>
              <a:rPr lang="en-US"/>
              <a:t> </a:t>
            </a:r>
            <a:r>
              <a:rPr lang="en-US" err="1"/>
              <a:t>enim</a:t>
            </a:r>
            <a:r>
              <a:rPr lang="en-US"/>
              <a:t> diam </a:t>
            </a:r>
            <a:r>
              <a:rPr lang="en-US" err="1"/>
              <a:t>vulputate</a:t>
            </a:r>
            <a:r>
              <a:rPr lang="en-US"/>
              <a:t> </a:t>
            </a:r>
            <a:r>
              <a:rPr lang="en-US" err="1"/>
              <a:t>ut</a:t>
            </a:r>
            <a:r>
              <a:rPr lang="en-US"/>
              <a:t> pharetra sit </a:t>
            </a:r>
            <a:r>
              <a:rPr lang="en-US" err="1"/>
              <a:t>amet</a:t>
            </a:r>
            <a:r>
              <a:rPr lang="en-US"/>
              <a:t>. Nunc pulvinar </a:t>
            </a:r>
            <a:r>
              <a:rPr lang="en-US" err="1"/>
              <a:t>sapien</a:t>
            </a:r>
            <a:r>
              <a:rPr lang="en-US"/>
              <a:t> et ligula </a:t>
            </a:r>
            <a:r>
              <a:rPr lang="en-US" err="1"/>
              <a:t>ullamcorper</a:t>
            </a:r>
            <a:r>
              <a:rPr lang="en-US"/>
              <a:t>. </a:t>
            </a:r>
            <a:r>
              <a:rPr lang="en-US" err="1"/>
              <a:t>Urna</a:t>
            </a:r>
            <a:r>
              <a:rPr lang="en-US"/>
              <a:t> et pharetra pharetra </a:t>
            </a:r>
            <a:r>
              <a:rPr lang="en-US" err="1"/>
              <a:t>massa</a:t>
            </a:r>
            <a:r>
              <a:rPr lang="en-US"/>
              <a:t> </a:t>
            </a:r>
            <a:r>
              <a:rPr lang="en-US" err="1"/>
              <a:t>massa</a:t>
            </a:r>
            <a:r>
              <a:rPr lang="en-US"/>
              <a:t>. </a:t>
            </a:r>
            <a:r>
              <a:rPr lang="en-US" err="1"/>
              <a:t>Nisl</a:t>
            </a:r>
            <a:r>
              <a:rPr lang="en-US"/>
              <a:t> </a:t>
            </a:r>
            <a:r>
              <a:rPr lang="en-US" err="1"/>
              <a:t>rhoncus</a:t>
            </a:r>
            <a:r>
              <a:rPr lang="en-US"/>
              <a:t> </a:t>
            </a:r>
            <a:r>
              <a:rPr lang="en-US" err="1"/>
              <a:t>mattis</a:t>
            </a:r>
            <a:r>
              <a:rPr lang="en-US"/>
              <a:t> </a:t>
            </a:r>
            <a:r>
              <a:rPr lang="en-US" err="1"/>
              <a:t>rhoncus</a:t>
            </a:r>
            <a:r>
              <a:rPr lang="en-US"/>
              <a:t> </a:t>
            </a:r>
            <a:r>
              <a:rPr lang="en-US" err="1"/>
              <a:t>urna</a:t>
            </a:r>
            <a:r>
              <a:rPr lang="en-US"/>
              <a:t> </a:t>
            </a:r>
            <a:r>
              <a:rPr lang="en-US" err="1"/>
              <a:t>neque</a:t>
            </a:r>
            <a:r>
              <a:rPr lang="en-US"/>
              <a:t>. </a:t>
            </a:r>
            <a:r>
              <a:rPr lang="en-US" err="1"/>
              <a:t>Tortor</a:t>
            </a:r>
            <a:r>
              <a:rPr lang="en-US"/>
              <a:t> vitae </a:t>
            </a:r>
            <a:r>
              <a:rPr lang="en-US" err="1"/>
              <a:t>purus</a:t>
            </a:r>
            <a:r>
              <a:rPr lang="en-US"/>
              <a:t> </a:t>
            </a:r>
            <a:r>
              <a:rPr lang="en-US" err="1"/>
              <a:t>faucibus</a:t>
            </a:r>
            <a:r>
              <a:rPr lang="en-US"/>
              <a:t> </a:t>
            </a:r>
            <a:r>
              <a:rPr lang="en-US" err="1"/>
              <a:t>ornare</a:t>
            </a:r>
            <a:r>
              <a:rPr lang="en-US"/>
              <a:t> </a:t>
            </a:r>
            <a:r>
              <a:rPr lang="en-US" err="1"/>
              <a:t>suspendisse</a:t>
            </a:r>
            <a:r>
              <a:rPr lang="en-US"/>
              <a:t> sed.</a:t>
            </a:r>
          </a:p>
        </p:txBody>
      </p:sp>
      <p:sp>
        <p:nvSpPr>
          <p:cNvPr id="58" name="Title Placeholder 3">
            <a:extLst>
              <a:ext uri="{FF2B5EF4-FFF2-40B4-BE49-F238E27FC236}">
                <a16:creationId xmlns:a16="http://schemas.microsoft.com/office/drawing/2014/main" id="{4510A601-E59D-57C0-86FE-2A5E4843C6E8}"/>
              </a:ext>
            </a:extLst>
          </p:cNvPr>
          <p:cNvSpPr>
            <a:spLocks noGrp="1"/>
          </p:cNvSpPr>
          <p:nvPr userDrawn="1">
            <p:ph type="title" hasCustomPrompt="1"/>
          </p:nvPr>
        </p:nvSpPr>
        <p:spPr>
          <a:xfrm>
            <a:off x="609600" y="1060840"/>
            <a:ext cx="4044593" cy="861774"/>
          </a:xfrm>
          <a:prstGeom prst="rect">
            <a:avLst/>
          </a:prstGeom>
        </p:spPr>
        <p:txBody>
          <a:bodyPr vert="horz" lIns="0" tIns="0" rIns="0" bIns="0" rtlCol="0" anchor="t" anchorCtr="0">
            <a:noAutofit/>
          </a:bodyPr>
          <a:lstStyle>
            <a:lvl1pPr>
              <a:lnSpc>
                <a:spcPct val="100000"/>
              </a:lnSpc>
              <a:defRPr baseline="0"/>
            </a:lvl1pPr>
          </a:lstStyle>
          <a:p>
            <a:r>
              <a:rPr lang="en-US"/>
              <a:t>Content Slide Title – Half Page Left on Gray</a:t>
            </a:r>
          </a:p>
        </p:txBody>
      </p:sp>
      <p:sp>
        <p:nvSpPr>
          <p:cNvPr id="3" name="Text Placeholder 1">
            <a:extLst>
              <a:ext uri="{FF2B5EF4-FFF2-40B4-BE49-F238E27FC236}">
                <a16:creationId xmlns:a16="http://schemas.microsoft.com/office/drawing/2014/main" id="{31FE8F0F-163F-ECBB-F595-269F3A8721FB}"/>
              </a:ext>
            </a:extLst>
          </p:cNvPr>
          <p:cNvSpPr>
            <a:spLocks noGrp="1"/>
          </p:cNvSpPr>
          <p:nvPr>
            <p:ph type="body" sz="quarter" idx="46" hasCustomPrompt="1"/>
          </p:nvPr>
        </p:nvSpPr>
        <p:spPr>
          <a:xfrm>
            <a:off x="609600" y="695080"/>
            <a:ext cx="4044593" cy="308671"/>
          </a:xfrm>
        </p:spPr>
        <p:txBody>
          <a:bodyPr anchor="t">
            <a:noAutofit/>
          </a:bodyPr>
          <a:lstStyle>
            <a:lvl1pPr marL="0" indent="0" algn="l">
              <a:buNone/>
              <a:defRPr sz="1000" b="1" i="0" cap="all" spc="150" baseline="0">
                <a:solidFill>
                  <a:schemeClr val="tx2"/>
                </a:solidFill>
                <a:latin typeface="Gibson SemiBold" pitchFamily="2" charset="77"/>
              </a:defRPr>
            </a:lvl1pPr>
          </a:lstStyle>
          <a:p>
            <a:pPr lvl="0"/>
            <a:r>
              <a:rPr lang="en-US"/>
              <a:t>OPTIONAL SUBHEADER</a:t>
            </a:r>
          </a:p>
        </p:txBody>
      </p:sp>
    </p:spTree>
    <p:extLst>
      <p:ext uri="{BB962C8B-B14F-4D97-AF65-F5344CB8AC3E}">
        <p14:creationId xmlns:p14="http://schemas.microsoft.com/office/powerpoint/2010/main" val="1688380585"/>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Content – Large Half Page Left on Gray">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2FD7017-3018-0B4A-8599-4F9C54696A10}"/>
              </a:ext>
            </a:extLst>
          </p:cNvPr>
          <p:cNvSpPr/>
          <p:nvPr userDrawn="1"/>
        </p:nvSpPr>
        <p:spPr>
          <a:xfrm>
            <a:off x="0" y="0"/>
            <a:ext cx="5263793" cy="6858000"/>
          </a:xfrm>
          <a:prstGeom prst="rect">
            <a:avLst/>
          </a:prstGeom>
          <a:solidFill>
            <a:schemeClr val="bg2"/>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Franklin Gothic Book" panose="020B0503020102020204"/>
              <a:ea typeface="+mn-ea"/>
              <a:cs typeface="+mn-cs"/>
            </a:endParaRPr>
          </a:p>
        </p:txBody>
      </p:sp>
      <p:sp>
        <p:nvSpPr>
          <p:cNvPr id="25" name="Copyright">
            <a:extLst>
              <a:ext uri="{FF2B5EF4-FFF2-40B4-BE49-F238E27FC236}">
                <a16:creationId xmlns:a16="http://schemas.microsoft.com/office/drawing/2014/main" id="{DD298362-2BC5-7D4B-2A32-578012CD81D5}"/>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2023 CapTech Ventures, Inc. All Rights Reserved.</a:t>
            </a:r>
          </a:p>
        </p:txBody>
      </p:sp>
      <p:sp>
        <p:nvSpPr>
          <p:cNvPr id="2" name="Text Placeholder 2">
            <a:extLst>
              <a:ext uri="{FF2B5EF4-FFF2-40B4-BE49-F238E27FC236}">
                <a16:creationId xmlns:a16="http://schemas.microsoft.com/office/drawing/2014/main" id="{D3272627-F472-C762-AC98-C5810C891844}"/>
              </a:ext>
            </a:extLst>
          </p:cNvPr>
          <p:cNvSpPr>
            <a:spLocks noGrp="1"/>
          </p:cNvSpPr>
          <p:nvPr>
            <p:ph type="body" sz="quarter" idx="90" hasCustomPrompt="1"/>
          </p:nvPr>
        </p:nvSpPr>
        <p:spPr>
          <a:xfrm>
            <a:off x="7287208" y="5428302"/>
            <a:ext cx="4295192" cy="456703"/>
          </a:xfrm>
        </p:spPr>
        <p:txBody>
          <a:bodyPr>
            <a:noAutofit/>
          </a:bodyPr>
          <a:lstStyle>
            <a:lvl1pPr marL="0" indent="0">
              <a:lnSpc>
                <a:spcPct val="100000"/>
              </a:lnSpc>
              <a:spcBef>
                <a:spcPts val="0"/>
              </a:spcBef>
              <a:spcAft>
                <a:spcPts val="800"/>
              </a:spcAft>
              <a:buFont typeface="Arial" panose="020B0604020202020204" pitchFamily="34" charset="0"/>
              <a:buNone/>
              <a:tabLst/>
              <a:defRPr sz="1600" b="0" i="0" spc="0">
                <a:solidFill>
                  <a:schemeClr val="tx1"/>
                </a:solidFill>
                <a:latin typeface="Gibson" panose="02000000000000000000" pitchFamily="2" charset="77"/>
              </a:defRPr>
            </a:lvl1pPr>
          </a:lstStyle>
          <a:p>
            <a:pPr lvl="0"/>
            <a:r>
              <a:rPr lang="en-US"/>
              <a:t>Description</a:t>
            </a:r>
          </a:p>
        </p:txBody>
      </p:sp>
      <p:sp>
        <p:nvSpPr>
          <p:cNvPr id="6" name="Text Placeholder 2">
            <a:extLst>
              <a:ext uri="{FF2B5EF4-FFF2-40B4-BE49-F238E27FC236}">
                <a16:creationId xmlns:a16="http://schemas.microsoft.com/office/drawing/2014/main" id="{22A35BD8-FEDE-4F04-2D11-B05BE2B1D79D}"/>
              </a:ext>
            </a:extLst>
          </p:cNvPr>
          <p:cNvSpPr>
            <a:spLocks noGrp="1"/>
          </p:cNvSpPr>
          <p:nvPr>
            <p:ph type="body" sz="quarter" idx="91" hasCustomPrompt="1"/>
          </p:nvPr>
        </p:nvSpPr>
        <p:spPr>
          <a:xfrm>
            <a:off x="7287208" y="5029370"/>
            <a:ext cx="4295192"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solidFill>
                  <a:schemeClr val="tx1"/>
                </a:solidFill>
                <a:latin typeface="Gibson Medium" panose="02000000000000000000" pitchFamily="2" charset="77"/>
              </a:defRPr>
            </a:lvl1pPr>
          </a:lstStyle>
          <a:p>
            <a:pPr lvl="0"/>
            <a:r>
              <a:rPr lang="en-US"/>
              <a:t>Title</a:t>
            </a:r>
          </a:p>
        </p:txBody>
      </p:sp>
      <p:sp>
        <p:nvSpPr>
          <p:cNvPr id="7" name="Rectangle 6">
            <a:extLst>
              <a:ext uri="{FF2B5EF4-FFF2-40B4-BE49-F238E27FC236}">
                <a16:creationId xmlns:a16="http://schemas.microsoft.com/office/drawing/2014/main" id="{5BC16F0D-A767-A4C5-CBF7-6EDF256A0BE8}"/>
              </a:ext>
              <a:ext uri="{C183D7F6-B498-43B3-948B-1728B52AA6E4}">
                <adec:decorative xmlns:adec="http://schemas.microsoft.com/office/drawing/2017/decorative" val="1"/>
              </a:ext>
            </a:extLst>
          </p:cNvPr>
          <p:cNvSpPr>
            <a:spLocks noChangeAspect="1"/>
          </p:cNvSpPr>
          <p:nvPr userDrawn="1"/>
        </p:nvSpPr>
        <p:spPr>
          <a:xfrm>
            <a:off x="6096000" y="4970605"/>
            <a:ext cx="914400" cy="914400"/>
          </a:xfrm>
          <a:prstGeom prst="rect">
            <a:avLst/>
          </a:prstGeom>
          <a:solidFill>
            <a:schemeClr val="bg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8" name="Picture Placeholder 3">
            <a:extLst>
              <a:ext uri="{FF2B5EF4-FFF2-40B4-BE49-F238E27FC236}">
                <a16:creationId xmlns:a16="http://schemas.microsoft.com/office/drawing/2014/main" id="{D00B6503-35B2-C47D-624C-3C8A3E1D9C27}"/>
              </a:ext>
              <a:ext uri="{C183D7F6-B498-43B3-948B-1728B52AA6E4}">
                <adec:decorative xmlns:adec="http://schemas.microsoft.com/office/drawing/2017/decorative" val="1"/>
              </a:ext>
            </a:extLst>
          </p:cNvPr>
          <p:cNvSpPr>
            <a:spLocks noGrp="1" noChangeAspect="1"/>
          </p:cNvSpPr>
          <p:nvPr>
            <p:ph type="pic" sz="quarter" idx="89" hasCustomPrompt="1"/>
          </p:nvPr>
        </p:nvSpPr>
        <p:spPr>
          <a:xfrm>
            <a:off x="6251448" y="5126053"/>
            <a:ext cx="603504" cy="603504"/>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9" name="Text Placeholder 2">
            <a:extLst>
              <a:ext uri="{FF2B5EF4-FFF2-40B4-BE49-F238E27FC236}">
                <a16:creationId xmlns:a16="http://schemas.microsoft.com/office/drawing/2014/main" id="{68D84A97-AE73-6AA1-EA30-B0F69229AD70}"/>
              </a:ext>
            </a:extLst>
          </p:cNvPr>
          <p:cNvSpPr>
            <a:spLocks noGrp="1"/>
          </p:cNvSpPr>
          <p:nvPr>
            <p:ph type="body" sz="quarter" idx="87" hasCustomPrompt="1"/>
          </p:nvPr>
        </p:nvSpPr>
        <p:spPr>
          <a:xfrm>
            <a:off x="7287208" y="4084694"/>
            <a:ext cx="4295192" cy="456703"/>
          </a:xfrm>
        </p:spPr>
        <p:txBody>
          <a:bodyPr>
            <a:noAutofit/>
          </a:bodyPr>
          <a:lstStyle>
            <a:lvl1pPr marL="0" indent="0">
              <a:lnSpc>
                <a:spcPct val="100000"/>
              </a:lnSpc>
              <a:spcBef>
                <a:spcPts val="0"/>
              </a:spcBef>
              <a:spcAft>
                <a:spcPts val="800"/>
              </a:spcAft>
              <a:buFont typeface="Arial" panose="020B0604020202020204" pitchFamily="34" charset="0"/>
              <a:buNone/>
              <a:tabLst/>
              <a:defRPr sz="1600" b="0" i="0" spc="0">
                <a:solidFill>
                  <a:schemeClr val="tx1"/>
                </a:solidFill>
                <a:latin typeface="Gibson" panose="02000000000000000000" pitchFamily="2" charset="77"/>
              </a:defRPr>
            </a:lvl1pPr>
          </a:lstStyle>
          <a:p>
            <a:pPr lvl="0"/>
            <a:r>
              <a:rPr lang="en-US"/>
              <a:t>Description</a:t>
            </a:r>
          </a:p>
        </p:txBody>
      </p:sp>
      <p:sp>
        <p:nvSpPr>
          <p:cNvPr id="10" name="Text Placeholder 2">
            <a:extLst>
              <a:ext uri="{FF2B5EF4-FFF2-40B4-BE49-F238E27FC236}">
                <a16:creationId xmlns:a16="http://schemas.microsoft.com/office/drawing/2014/main" id="{BC5C8EEB-21C9-68F4-B609-1AA688EB5195}"/>
              </a:ext>
            </a:extLst>
          </p:cNvPr>
          <p:cNvSpPr>
            <a:spLocks noGrp="1"/>
          </p:cNvSpPr>
          <p:nvPr>
            <p:ph type="body" sz="quarter" idx="88" hasCustomPrompt="1"/>
          </p:nvPr>
        </p:nvSpPr>
        <p:spPr>
          <a:xfrm>
            <a:off x="7287208" y="3685762"/>
            <a:ext cx="4295192"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solidFill>
                  <a:schemeClr val="tx1"/>
                </a:solidFill>
                <a:latin typeface="Gibson Medium" panose="02000000000000000000" pitchFamily="2" charset="77"/>
              </a:defRPr>
            </a:lvl1pPr>
          </a:lstStyle>
          <a:p>
            <a:pPr lvl="0"/>
            <a:r>
              <a:rPr lang="en-US"/>
              <a:t>Title</a:t>
            </a:r>
          </a:p>
        </p:txBody>
      </p:sp>
      <p:sp>
        <p:nvSpPr>
          <p:cNvPr id="11" name="Rectangle 10">
            <a:extLst>
              <a:ext uri="{FF2B5EF4-FFF2-40B4-BE49-F238E27FC236}">
                <a16:creationId xmlns:a16="http://schemas.microsoft.com/office/drawing/2014/main" id="{C0F39153-6EC9-AAD5-8435-EF15B509C0A6}"/>
              </a:ext>
              <a:ext uri="{C183D7F6-B498-43B3-948B-1728B52AA6E4}">
                <adec:decorative xmlns:adec="http://schemas.microsoft.com/office/drawing/2017/decorative" val="1"/>
              </a:ext>
            </a:extLst>
          </p:cNvPr>
          <p:cNvSpPr>
            <a:spLocks noChangeAspect="1"/>
          </p:cNvSpPr>
          <p:nvPr userDrawn="1"/>
        </p:nvSpPr>
        <p:spPr>
          <a:xfrm>
            <a:off x="6096000" y="3626997"/>
            <a:ext cx="914400" cy="914400"/>
          </a:xfrm>
          <a:prstGeom prst="rect">
            <a:avLst/>
          </a:prstGeom>
          <a:solidFill>
            <a:schemeClr val="bg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2" name="Picture Placeholder 3">
            <a:extLst>
              <a:ext uri="{FF2B5EF4-FFF2-40B4-BE49-F238E27FC236}">
                <a16:creationId xmlns:a16="http://schemas.microsoft.com/office/drawing/2014/main" id="{58FE6BF3-F1E5-CAA6-8102-11416CC23F6F}"/>
              </a:ext>
              <a:ext uri="{C183D7F6-B498-43B3-948B-1728B52AA6E4}">
                <adec:decorative xmlns:adec="http://schemas.microsoft.com/office/drawing/2017/decorative" val="1"/>
              </a:ext>
            </a:extLst>
          </p:cNvPr>
          <p:cNvSpPr>
            <a:spLocks noGrp="1" noChangeAspect="1"/>
          </p:cNvSpPr>
          <p:nvPr>
            <p:ph type="pic" sz="quarter" idx="86" hasCustomPrompt="1"/>
          </p:nvPr>
        </p:nvSpPr>
        <p:spPr>
          <a:xfrm>
            <a:off x="6251448" y="3782445"/>
            <a:ext cx="603504" cy="603504"/>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13" name="Text Placeholder 2">
            <a:extLst>
              <a:ext uri="{FF2B5EF4-FFF2-40B4-BE49-F238E27FC236}">
                <a16:creationId xmlns:a16="http://schemas.microsoft.com/office/drawing/2014/main" id="{F6752E6F-487B-711D-CF35-6C9DF36F33F1}"/>
              </a:ext>
            </a:extLst>
          </p:cNvPr>
          <p:cNvSpPr>
            <a:spLocks noGrp="1"/>
          </p:cNvSpPr>
          <p:nvPr>
            <p:ph type="body" sz="quarter" idx="84" hasCustomPrompt="1"/>
          </p:nvPr>
        </p:nvSpPr>
        <p:spPr>
          <a:xfrm>
            <a:off x="7287208" y="2744999"/>
            <a:ext cx="4295192" cy="456703"/>
          </a:xfrm>
        </p:spPr>
        <p:txBody>
          <a:bodyPr>
            <a:noAutofit/>
          </a:bodyPr>
          <a:lstStyle>
            <a:lvl1pPr marL="0" indent="0">
              <a:lnSpc>
                <a:spcPct val="100000"/>
              </a:lnSpc>
              <a:spcBef>
                <a:spcPts val="0"/>
              </a:spcBef>
              <a:spcAft>
                <a:spcPts val="800"/>
              </a:spcAft>
              <a:buFont typeface="Arial" panose="020B0604020202020204" pitchFamily="34" charset="0"/>
              <a:buNone/>
              <a:tabLst/>
              <a:defRPr sz="1600" b="0" i="0" spc="0">
                <a:solidFill>
                  <a:schemeClr val="tx1"/>
                </a:solidFill>
                <a:latin typeface="Gibson" panose="02000000000000000000" pitchFamily="2" charset="77"/>
              </a:defRPr>
            </a:lvl1pPr>
          </a:lstStyle>
          <a:p>
            <a:pPr lvl="0"/>
            <a:r>
              <a:rPr lang="en-US"/>
              <a:t>Description</a:t>
            </a:r>
          </a:p>
        </p:txBody>
      </p:sp>
      <p:sp>
        <p:nvSpPr>
          <p:cNvPr id="14" name="Text Placeholder 2">
            <a:extLst>
              <a:ext uri="{FF2B5EF4-FFF2-40B4-BE49-F238E27FC236}">
                <a16:creationId xmlns:a16="http://schemas.microsoft.com/office/drawing/2014/main" id="{DE4E432F-793A-ADF5-7C25-353CEE5AD7FF}"/>
              </a:ext>
            </a:extLst>
          </p:cNvPr>
          <p:cNvSpPr>
            <a:spLocks noGrp="1"/>
          </p:cNvSpPr>
          <p:nvPr>
            <p:ph type="body" sz="quarter" idx="85" hasCustomPrompt="1"/>
          </p:nvPr>
        </p:nvSpPr>
        <p:spPr>
          <a:xfrm>
            <a:off x="7287208" y="2346067"/>
            <a:ext cx="4295192"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solidFill>
                  <a:schemeClr val="tx1"/>
                </a:solidFill>
                <a:latin typeface="Gibson Medium" panose="02000000000000000000" pitchFamily="2" charset="77"/>
              </a:defRPr>
            </a:lvl1pPr>
          </a:lstStyle>
          <a:p>
            <a:pPr lvl="0"/>
            <a:r>
              <a:rPr lang="en-US"/>
              <a:t>Title</a:t>
            </a:r>
          </a:p>
        </p:txBody>
      </p:sp>
      <p:sp>
        <p:nvSpPr>
          <p:cNvPr id="15" name="Rectangle 14">
            <a:extLst>
              <a:ext uri="{FF2B5EF4-FFF2-40B4-BE49-F238E27FC236}">
                <a16:creationId xmlns:a16="http://schemas.microsoft.com/office/drawing/2014/main" id="{F42DBB58-1A19-A66E-9C74-814D9F26B3BF}"/>
              </a:ext>
              <a:ext uri="{C183D7F6-B498-43B3-948B-1728B52AA6E4}">
                <adec:decorative xmlns:adec="http://schemas.microsoft.com/office/drawing/2017/decorative" val="1"/>
              </a:ext>
            </a:extLst>
          </p:cNvPr>
          <p:cNvSpPr>
            <a:spLocks noChangeAspect="1"/>
          </p:cNvSpPr>
          <p:nvPr userDrawn="1"/>
        </p:nvSpPr>
        <p:spPr>
          <a:xfrm>
            <a:off x="6096000" y="2287302"/>
            <a:ext cx="914400" cy="914400"/>
          </a:xfrm>
          <a:prstGeom prst="rect">
            <a:avLst/>
          </a:prstGeom>
          <a:solidFill>
            <a:schemeClr val="bg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6" name="Picture Placeholder 3">
            <a:extLst>
              <a:ext uri="{FF2B5EF4-FFF2-40B4-BE49-F238E27FC236}">
                <a16:creationId xmlns:a16="http://schemas.microsoft.com/office/drawing/2014/main" id="{FA47C04E-CEEC-9183-A424-F93915A07B49}"/>
              </a:ext>
              <a:ext uri="{C183D7F6-B498-43B3-948B-1728B52AA6E4}">
                <adec:decorative xmlns:adec="http://schemas.microsoft.com/office/drawing/2017/decorative" val="1"/>
              </a:ext>
            </a:extLst>
          </p:cNvPr>
          <p:cNvSpPr>
            <a:spLocks noGrp="1" noChangeAspect="1"/>
          </p:cNvSpPr>
          <p:nvPr>
            <p:ph type="pic" sz="quarter" idx="83" hasCustomPrompt="1"/>
          </p:nvPr>
        </p:nvSpPr>
        <p:spPr>
          <a:xfrm>
            <a:off x="6251448" y="2442750"/>
            <a:ext cx="603504" cy="603504"/>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17" name="Text Placeholder 2">
            <a:extLst>
              <a:ext uri="{FF2B5EF4-FFF2-40B4-BE49-F238E27FC236}">
                <a16:creationId xmlns:a16="http://schemas.microsoft.com/office/drawing/2014/main" id="{4BF8E112-BF46-3CA5-D3B2-66976ECCEC0E}"/>
              </a:ext>
            </a:extLst>
          </p:cNvPr>
          <p:cNvSpPr>
            <a:spLocks noGrp="1"/>
          </p:cNvSpPr>
          <p:nvPr>
            <p:ph type="body" sz="quarter" idx="13" hasCustomPrompt="1"/>
          </p:nvPr>
        </p:nvSpPr>
        <p:spPr>
          <a:xfrm>
            <a:off x="7287208" y="1405304"/>
            <a:ext cx="4295192" cy="456703"/>
          </a:xfrm>
        </p:spPr>
        <p:txBody>
          <a:bodyPr>
            <a:noAutofit/>
          </a:bodyPr>
          <a:lstStyle>
            <a:lvl1pPr marL="0" indent="0">
              <a:lnSpc>
                <a:spcPct val="100000"/>
              </a:lnSpc>
              <a:spcBef>
                <a:spcPts val="0"/>
              </a:spcBef>
              <a:spcAft>
                <a:spcPts val="800"/>
              </a:spcAft>
              <a:buFont typeface="Arial" panose="020B0604020202020204" pitchFamily="34" charset="0"/>
              <a:buNone/>
              <a:tabLst/>
              <a:defRPr sz="1600" b="0" i="0" spc="0">
                <a:solidFill>
                  <a:schemeClr val="tx1"/>
                </a:solidFill>
                <a:latin typeface="Gibson" panose="02000000000000000000" pitchFamily="2" charset="77"/>
              </a:defRPr>
            </a:lvl1pPr>
          </a:lstStyle>
          <a:p>
            <a:pPr lvl="0"/>
            <a:r>
              <a:rPr lang="en-US"/>
              <a:t>Description</a:t>
            </a:r>
          </a:p>
        </p:txBody>
      </p:sp>
      <p:sp>
        <p:nvSpPr>
          <p:cNvPr id="18" name="Text Placeholder 2">
            <a:extLst>
              <a:ext uri="{FF2B5EF4-FFF2-40B4-BE49-F238E27FC236}">
                <a16:creationId xmlns:a16="http://schemas.microsoft.com/office/drawing/2014/main" id="{2595A443-A143-6DC1-218B-94A0E77EC9AB}"/>
              </a:ext>
            </a:extLst>
          </p:cNvPr>
          <p:cNvSpPr>
            <a:spLocks noGrp="1"/>
          </p:cNvSpPr>
          <p:nvPr>
            <p:ph type="body" sz="quarter" idx="82" hasCustomPrompt="1"/>
          </p:nvPr>
        </p:nvSpPr>
        <p:spPr>
          <a:xfrm>
            <a:off x="7287208" y="1006372"/>
            <a:ext cx="4295192"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600" b="0" i="0" spc="0">
                <a:solidFill>
                  <a:schemeClr val="tx1"/>
                </a:solidFill>
                <a:latin typeface="Gibson Medium" panose="02000000000000000000" pitchFamily="2" charset="77"/>
              </a:defRPr>
            </a:lvl1pPr>
          </a:lstStyle>
          <a:p>
            <a:pPr lvl="0"/>
            <a:r>
              <a:rPr lang="en-US"/>
              <a:t>Title</a:t>
            </a:r>
          </a:p>
        </p:txBody>
      </p:sp>
      <p:sp>
        <p:nvSpPr>
          <p:cNvPr id="19" name="Rectangle 18">
            <a:extLst>
              <a:ext uri="{FF2B5EF4-FFF2-40B4-BE49-F238E27FC236}">
                <a16:creationId xmlns:a16="http://schemas.microsoft.com/office/drawing/2014/main" id="{D7490581-96BA-3CCC-A253-085BE5BE6CC1}"/>
              </a:ext>
              <a:ext uri="{C183D7F6-B498-43B3-948B-1728B52AA6E4}">
                <adec:decorative xmlns:adec="http://schemas.microsoft.com/office/drawing/2017/decorative" val="1"/>
              </a:ext>
            </a:extLst>
          </p:cNvPr>
          <p:cNvSpPr>
            <a:spLocks noChangeAspect="1"/>
          </p:cNvSpPr>
          <p:nvPr userDrawn="1"/>
        </p:nvSpPr>
        <p:spPr>
          <a:xfrm>
            <a:off x="6096000" y="947607"/>
            <a:ext cx="914400" cy="914400"/>
          </a:xfrm>
          <a:prstGeom prst="rect">
            <a:avLst/>
          </a:prstGeom>
          <a:solidFill>
            <a:schemeClr val="bg1"/>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0" name="Picture Placeholder 3">
            <a:extLst>
              <a:ext uri="{FF2B5EF4-FFF2-40B4-BE49-F238E27FC236}">
                <a16:creationId xmlns:a16="http://schemas.microsoft.com/office/drawing/2014/main" id="{7181E6BF-E435-D9EF-B235-F650DD8AEBC3}"/>
              </a:ext>
              <a:ext uri="{C183D7F6-B498-43B3-948B-1728B52AA6E4}">
                <adec:decorative xmlns:adec="http://schemas.microsoft.com/office/drawing/2017/decorative" val="1"/>
              </a:ext>
            </a:extLst>
          </p:cNvPr>
          <p:cNvSpPr>
            <a:spLocks noGrp="1" noChangeAspect="1"/>
          </p:cNvSpPr>
          <p:nvPr>
            <p:ph type="pic" sz="quarter" idx="14" hasCustomPrompt="1"/>
          </p:nvPr>
        </p:nvSpPr>
        <p:spPr>
          <a:xfrm>
            <a:off x="6251448" y="1103055"/>
            <a:ext cx="603504" cy="603504"/>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4" name="Title Placeholder 3">
            <a:extLst>
              <a:ext uri="{FF2B5EF4-FFF2-40B4-BE49-F238E27FC236}">
                <a16:creationId xmlns:a16="http://schemas.microsoft.com/office/drawing/2014/main" id="{05CE10DA-5E97-5E4A-178A-9B2F9B163670}"/>
              </a:ext>
            </a:extLst>
          </p:cNvPr>
          <p:cNvSpPr>
            <a:spLocks noGrp="1"/>
          </p:cNvSpPr>
          <p:nvPr>
            <p:ph type="title" hasCustomPrompt="1"/>
          </p:nvPr>
        </p:nvSpPr>
        <p:spPr>
          <a:xfrm>
            <a:off x="609600" y="1104064"/>
            <a:ext cx="4044593" cy="5068136"/>
          </a:xfrm>
          <a:prstGeom prst="rect">
            <a:avLst/>
          </a:prstGeom>
        </p:spPr>
        <p:txBody>
          <a:bodyPr vert="horz" lIns="0" tIns="0" rIns="0" bIns="0" rtlCol="0" anchor="t" anchorCtr="0">
            <a:noAutofit/>
          </a:bodyPr>
          <a:lstStyle>
            <a:lvl1pPr>
              <a:lnSpc>
                <a:spcPct val="100000"/>
              </a:lnSpc>
              <a:defRPr sz="4800" baseline="0"/>
            </a:lvl1pPr>
          </a:lstStyle>
          <a:p>
            <a:r>
              <a:rPr lang="en-US"/>
              <a:t>Content Slide Title – Large Half Page Left on Gray</a:t>
            </a:r>
          </a:p>
        </p:txBody>
      </p:sp>
      <p:sp>
        <p:nvSpPr>
          <p:cNvPr id="5" name="Rectangle 4">
            <a:extLst>
              <a:ext uri="{FF2B5EF4-FFF2-40B4-BE49-F238E27FC236}">
                <a16:creationId xmlns:a16="http://schemas.microsoft.com/office/drawing/2014/main" id="{7DCB7216-2D2A-C7DF-B9E4-53CA3AE65136}"/>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41020977"/>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Content – 3 Left Call Outs">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CE375CC-6E4A-BD78-6304-CE306320DFA0}"/>
              </a:ext>
              <a:ext uri="{C183D7F6-B498-43B3-948B-1728B52AA6E4}">
                <adec:decorative xmlns:adec="http://schemas.microsoft.com/office/drawing/2017/decorative" val="1"/>
              </a:ext>
            </a:extLst>
          </p:cNvPr>
          <p:cNvSpPr/>
          <p:nvPr userDrawn="1"/>
        </p:nvSpPr>
        <p:spPr>
          <a:xfrm>
            <a:off x="6454010" y="0"/>
            <a:ext cx="573799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pic>
        <p:nvPicPr>
          <p:cNvPr id="13" name="Logo">
            <a:extLst>
              <a:ext uri="{FF2B5EF4-FFF2-40B4-BE49-F238E27FC236}">
                <a16:creationId xmlns:a16="http://schemas.microsoft.com/office/drawing/2014/main" id="{C6A8A3EE-1806-F5C2-9FFB-BF4C0DAAB43F}"/>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sp>
        <p:nvSpPr>
          <p:cNvPr id="14" name="Text Placeholder 2">
            <a:extLst>
              <a:ext uri="{FF2B5EF4-FFF2-40B4-BE49-F238E27FC236}">
                <a16:creationId xmlns:a16="http://schemas.microsoft.com/office/drawing/2014/main" id="{8C04793F-59F4-427A-4E31-E402AE97FD84}"/>
              </a:ext>
            </a:extLst>
          </p:cNvPr>
          <p:cNvSpPr>
            <a:spLocks noGrp="1"/>
          </p:cNvSpPr>
          <p:nvPr>
            <p:ph type="body" sz="quarter" idx="86" hasCustomPrompt="1"/>
          </p:nvPr>
        </p:nvSpPr>
        <p:spPr>
          <a:xfrm>
            <a:off x="7063610" y="5341389"/>
            <a:ext cx="4518790" cy="830815"/>
          </a:xfrm>
        </p:spPr>
        <p:txBody>
          <a:bodyPr>
            <a:noAutofit/>
          </a:bodyPr>
          <a:lstStyle>
            <a:lvl1pPr marL="0" indent="0" algn="l">
              <a:lnSpc>
                <a:spcPct val="120000"/>
              </a:lnSpc>
              <a:spcBef>
                <a:spcPts val="0"/>
              </a:spcBef>
              <a:spcAft>
                <a:spcPts val="0"/>
              </a:spcAft>
              <a:buFont typeface="Arial" panose="020B0604020202020204" pitchFamily="34" charset="0"/>
              <a:buNone/>
              <a:tabLst/>
              <a:defRPr sz="1200" b="0" i="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
                <a:schemeClr val="tx1"/>
              </a:buClr>
              <a:buSzTx/>
              <a:buFont typeface="Arial" panose="020B0604020202020204" pitchFamily="34" charset="0"/>
              <a:buNone/>
              <a:tabLst/>
              <a:defRPr/>
            </a:pPr>
            <a:r>
              <a:rPr lang="en-US">
                <a:effectLst/>
              </a:rPr>
              <a:t>Body lorem ipsum dolor sit amet, Lorem ipsum dolor sit amet, consectetur adipiscing elit, sed do dy lorem ipsum dolor sit amet, Lorem ipsum dolor sit amet, consectetur adipiscing elit, sed do</a:t>
            </a:r>
          </a:p>
        </p:txBody>
      </p:sp>
      <p:sp>
        <p:nvSpPr>
          <p:cNvPr id="11" name="Text Placeholder 1">
            <a:extLst>
              <a:ext uri="{FF2B5EF4-FFF2-40B4-BE49-F238E27FC236}">
                <a16:creationId xmlns:a16="http://schemas.microsoft.com/office/drawing/2014/main" id="{F6FF4311-3D51-41B4-6F58-74985C2CE797}"/>
              </a:ext>
            </a:extLst>
          </p:cNvPr>
          <p:cNvSpPr>
            <a:spLocks noGrp="1"/>
          </p:cNvSpPr>
          <p:nvPr>
            <p:ph type="body" sz="quarter" idx="85" hasCustomPrompt="1"/>
          </p:nvPr>
        </p:nvSpPr>
        <p:spPr>
          <a:xfrm>
            <a:off x="7063610" y="4634946"/>
            <a:ext cx="4518790" cy="569285"/>
          </a:xfrm>
        </p:spPr>
        <p:txBody>
          <a:bodyPr anchor="b" anchorCtr="0">
            <a:noAutofit/>
          </a:bodyPr>
          <a:lstStyle>
            <a:lvl1pPr marL="0" indent="0" algn="l">
              <a:lnSpc>
                <a:spcPct val="120000"/>
              </a:lnSpc>
              <a:spcAft>
                <a:spcPts val="0"/>
              </a:spcAft>
              <a:buNone/>
              <a:defRPr sz="1600" b="0" i="0" spc="20" baseline="0">
                <a:solidFill>
                  <a:schemeClr val="tx1"/>
                </a:solidFill>
                <a:latin typeface="Gibson Medium" panose="02000000000000000000" pitchFamily="2" charset="77"/>
              </a:defRPr>
            </a:lvl1pPr>
          </a:lstStyle>
          <a:p>
            <a:pPr lvl="0"/>
            <a:r>
              <a:rPr lang="en-US" err="1"/>
              <a:t>Subheader</a:t>
            </a:r>
            <a:r>
              <a:rPr lang="en-US"/>
              <a:t> #3</a:t>
            </a:r>
          </a:p>
        </p:txBody>
      </p:sp>
      <p:sp>
        <p:nvSpPr>
          <p:cNvPr id="16" name="Text Placeholder 2">
            <a:extLst>
              <a:ext uri="{FF2B5EF4-FFF2-40B4-BE49-F238E27FC236}">
                <a16:creationId xmlns:a16="http://schemas.microsoft.com/office/drawing/2014/main" id="{DBA0E600-C59B-A462-77E4-298D5DC3B403}"/>
              </a:ext>
            </a:extLst>
          </p:cNvPr>
          <p:cNvSpPr>
            <a:spLocks noGrp="1"/>
          </p:cNvSpPr>
          <p:nvPr>
            <p:ph type="body" sz="quarter" idx="88" hasCustomPrompt="1"/>
          </p:nvPr>
        </p:nvSpPr>
        <p:spPr>
          <a:xfrm>
            <a:off x="7063610" y="3484291"/>
            <a:ext cx="4518790" cy="830815"/>
          </a:xfrm>
        </p:spPr>
        <p:txBody>
          <a:bodyPr>
            <a:noAutofit/>
          </a:bodyPr>
          <a:lstStyle>
            <a:lvl1pPr marL="0" indent="0" algn="l">
              <a:lnSpc>
                <a:spcPct val="120000"/>
              </a:lnSpc>
              <a:spcBef>
                <a:spcPts val="0"/>
              </a:spcBef>
              <a:spcAft>
                <a:spcPts val="0"/>
              </a:spcAft>
              <a:buFont typeface="Arial" panose="020B0604020202020204" pitchFamily="34" charset="0"/>
              <a:buNone/>
              <a:tabLst/>
              <a:defRPr sz="1200" b="0" i="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
                <a:schemeClr val="tx1"/>
              </a:buClr>
              <a:buSzTx/>
              <a:buFont typeface="Arial" panose="020B0604020202020204" pitchFamily="34" charset="0"/>
              <a:buNone/>
              <a:tabLst/>
              <a:defRPr/>
            </a:pPr>
            <a:r>
              <a:rPr lang="en-US">
                <a:effectLst/>
              </a:rPr>
              <a:t>Body lorem ipsum dolor sit amet, Lorem ipsum dolor sit amet, consectetur adipiscing elit, sed do dy lorem ipsum dolor sit amet, Lorem ipsum dolor sit amet, consectetur adipiscing elit, sed do</a:t>
            </a:r>
          </a:p>
        </p:txBody>
      </p:sp>
      <p:sp>
        <p:nvSpPr>
          <p:cNvPr id="15" name="Text Placeholder 1">
            <a:extLst>
              <a:ext uri="{FF2B5EF4-FFF2-40B4-BE49-F238E27FC236}">
                <a16:creationId xmlns:a16="http://schemas.microsoft.com/office/drawing/2014/main" id="{70D2EE1A-FE8D-DEEA-E8D5-CD4B9CC5F091}"/>
              </a:ext>
            </a:extLst>
          </p:cNvPr>
          <p:cNvSpPr>
            <a:spLocks noGrp="1"/>
          </p:cNvSpPr>
          <p:nvPr>
            <p:ph type="body" sz="quarter" idx="87" hasCustomPrompt="1"/>
          </p:nvPr>
        </p:nvSpPr>
        <p:spPr>
          <a:xfrm>
            <a:off x="7063610" y="2777848"/>
            <a:ext cx="4518790" cy="569285"/>
          </a:xfrm>
        </p:spPr>
        <p:txBody>
          <a:bodyPr anchor="b" anchorCtr="0">
            <a:noAutofit/>
          </a:bodyPr>
          <a:lstStyle>
            <a:lvl1pPr marL="0" indent="0" algn="l">
              <a:lnSpc>
                <a:spcPct val="120000"/>
              </a:lnSpc>
              <a:spcAft>
                <a:spcPts val="0"/>
              </a:spcAft>
              <a:buNone/>
              <a:defRPr sz="1600" b="0" i="0" spc="20" baseline="0">
                <a:solidFill>
                  <a:schemeClr val="tx1"/>
                </a:solidFill>
                <a:latin typeface="Gibson Medium" panose="02000000000000000000" pitchFamily="2" charset="77"/>
              </a:defRPr>
            </a:lvl1pPr>
          </a:lstStyle>
          <a:p>
            <a:pPr lvl="0"/>
            <a:r>
              <a:rPr lang="en-US" err="1"/>
              <a:t>Subheader</a:t>
            </a:r>
            <a:r>
              <a:rPr lang="en-US"/>
              <a:t> #2</a:t>
            </a:r>
          </a:p>
        </p:txBody>
      </p:sp>
      <p:sp>
        <p:nvSpPr>
          <p:cNvPr id="21" name="Text Placeholder 2">
            <a:extLst>
              <a:ext uri="{FF2B5EF4-FFF2-40B4-BE49-F238E27FC236}">
                <a16:creationId xmlns:a16="http://schemas.microsoft.com/office/drawing/2014/main" id="{75C2E6AA-AC53-4003-4231-189AEB817E24}"/>
              </a:ext>
            </a:extLst>
          </p:cNvPr>
          <p:cNvSpPr>
            <a:spLocks noGrp="1"/>
          </p:cNvSpPr>
          <p:nvPr>
            <p:ph type="body" sz="quarter" idx="84" hasCustomPrompt="1"/>
          </p:nvPr>
        </p:nvSpPr>
        <p:spPr>
          <a:xfrm>
            <a:off x="7063610" y="1627193"/>
            <a:ext cx="4518790" cy="830815"/>
          </a:xfrm>
        </p:spPr>
        <p:txBody>
          <a:bodyPr>
            <a:noAutofit/>
          </a:bodyPr>
          <a:lstStyle>
            <a:lvl1pPr marL="0" indent="0" algn="l">
              <a:lnSpc>
                <a:spcPct val="120000"/>
              </a:lnSpc>
              <a:spcBef>
                <a:spcPts val="0"/>
              </a:spcBef>
              <a:spcAft>
                <a:spcPts val="0"/>
              </a:spcAft>
              <a:buFont typeface="Arial" panose="020B0604020202020204" pitchFamily="34" charset="0"/>
              <a:buNone/>
              <a:tabLst/>
              <a:defRPr sz="1200" b="0" i="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800"/>
              </a:spcAft>
              <a:buClr>
                <a:schemeClr val="tx1"/>
              </a:buClr>
              <a:buSzTx/>
              <a:buFont typeface="Arial" panose="020B0604020202020204" pitchFamily="34" charset="0"/>
              <a:buNone/>
              <a:tabLst/>
              <a:defRPr/>
            </a:pPr>
            <a:r>
              <a:rPr lang="en-US">
                <a:effectLst/>
              </a:rPr>
              <a:t>Body lorem ipsum dolor sit amet, Lorem ipsum dolor sit amet, consectetur adipiscing elit, sed do dy lorem ipsum dolor sit amet, Lorem ipsum dolor sit amet, consectetur adipiscing elit, sed do</a:t>
            </a:r>
          </a:p>
        </p:txBody>
      </p:sp>
      <p:sp>
        <p:nvSpPr>
          <p:cNvPr id="20" name="Text Placeholder 1">
            <a:extLst>
              <a:ext uri="{FF2B5EF4-FFF2-40B4-BE49-F238E27FC236}">
                <a16:creationId xmlns:a16="http://schemas.microsoft.com/office/drawing/2014/main" id="{1F3EBFCC-E5BB-B70F-1199-DB2F34EFD07D}"/>
              </a:ext>
            </a:extLst>
          </p:cNvPr>
          <p:cNvSpPr>
            <a:spLocks noGrp="1"/>
          </p:cNvSpPr>
          <p:nvPr>
            <p:ph type="body" sz="quarter" idx="83" hasCustomPrompt="1"/>
          </p:nvPr>
        </p:nvSpPr>
        <p:spPr>
          <a:xfrm>
            <a:off x="7063610" y="920750"/>
            <a:ext cx="4518790" cy="569285"/>
          </a:xfrm>
        </p:spPr>
        <p:txBody>
          <a:bodyPr anchor="b" anchorCtr="0">
            <a:noAutofit/>
          </a:bodyPr>
          <a:lstStyle>
            <a:lvl1pPr marL="0" indent="0" algn="l">
              <a:lnSpc>
                <a:spcPct val="120000"/>
              </a:lnSpc>
              <a:spcAft>
                <a:spcPts val="0"/>
              </a:spcAft>
              <a:buNone/>
              <a:defRPr sz="1600" b="0" i="0" spc="20" baseline="0">
                <a:solidFill>
                  <a:schemeClr val="tx1"/>
                </a:solidFill>
                <a:latin typeface="Gibson Medium" panose="02000000000000000000" pitchFamily="2" charset="77"/>
              </a:defRPr>
            </a:lvl1pPr>
          </a:lstStyle>
          <a:p>
            <a:pPr lvl="0"/>
            <a:r>
              <a:rPr lang="en-US" err="1"/>
              <a:t>Subheader</a:t>
            </a:r>
            <a:r>
              <a:rPr lang="en-US"/>
              <a:t> #1</a:t>
            </a:r>
          </a:p>
        </p:txBody>
      </p:sp>
      <p:sp>
        <p:nvSpPr>
          <p:cNvPr id="4" name="Text Placeholder 26">
            <a:extLst>
              <a:ext uri="{FF2B5EF4-FFF2-40B4-BE49-F238E27FC236}">
                <a16:creationId xmlns:a16="http://schemas.microsoft.com/office/drawing/2014/main" id="{AD04ADC8-12A9-E7D7-83C2-DCA2CA64B2B7}"/>
              </a:ext>
            </a:extLst>
          </p:cNvPr>
          <p:cNvSpPr>
            <a:spLocks noGrp="1"/>
          </p:cNvSpPr>
          <p:nvPr>
            <p:ph type="body" sz="quarter" idx="70" hasCustomPrompt="1"/>
          </p:nvPr>
        </p:nvSpPr>
        <p:spPr>
          <a:xfrm>
            <a:off x="609600" y="1737360"/>
            <a:ext cx="5486400" cy="4448277"/>
          </a:xfrm>
        </p:spPr>
        <p:txBody>
          <a:bodyPr/>
          <a:lstStyle>
            <a:lvl1pPr marL="0" indent="0" algn="l">
              <a:lnSpc>
                <a:spcPct val="120000"/>
              </a:lnSpc>
              <a:spcAft>
                <a:spcPts val="0"/>
              </a:spcAft>
              <a:buNone/>
              <a:defRPr sz="16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a:p>
            <a:pPr lvl="0"/>
            <a:endParaRPr lang="en-US"/>
          </a:p>
        </p:txBody>
      </p:sp>
      <p:sp>
        <p:nvSpPr>
          <p:cNvPr id="3" name="Title Placeholder 3">
            <a:extLst>
              <a:ext uri="{FF2B5EF4-FFF2-40B4-BE49-F238E27FC236}">
                <a16:creationId xmlns:a16="http://schemas.microsoft.com/office/drawing/2014/main" id="{C621562D-22CE-588D-631E-C9CD1E60C678}"/>
              </a:ext>
            </a:extLst>
          </p:cNvPr>
          <p:cNvSpPr>
            <a:spLocks noGrp="1"/>
          </p:cNvSpPr>
          <p:nvPr>
            <p:ph type="title" hasCustomPrompt="1"/>
          </p:nvPr>
        </p:nvSpPr>
        <p:spPr>
          <a:xfrm>
            <a:off x="609600" y="1097280"/>
            <a:ext cx="5486400" cy="430887"/>
          </a:xfrm>
          <a:prstGeom prst="rect">
            <a:avLst/>
          </a:prstGeom>
        </p:spPr>
        <p:txBody>
          <a:bodyPr vert="horz" lIns="0" tIns="0" rIns="0" bIns="0" rtlCol="0" anchor="t" anchorCtr="0">
            <a:noAutofit/>
          </a:bodyPr>
          <a:lstStyle/>
          <a:p>
            <a:r>
              <a:rPr lang="en-US"/>
              <a:t>Content Slide Title – 3 Left Call Outs</a:t>
            </a:r>
          </a:p>
        </p:txBody>
      </p:sp>
      <p:sp>
        <p:nvSpPr>
          <p:cNvPr id="2" name="Rectangle 1">
            <a:extLst>
              <a:ext uri="{FF2B5EF4-FFF2-40B4-BE49-F238E27FC236}">
                <a16:creationId xmlns:a16="http://schemas.microsoft.com/office/drawing/2014/main" id="{5A85EA90-E04F-5EC1-025F-929A3E45C3A1}"/>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79691355"/>
      </p:ext>
    </p:extLst>
  </p:cSld>
  <p:clrMapOvr>
    <a:masterClrMapping/>
  </p:clrMapOvr>
  <p:extLst>
    <p:ext uri="{DCECCB84-F9BA-43D5-87BE-67443E8EF086}">
      <p15:sldGuideLst xmlns:p15="http://schemas.microsoft.com/office/powerpoint/2012/main">
        <p15:guide id="1" orient="horz" pos="1872">
          <p15:clr>
            <a:srgbClr val="FBAE40"/>
          </p15:clr>
        </p15:guide>
        <p15:guide id="2" pos="2352">
          <p15:clr>
            <a:srgbClr val="FBAE40"/>
          </p15:clr>
        </p15:guide>
      </p15:sldGuideLst>
    </p:ext>
  </p:extLst>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Content – Right Section Light">
    <p:spTree>
      <p:nvGrpSpPr>
        <p:cNvPr id="1" name=""/>
        <p:cNvGrpSpPr/>
        <p:nvPr/>
      </p:nvGrpSpPr>
      <p:grpSpPr>
        <a:xfrm>
          <a:off x="0" y="0"/>
          <a:ext cx="0" cy="0"/>
          <a:chOff x="0" y="0"/>
          <a:chExt cx="0" cy="0"/>
        </a:xfrm>
      </p:grpSpPr>
      <p:sp>
        <p:nvSpPr>
          <p:cNvPr id="40" name="Rectangle 39">
            <a:extLst>
              <a:ext uri="{FF2B5EF4-FFF2-40B4-BE49-F238E27FC236}">
                <a16:creationId xmlns:a16="http://schemas.microsoft.com/office/drawing/2014/main" id="{D232E1B9-AEE0-C7F1-45F8-451AA5006FF9}"/>
              </a:ext>
              <a:ext uri="{C183D7F6-B498-43B3-948B-1728B52AA6E4}">
                <adec:decorative xmlns:adec="http://schemas.microsoft.com/office/drawing/2017/decorative" val="1"/>
              </a:ext>
            </a:extLst>
          </p:cNvPr>
          <p:cNvSpPr/>
          <p:nvPr userDrawn="1"/>
        </p:nvSpPr>
        <p:spPr>
          <a:xfrm>
            <a:off x="7345680" y="0"/>
            <a:ext cx="4846320" cy="6872649"/>
          </a:xfrm>
          <a:prstGeom prst="rect">
            <a:avLst/>
          </a:prstGeom>
          <a:solidFill>
            <a:schemeClr val="bg2"/>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pic>
        <p:nvPicPr>
          <p:cNvPr id="43" name="Logo">
            <a:extLst>
              <a:ext uri="{FF2B5EF4-FFF2-40B4-BE49-F238E27FC236}">
                <a16:creationId xmlns:a16="http://schemas.microsoft.com/office/drawing/2014/main" id="{2124585D-F80A-7C36-21C6-F01C5A22864B}"/>
              </a:ext>
              <a:ext uri="{C183D7F6-B498-43B3-948B-1728B52AA6E4}">
                <adec:decorative xmlns:adec="http://schemas.microsoft.com/office/drawing/2017/decorative" val="1"/>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cxnSp>
        <p:nvCxnSpPr>
          <p:cNvPr id="2" name="Straight Connector 1">
            <a:extLst>
              <a:ext uri="{FF2B5EF4-FFF2-40B4-BE49-F238E27FC236}">
                <a16:creationId xmlns:a16="http://schemas.microsoft.com/office/drawing/2014/main" id="{27269284-C937-454C-A2AE-EAEF111736FF}"/>
              </a:ext>
              <a:ext uri="{C183D7F6-B498-43B3-948B-1728B52AA6E4}">
                <adec:decorative xmlns:adec="http://schemas.microsoft.com/office/drawing/2017/decorative" val="1"/>
              </a:ext>
            </a:extLst>
          </p:cNvPr>
          <p:cNvCxnSpPr>
            <a:cxnSpLocks/>
          </p:cNvCxnSpPr>
          <p:nvPr userDrawn="1"/>
        </p:nvCxnSpPr>
        <p:spPr>
          <a:xfrm>
            <a:off x="9768840" y="689318"/>
            <a:ext cx="0" cy="5482882"/>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AE284CA0-73DF-1000-8015-2968EADB53A6}"/>
              </a:ext>
              <a:ext uri="{C183D7F6-B498-43B3-948B-1728B52AA6E4}">
                <adec:decorative xmlns:adec="http://schemas.microsoft.com/office/drawing/2017/decorative" val="1"/>
              </a:ext>
            </a:extLst>
          </p:cNvPr>
          <p:cNvCxnSpPr>
            <a:cxnSpLocks/>
          </p:cNvCxnSpPr>
          <p:nvPr userDrawn="1"/>
        </p:nvCxnSpPr>
        <p:spPr>
          <a:xfrm flipH="1">
            <a:off x="7663637" y="3123696"/>
            <a:ext cx="1828800"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F1DD4514-409F-5094-B715-5694A7C70AE4}"/>
              </a:ext>
              <a:ext uri="{C183D7F6-B498-43B3-948B-1728B52AA6E4}">
                <adec:decorative xmlns:adec="http://schemas.microsoft.com/office/drawing/2017/decorative" val="1"/>
              </a:ext>
            </a:extLst>
          </p:cNvPr>
          <p:cNvCxnSpPr>
            <a:cxnSpLocks/>
          </p:cNvCxnSpPr>
          <p:nvPr userDrawn="1"/>
        </p:nvCxnSpPr>
        <p:spPr>
          <a:xfrm flipH="1">
            <a:off x="10040826" y="3123696"/>
            <a:ext cx="1828800"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23" name="Text Placeholder 1">
            <a:extLst>
              <a:ext uri="{FF2B5EF4-FFF2-40B4-BE49-F238E27FC236}">
                <a16:creationId xmlns:a16="http://schemas.microsoft.com/office/drawing/2014/main" id="{F82B4E7D-7538-472F-3657-4D1D90A2BCB4}"/>
              </a:ext>
            </a:extLst>
          </p:cNvPr>
          <p:cNvSpPr>
            <a:spLocks noGrp="1"/>
          </p:cNvSpPr>
          <p:nvPr>
            <p:ph type="body" sz="quarter" idx="75" hasCustomPrompt="1"/>
          </p:nvPr>
        </p:nvSpPr>
        <p:spPr>
          <a:xfrm>
            <a:off x="10040826" y="4572061"/>
            <a:ext cx="1828800" cy="287229"/>
          </a:xfrm>
        </p:spPr>
        <p:txBody>
          <a:bodyPr anchor="t">
            <a:noAutofit/>
          </a:bodyPr>
          <a:lstStyle>
            <a:lvl1pPr marL="0" indent="0" algn="ctr">
              <a:lnSpc>
                <a:spcPct val="120000"/>
              </a:lnSpc>
              <a:buNone/>
              <a:defRPr sz="1000" b="1" i="0" cap="all" spc="150" baseline="0">
                <a:solidFill>
                  <a:schemeClr val="tx1"/>
                </a:solidFill>
                <a:latin typeface="Gibson SemiBold" pitchFamily="2" charset="77"/>
              </a:defRPr>
            </a:lvl1pPr>
          </a:lstStyle>
          <a:p>
            <a:pPr lvl="0"/>
            <a:r>
              <a:rPr lang="en-US"/>
              <a:t>LOREM IPSUM</a:t>
            </a:r>
          </a:p>
        </p:txBody>
      </p:sp>
      <p:sp>
        <p:nvSpPr>
          <p:cNvPr id="15" name="Rectangle 14">
            <a:extLst>
              <a:ext uri="{FF2B5EF4-FFF2-40B4-BE49-F238E27FC236}">
                <a16:creationId xmlns:a16="http://schemas.microsoft.com/office/drawing/2014/main" id="{2B8AA405-7A02-B943-0A2C-0A163FDD95B7}"/>
              </a:ext>
              <a:ext uri="{C183D7F6-B498-43B3-948B-1728B52AA6E4}">
                <adec:decorative xmlns:adec="http://schemas.microsoft.com/office/drawing/2017/decorative" val="1"/>
              </a:ext>
            </a:extLst>
          </p:cNvPr>
          <p:cNvSpPr>
            <a:spLocks noChangeAspect="1"/>
          </p:cNvSpPr>
          <p:nvPr userDrawn="1"/>
        </p:nvSpPr>
        <p:spPr>
          <a:xfrm>
            <a:off x="10589466" y="3565189"/>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17" name="Picture Placeholder 3">
            <a:extLst>
              <a:ext uri="{FF2B5EF4-FFF2-40B4-BE49-F238E27FC236}">
                <a16:creationId xmlns:a16="http://schemas.microsoft.com/office/drawing/2014/main" id="{65D51423-96B0-3147-D359-849BAD4EB467}"/>
              </a:ext>
              <a:ext uri="{C183D7F6-B498-43B3-948B-1728B52AA6E4}">
                <adec:decorative xmlns:adec="http://schemas.microsoft.com/office/drawing/2017/decorative" val="1"/>
              </a:ext>
            </a:extLst>
          </p:cNvPr>
          <p:cNvSpPr>
            <a:spLocks noGrp="1" noChangeAspect="1"/>
          </p:cNvSpPr>
          <p:nvPr>
            <p:ph type="pic" sz="quarter" idx="104" hasCustomPrompt="1"/>
          </p:nvPr>
        </p:nvSpPr>
        <p:spPr>
          <a:xfrm>
            <a:off x="10726626" y="3702349"/>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37" name="Text Placeholder 1">
            <a:extLst>
              <a:ext uri="{FF2B5EF4-FFF2-40B4-BE49-F238E27FC236}">
                <a16:creationId xmlns:a16="http://schemas.microsoft.com/office/drawing/2014/main" id="{61FC5103-EB64-B0BE-9706-53C53510EC20}"/>
              </a:ext>
            </a:extLst>
          </p:cNvPr>
          <p:cNvSpPr>
            <a:spLocks noGrp="1"/>
          </p:cNvSpPr>
          <p:nvPr>
            <p:ph type="body" sz="quarter" idx="112" hasCustomPrompt="1"/>
          </p:nvPr>
        </p:nvSpPr>
        <p:spPr>
          <a:xfrm>
            <a:off x="7663637" y="4572061"/>
            <a:ext cx="1828800" cy="287229"/>
          </a:xfrm>
        </p:spPr>
        <p:txBody>
          <a:bodyPr anchor="t">
            <a:noAutofit/>
          </a:bodyPr>
          <a:lstStyle>
            <a:lvl1pPr marL="0" indent="0" algn="ctr">
              <a:lnSpc>
                <a:spcPct val="120000"/>
              </a:lnSpc>
              <a:buNone/>
              <a:defRPr sz="1000" b="1" i="0" cap="all" spc="150" baseline="0">
                <a:solidFill>
                  <a:schemeClr val="tx1"/>
                </a:solidFill>
                <a:latin typeface="Gibson SemiBold" pitchFamily="2" charset="77"/>
              </a:defRPr>
            </a:lvl1pPr>
          </a:lstStyle>
          <a:p>
            <a:pPr lvl="0"/>
            <a:r>
              <a:rPr lang="en-US"/>
              <a:t>LOREM IPSUM</a:t>
            </a:r>
          </a:p>
        </p:txBody>
      </p:sp>
      <p:sp>
        <p:nvSpPr>
          <p:cNvPr id="35" name="Rectangle 34">
            <a:extLst>
              <a:ext uri="{FF2B5EF4-FFF2-40B4-BE49-F238E27FC236}">
                <a16:creationId xmlns:a16="http://schemas.microsoft.com/office/drawing/2014/main" id="{8DDA1505-E74F-057F-DBE5-1AFA71BA8EDF}"/>
              </a:ext>
              <a:ext uri="{C183D7F6-B498-43B3-948B-1728B52AA6E4}">
                <adec:decorative xmlns:adec="http://schemas.microsoft.com/office/drawing/2017/decorative" val="1"/>
              </a:ext>
            </a:extLst>
          </p:cNvPr>
          <p:cNvSpPr>
            <a:spLocks noChangeAspect="1"/>
          </p:cNvSpPr>
          <p:nvPr userDrawn="1"/>
        </p:nvSpPr>
        <p:spPr>
          <a:xfrm>
            <a:off x="8212277" y="3565189"/>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6" name="Picture Placeholder 3">
            <a:extLst>
              <a:ext uri="{FF2B5EF4-FFF2-40B4-BE49-F238E27FC236}">
                <a16:creationId xmlns:a16="http://schemas.microsoft.com/office/drawing/2014/main" id="{CFE0F327-12EC-6259-BFE6-41B9783C65BE}"/>
              </a:ext>
              <a:ext uri="{C183D7F6-B498-43B3-948B-1728B52AA6E4}">
                <adec:decorative xmlns:adec="http://schemas.microsoft.com/office/drawing/2017/decorative" val="1"/>
              </a:ext>
            </a:extLst>
          </p:cNvPr>
          <p:cNvSpPr>
            <a:spLocks noGrp="1" noChangeAspect="1"/>
          </p:cNvSpPr>
          <p:nvPr>
            <p:ph type="pic" sz="quarter" idx="111" hasCustomPrompt="1"/>
          </p:nvPr>
        </p:nvSpPr>
        <p:spPr>
          <a:xfrm>
            <a:off x="8349437" y="3702349"/>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8" name="Text Placeholder 1">
            <a:extLst>
              <a:ext uri="{FF2B5EF4-FFF2-40B4-BE49-F238E27FC236}">
                <a16:creationId xmlns:a16="http://schemas.microsoft.com/office/drawing/2014/main" id="{11AE5B93-3A01-7A0A-8CDA-9184DE2B0855}"/>
              </a:ext>
            </a:extLst>
          </p:cNvPr>
          <p:cNvSpPr>
            <a:spLocks noGrp="1"/>
          </p:cNvSpPr>
          <p:nvPr>
            <p:ph type="body" sz="quarter" idx="73" hasCustomPrompt="1"/>
          </p:nvPr>
        </p:nvSpPr>
        <p:spPr>
          <a:xfrm>
            <a:off x="10040826" y="2138933"/>
            <a:ext cx="1828800" cy="287229"/>
          </a:xfrm>
        </p:spPr>
        <p:txBody>
          <a:bodyPr anchor="t">
            <a:noAutofit/>
          </a:bodyPr>
          <a:lstStyle>
            <a:lvl1pPr marL="0" indent="0" algn="ctr">
              <a:lnSpc>
                <a:spcPct val="120000"/>
              </a:lnSpc>
              <a:buNone/>
              <a:defRPr sz="1000" b="1" i="0" cap="all" spc="150" baseline="0">
                <a:solidFill>
                  <a:schemeClr val="tx1"/>
                </a:solidFill>
                <a:latin typeface="Gibson SemiBold" pitchFamily="2" charset="77"/>
              </a:defRPr>
            </a:lvl1pPr>
          </a:lstStyle>
          <a:p>
            <a:pPr lvl="0"/>
            <a:r>
              <a:rPr lang="en-US"/>
              <a:t>LOREM IPSUM</a:t>
            </a:r>
          </a:p>
        </p:txBody>
      </p:sp>
      <p:sp>
        <p:nvSpPr>
          <p:cNvPr id="5" name="Rectangle 4">
            <a:extLst>
              <a:ext uri="{FF2B5EF4-FFF2-40B4-BE49-F238E27FC236}">
                <a16:creationId xmlns:a16="http://schemas.microsoft.com/office/drawing/2014/main" id="{C6FB78EF-D7D9-7A84-F375-D5ECA61C9F27}"/>
              </a:ext>
              <a:ext uri="{C183D7F6-B498-43B3-948B-1728B52AA6E4}">
                <adec:decorative xmlns:adec="http://schemas.microsoft.com/office/drawing/2017/decorative" val="1"/>
              </a:ext>
            </a:extLst>
          </p:cNvPr>
          <p:cNvSpPr>
            <a:spLocks noChangeAspect="1"/>
          </p:cNvSpPr>
          <p:nvPr userDrawn="1"/>
        </p:nvSpPr>
        <p:spPr>
          <a:xfrm>
            <a:off x="10589466" y="1134465"/>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9" name="Picture Placeholder 3">
            <a:extLst>
              <a:ext uri="{FF2B5EF4-FFF2-40B4-BE49-F238E27FC236}">
                <a16:creationId xmlns:a16="http://schemas.microsoft.com/office/drawing/2014/main" id="{92C4364B-614F-0E8D-4021-03F0E80D2C95}"/>
              </a:ext>
              <a:ext uri="{C183D7F6-B498-43B3-948B-1728B52AA6E4}">
                <adec:decorative xmlns:adec="http://schemas.microsoft.com/office/drawing/2017/decorative" val="1"/>
              </a:ext>
            </a:extLst>
          </p:cNvPr>
          <p:cNvSpPr>
            <a:spLocks noGrp="1" noChangeAspect="1"/>
          </p:cNvSpPr>
          <p:nvPr>
            <p:ph type="pic" sz="quarter" idx="100" hasCustomPrompt="1"/>
          </p:nvPr>
        </p:nvSpPr>
        <p:spPr>
          <a:xfrm>
            <a:off x="10726626" y="1271625"/>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30" name="Text Placeholder 1">
            <a:extLst>
              <a:ext uri="{FF2B5EF4-FFF2-40B4-BE49-F238E27FC236}">
                <a16:creationId xmlns:a16="http://schemas.microsoft.com/office/drawing/2014/main" id="{957E3694-8EBE-CAC2-55CF-CD5101558C93}"/>
              </a:ext>
            </a:extLst>
          </p:cNvPr>
          <p:cNvSpPr>
            <a:spLocks noGrp="1"/>
          </p:cNvSpPr>
          <p:nvPr>
            <p:ph type="body" sz="quarter" idx="107" hasCustomPrompt="1"/>
          </p:nvPr>
        </p:nvSpPr>
        <p:spPr>
          <a:xfrm>
            <a:off x="7663637" y="2138933"/>
            <a:ext cx="1828800" cy="287229"/>
          </a:xfrm>
        </p:spPr>
        <p:txBody>
          <a:bodyPr anchor="t">
            <a:noAutofit/>
          </a:bodyPr>
          <a:lstStyle>
            <a:lvl1pPr marL="0" indent="0" algn="ctr">
              <a:lnSpc>
                <a:spcPct val="120000"/>
              </a:lnSpc>
              <a:buNone/>
              <a:defRPr sz="1000" b="1" i="0" cap="all" spc="150" baseline="0">
                <a:solidFill>
                  <a:schemeClr val="tx1"/>
                </a:solidFill>
                <a:latin typeface="Gibson SemiBold" pitchFamily="2" charset="77"/>
              </a:defRPr>
            </a:lvl1pPr>
          </a:lstStyle>
          <a:p>
            <a:pPr lvl="0"/>
            <a:r>
              <a:rPr lang="en-US"/>
              <a:t>LOREM IPSUM</a:t>
            </a:r>
          </a:p>
        </p:txBody>
      </p:sp>
      <p:sp>
        <p:nvSpPr>
          <p:cNvPr id="29" name="Rectangle 28">
            <a:extLst>
              <a:ext uri="{FF2B5EF4-FFF2-40B4-BE49-F238E27FC236}">
                <a16:creationId xmlns:a16="http://schemas.microsoft.com/office/drawing/2014/main" id="{7C9C50DF-B16C-A869-F864-05ECC87211EC}"/>
              </a:ext>
              <a:ext uri="{C183D7F6-B498-43B3-948B-1728B52AA6E4}">
                <adec:decorative xmlns:adec="http://schemas.microsoft.com/office/drawing/2017/decorative" val="1"/>
              </a:ext>
            </a:extLst>
          </p:cNvPr>
          <p:cNvSpPr>
            <a:spLocks noChangeAspect="1"/>
          </p:cNvSpPr>
          <p:nvPr userDrawn="1"/>
        </p:nvSpPr>
        <p:spPr>
          <a:xfrm>
            <a:off x="8212277" y="1134465"/>
            <a:ext cx="731520" cy="731520"/>
          </a:xfrm>
          <a:prstGeom prst="rect">
            <a:avLst/>
          </a:prstGeom>
          <a:solidFill>
            <a:srgbClr val="FFFFFF"/>
          </a:solidFill>
          <a:ln w="28575"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1" name="Picture Placeholder 3">
            <a:extLst>
              <a:ext uri="{FF2B5EF4-FFF2-40B4-BE49-F238E27FC236}">
                <a16:creationId xmlns:a16="http://schemas.microsoft.com/office/drawing/2014/main" id="{EDE8EEAE-81BF-1066-891A-47388673851C}"/>
              </a:ext>
              <a:ext uri="{C183D7F6-B498-43B3-948B-1728B52AA6E4}">
                <adec:decorative xmlns:adec="http://schemas.microsoft.com/office/drawing/2017/decorative" val="1"/>
              </a:ext>
            </a:extLst>
          </p:cNvPr>
          <p:cNvSpPr>
            <a:spLocks noGrp="1" noChangeAspect="1"/>
          </p:cNvSpPr>
          <p:nvPr>
            <p:ph type="pic" sz="quarter" idx="108" hasCustomPrompt="1"/>
          </p:nvPr>
        </p:nvSpPr>
        <p:spPr>
          <a:xfrm>
            <a:off x="8349437" y="1271625"/>
            <a:ext cx="457200" cy="457200"/>
          </a:xfrm>
          <a:prstGeom prst="rect">
            <a:avLst/>
          </a:prstGeom>
          <a:noFill/>
        </p:spPr>
        <p:txBody>
          <a:bodyPr wrap="square" anchor="ctr">
            <a:noAutofit/>
          </a:bodyPr>
          <a:lstStyle>
            <a:lvl1pPr marL="0" indent="0" algn="ctr">
              <a:lnSpc>
                <a:spcPct val="120000"/>
              </a:lnSpc>
              <a:buNone/>
              <a:defRPr sz="800" b="1" i="0">
                <a:solidFill>
                  <a:schemeClr val="tx1"/>
                </a:solidFill>
                <a:latin typeface="Gibson SemiBold" panose="02000000000000000000" pitchFamily="2" charset="77"/>
              </a:defRPr>
            </a:lvl1pPr>
          </a:lstStyle>
          <a:p>
            <a:r>
              <a:rPr lang="en-US"/>
              <a:t>ICON HERE</a:t>
            </a:r>
          </a:p>
        </p:txBody>
      </p:sp>
      <p:sp>
        <p:nvSpPr>
          <p:cNvPr id="4" name="Text Placeholder 26">
            <a:extLst>
              <a:ext uri="{FF2B5EF4-FFF2-40B4-BE49-F238E27FC236}">
                <a16:creationId xmlns:a16="http://schemas.microsoft.com/office/drawing/2014/main" id="{AD04ADC8-12A9-E7D7-83C2-DCA2CA64B2B7}"/>
              </a:ext>
            </a:extLst>
          </p:cNvPr>
          <p:cNvSpPr>
            <a:spLocks noGrp="1"/>
          </p:cNvSpPr>
          <p:nvPr>
            <p:ph type="body" sz="quarter" idx="70" hasCustomPrompt="1"/>
          </p:nvPr>
        </p:nvSpPr>
        <p:spPr>
          <a:xfrm>
            <a:off x="609600" y="1737360"/>
            <a:ext cx="6035040" cy="4434840"/>
          </a:xfrm>
        </p:spPr>
        <p:txBody>
          <a:bodyPr/>
          <a:lstStyle>
            <a:lvl1pPr marL="0" indent="0" algn="l">
              <a:lnSpc>
                <a:spcPct val="120000"/>
              </a:lnSpc>
              <a:spcAft>
                <a:spcPts val="0"/>
              </a:spcAft>
              <a:buNone/>
              <a:defRPr sz="12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a:p>
            <a:pPr lvl="0"/>
            <a:endParaRPr lang="en-US"/>
          </a:p>
        </p:txBody>
      </p:sp>
      <p:sp>
        <p:nvSpPr>
          <p:cNvPr id="3" name="Title Placeholder 3">
            <a:extLst>
              <a:ext uri="{FF2B5EF4-FFF2-40B4-BE49-F238E27FC236}">
                <a16:creationId xmlns:a16="http://schemas.microsoft.com/office/drawing/2014/main" id="{C621562D-22CE-588D-631E-C9CD1E60C678}"/>
              </a:ext>
            </a:extLst>
          </p:cNvPr>
          <p:cNvSpPr>
            <a:spLocks noGrp="1"/>
          </p:cNvSpPr>
          <p:nvPr>
            <p:ph type="title" hasCustomPrompt="1"/>
          </p:nvPr>
        </p:nvSpPr>
        <p:spPr>
          <a:xfrm>
            <a:off x="609600" y="1097280"/>
            <a:ext cx="6035040" cy="430887"/>
          </a:xfrm>
          <a:prstGeom prst="rect">
            <a:avLst/>
          </a:prstGeom>
        </p:spPr>
        <p:txBody>
          <a:bodyPr vert="horz" lIns="0" tIns="0" rIns="0" bIns="0" rtlCol="0" anchor="t" anchorCtr="0">
            <a:noAutofit/>
          </a:bodyPr>
          <a:lstStyle/>
          <a:p>
            <a:r>
              <a:rPr lang="en-US"/>
              <a:t>Content Slide Title – Right Section Light </a:t>
            </a:r>
          </a:p>
        </p:txBody>
      </p:sp>
      <p:sp>
        <p:nvSpPr>
          <p:cNvPr id="6" name="Rectangle 5">
            <a:extLst>
              <a:ext uri="{FF2B5EF4-FFF2-40B4-BE49-F238E27FC236}">
                <a16:creationId xmlns:a16="http://schemas.microsoft.com/office/drawing/2014/main" id="{63CB2C6A-1139-D9E0-DA40-97444B6B2297}"/>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7378704"/>
      </p:ext>
    </p:extLst>
  </p:cSld>
  <p:clrMapOvr>
    <a:masterClrMapping/>
  </p:clrMapOvr>
  <p:extLst>
    <p:ext uri="{DCECCB84-F9BA-43D5-87BE-67443E8EF086}">
      <p15:sldGuideLst xmlns:p15="http://schemas.microsoft.com/office/powerpoint/2012/main">
        <p15:guide id="1" orient="horz" pos="1872">
          <p15:clr>
            <a:srgbClr val="FBAE40"/>
          </p15:clr>
        </p15:guide>
        <p15:guide id="2" pos="2352">
          <p15:clr>
            <a:srgbClr val="FBAE40"/>
          </p15:clr>
        </p15:guide>
      </p15:sldGuideLst>
    </p:ext>
  </p:extLst>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Content - Right Section Blu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869934B-0CB5-0D49-FFA1-2EB4D9C29E75}"/>
              </a:ext>
              <a:ext uri="{C183D7F6-B498-43B3-948B-1728B52AA6E4}">
                <adec:decorative xmlns:adec="http://schemas.microsoft.com/office/drawing/2017/decorative" val="1"/>
              </a:ext>
            </a:extLst>
          </p:cNvPr>
          <p:cNvSpPr/>
          <p:nvPr userDrawn="1"/>
        </p:nvSpPr>
        <p:spPr>
          <a:xfrm>
            <a:off x="7345680" y="0"/>
            <a:ext cx="4846320" cy="6872649"/>
          </a:xfrm>
          <a:prstGeom prst="rect">
            <a:avLst/>
          </a:prstGeom>
          <a:solidFill>
            <a:schemeClr val="tx2"/>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pic>
        <p:nvPicPr>
          <p:cNvPr id="13" name="Logo">
            <a:extLst>
              <a:ext uri="{FF2B5EF4-FFF2-40B4-BE49-F238E27FC236}">
                <a16:creationId xmlns:a16="http://schemas.microsoft.com/office/drawing/2014/main" id="{C6A8A3EE-1806-F5C2-9FFB-BF4C0DAAB43F}"/>
              </a:ext>
              <a:ext uri="{C183D7F6-B498-43B3-948B-1728B52AA6E4}">
                <adec:decorative xmlns:adec="http://schemas.microsoft.com/office/drawing/2017/decorative" val="1"/>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sp>
        <p:nvSpPr>
          <p:cNvPr id="24" name="Text Placeholder 1">
            <a:extLst>
              <a:ext uri="{FF2B5EF4-FFF2-40B4-BE49-F238E27FC236}">
                <a16:creationId xmlns:a16="http://schemas.microsoft.com/office/drawing/2014/main" id="{D4E69E0E-8F34-42B7-1A54-A4D2EAAC0D4B}"/>
              </a:ext>
            </a:extLst>
          </p:cNvPr>
          <p:cNvSpPr>
            <a:spLocks noGrp="1"/>
          </p:cNvSpPr>
          <p:nvPr>
            <p:ph type="body" sz="quarter" idx="83" hasCustomPrompt="1"/>
          </p:nvPr>
        </p:nvSpPr>
        <p:spPr>
          <a:xfrm>
            <a:off x="8854440" y="5217130"/>
            <a:ext cx="1828800" cy="287229"/>
          </a:xfrm>
        </p:spPr>
        <p:txBody>
          <a:bodyPr anchor="t">
            <a:noAutofit/>
          </a:bodyPr>
          <a:lstStyle>
            <a:lvl1pPr marL="0" indent="0" algn="ctr">
              <a:lnSpc>
                <a:spcPct val="120000"/>
              </a:lnSpc>
              <a:buNone/>
              <a:defRPr sz="1000" b="0" i="0" cap="all" spc="150" baseline="0">
                <a:solidFill>
                  <a:schemeClr val="bg2"/>
                </a:solidFill>
                <a:latin typeface="Gibson SemiBold" pitchFamily="2" charset="77"/>
              </a:defRPr>
            </a:lvl1pPr>
          </a:lstStyle>
          <a:p>
            <a:pPr lvl="0"/>
            <a:r>
              <a:rPr lang="en-US"/>
              <a:t>LOREM IPSUM</a:t>
            </a:r>
          </a:p>
        </p:txBody>
      </p:sp>
      <p:sp>
        <p:nvSpPr>
          <p:cNvPr id="25" name="Text Placeholder 1">
            <a:extLst>
              <a:ext uri="{FF2B5EF4-FFF2-40B4-BE49-F238E27FC236}">
                <a16:creationId xmlns:a16="http://schemas.microsoft.com/office/drawing/2014/main" id="{7AABE081-7AEC-738A-6EC2-62B33242C9FF}"/>
              </a:ext>
            </a:extLst>
          </p:cNvPr>
          <p:cNvSpPr>
            <a:spLocks noGrp="1"/>
          </p:cNvSpPr>
          <p:nvPr>
            <p:ph type="body" sz="quarter" idx="84" hasCustomPrompt="1"/>
          </p:nvPr>
        </p:nvSpPr>
        <p:spPr>
          <a:xfrm>
            <a:off x="8854440" y="4369419"/>
            <a:ext cx="1828800" cy="734067"/>
          </a:xfrm>
        </p:spPr>
        <p:txBody>
          <a:bodyPr anchor="b">
            <a:noAutofit/>
          </a:bodyPr>
          <a:lstStyle>
            <a:lvl1pPr marL="0" indent="0" algn="ctr">
              <a:buNone/>
              <a:defRPr sz="3600" b="0" i="0" spc="150" baseline="0">
                <a:solidFill>
                  <a:schemeClr val="bg1"/>
                </a:solidFill>
                <a:latin typeface="Gibson" panose="02000000000000000000" pitchFamily="2" charset="77"/>
              </a:defRPr>
            </a:lvl1pPr>
          </a:lstStyle>
          <a:p>
            <a:pPr lvl="0"/>
            <a:r>
              <a:rPr lang="en-US"/>
              <a:t>##</a:t>
            </a:r>
          </a:p>
        </p:txBody>
      </p:sp>
      <p:cxnSp>
        <p:nvCxnSpPr>
          <p:cNvPr id="14" name="Straight Connector 13">
            <a:extLst>
              <a:ext uri="{FF2B5EF4-FFF2-40B4-BE49-F238E27FC236}">
                <a16:creationId xmlns:a16="http://schemas.microsoft.com/office/drawing/2014/main" id="{9F973EE3-6951-733E-FD14-E211A5134380}"/>
              </a:ext>
              <a:ext uri="{C183D7F6-B498-43B3-948B-1728B52AA6E4}">
                <adec:decorative xmlns:adec="http://schemas.microsoft.com/office/drawing/2017/decorative" val="1"/>
              </a:ext>
            </a:extLst>
          </p:cNvPr>
          <p:cNvCxnSpPr>
            <a:cxnSpLocks/>
          </p:cNvCxnSpPr>
          <p:nvPr userDrawn="1"/>
        </p:nvCxnSpPr>
        <p:spPr>
          <a:xfrm>
            <a:off x="8122920" y="4188658"/>
            <a:ext cx="3291840" cy="0"/>
          </a:xfrm>
          <a:prstGeom prst="line">
            <a:avLst/>
          </a:prstGeom>
          <a:ln w="12700">
            <a:solidFill>
              <a:schemeClr val="bg2">
                <a:alpha val="25000"/>
              </a:schemeClr>
            </a:solidFill>
          </a:ln>
        </p:spPr>
        <p:style>
          <a:lnRef idx="1">
            <a:schemeClr val="accent1"/>
          </a:lnRef>
          <a:fillRef idx="0">
            <a:schemeClr val="accent1"/>
          </a:fillRef>
          <a:effectRef idx="0">
            <a:schemeClr val="accent1"/>
          </a:effectRef>
          <a:fontRef idx="minor">
            <a:schemeClr val="tx1"/>
          </a:fontRef>
        </p:style>
      </p:cxnSp>
      <p:sp>
        <p:nvSpPr>
          <p:cNvPr id="22" name="Text Placeholder 1">
            <a:extLst>
              <a:ext uri="{FF2B5EF4-FFF2-40B4-BE49-F238E27FC236}">
                <a16:creationId xmlns:a16="http://schemas.microsoft.com/office/drawing/2014/main" id="{F6C70CBB-FEB5-3FB9-6833-FBC36D20C4DA}"/>
              </a:ext>
            </a:extLst>
          </p:cNvPr>
          <p:cNvSpPr>
            <a:spLocks noGrp="1"/>
          </p:cNvSpPr>
          <p:nvPr>
            <p:ph type="body" sz="quarter" idx="81" hasCustomPrompt="1"/>
          </p:nvPr>
        </p:nvSpPr>
        <p:spPr>
          <a:xfrm>
            <a:off x="10039905" y="3400544"/>
            <a:ext cx="1828800" cy="287229"/>
          </a:xfrm>
        </p:spPr>
        <p:txBody>
          <a:bodyPr anchor="t">
            <a:noAutofit/>
          </a:bodyPr>
          <a:lstStyle>
            <a:lvl1pPr marL="0" indent="0" algn="ctr">
              <a:lnSpc>
                <a:spcPct val="120000"/>
              </a:lnSpc>
              <a:buNone/>
              <a:defRPr sz="1000" b="0" i="0" cap="all" spc="150" baseline="0">
                <a:solidFill>
                  <a:schemeClr val="bg2"/>
                </a:solidFill>
                <a:latin typeface="Gibson SemiBold" pitchFamily="2" charset="77"/>
              </a:defRPr>
            </a:lvl1pPr>
          </a:lstStyle>
          <a:p>
            <a:pPr lvl="0"/>
            <a:r>
              <a:rPr lang="en-US"/>
              <a:t>LOREM IPSUM</a:t>
            </a:r>
          </a:p>
        </p:txBody>
      </p:sp>
      <p:sp>
        <p:nvSpPr>
          <p:cNvPr id="23" name="Text Placeholder 1">
            <a:extLst>
              <a:ext uri="{FF2B5EF4-FFF2-40B4-BE49-F238E27FC236}">
                <a16:creationId xmlns:a16="http://schemas.microsoft.com/office/drawing/2014/main" id="{62E000E1-BB22-EE4E-D88C-008641D2EDB4}"/>
              </a:ext>
            </a:extLst>
          </p:cNvPr>
          <p:cNvSpPr>
            <a:spLocks noGrp="1"/>
          </p:cNvSpPr>
          <p:nvPr>
            <p:ph type="body" sz="quarter" idx="82" hasCustomPrompt="1"/>
          </p:nvPr>
        </p:nvSpPr>
        <p:spPr>
          <a:xfrm>
            <a:off x="10039905" y="2547937"/>
            <a:ext cx="1828800" cy="734067"/>
          </a:xfrm>
        </p:spPr>
        <p:txBody>
          <a:bodyPr anchor="b">
            <a:noAutofit/>
          </a:bodyPr>
          <a:lstStyle>
            <a:lvl1pPr marL="0" indent="0" algn="ctr">
              <a:buNone/>
              <a:defRPr sz="3600" b="0" i="0" spc="150" baseline="0">
                <a:solidFill>
                  <a:schemeClr val="bg1"/>
                </a:solidFill>
                <a:latin typeface="Gibson" panose="02000000000000000000" pitchFamily="2" charset="77"/>
              </a:defRPr>
            </a:lvl1pPr>
          </a:lstStyle>
          <a:p>
            <a:pPr lvl="0"/>
            <a:r>
              <a:rPr lang="en-US"/>
              <a:t>##</a:t>
            </a:r>
          </a:p>
        </p:txBody>
      </p:sp>
      <p:cxnSp>
        <p:nvCxnSpPr>
          <p:cNvPr id="15" name="Straight Connector 14">
            <a:extLst>
              <a:ext uri="{FF2B5EF4-FFF2-40B4-BE49-F238E27FC236}">
                <a16:creationId xmlns:a16="http://schemas.microsoft.com/office/drawing/2014/main" id="{AAB6A51D-0E77-3110-0E8E-94D46904B539}"/>
              </a:ext>
              <a:ext uri="{C183D7F6-B498-43B3-948B-1728B52AA6E4}">
                <adec:decorative xmlns:adec="http://schemas.microsoft.com/office/drawing/2017/decorative" val="1"/>
              </a:ext>
            </a:extLst>
          </p:cNvPr>
          <p:cNvCxnSpPr>
            <a:cxnSpLocks/>
          </p:cNvCxnSpPr>
          <p:nvPr userDrawn="1"/>
        </p:nvCxnSpPr>
        <p:spPr>
          <a:xfrm>
            <a:off x="9768840" y="2603190"/>
            <a:ext cx="0" cy="1234477"/>
          </a:xfrm>
          <a:prstGeom prst="line">
            <a:avLst/>
          </a:prstGeom>
          <a:ln w="12700">
            <a:solidFill>
              <a:schemeClr val="bg2">
                <a:alpha val="25000"/>
              </a:schemeClr>
            </a:solidFill>
          </a:ln>
        </p:spPr>
        <p:style>
          <a:lnRef idx="1">
            <a:schemeClr val="accent1"/>
          </a:lnRef>
          <a:fillRef idx="0">
            <a:schemeClr val="accent1"/>
          </a:fillRef>
          <a:effectRef idx="0">
            <a:schemeClr val="accent1"/>
          </a:effectRef>
          <a:fontRef idx="minor">
            <a:schemeClr val="tx1"/>
          </a:fontRef>
        </p:style>
      </p:cxnSp>
      <p:sp>
        <p:nvSpPr>
          <p:cNvPr id="20" name="Text Placeholder 1">
            <a:extLst>
              <a:ext uri="{FF2B5EF4-FFF2-40B4-BE49-F238E27FC236}">
                <a16:creationId xmlns:a16="http://schemas.microsoft.com/office/drawing/2014/main" id="{F43641B8-0134-3BC5-E5F8-3533C9C44BE4}"/>
              </a:ext>
            </a:extLst>
          </p:cNvPr>
          <p:cNvSpPr>
            <a:spLocks noGrp="1"/>
          </p:cNvSpPr>
          <p:nvPr>
            <p:ph type="body" sz="quarter" idx="79" hasCustomPrompt="1"/>
          </p:nvPr>
        </p:nvSpPr>
        <p:spPr>
          <a:xfrm>
            <a:off x="7654654" y="3400544"/>
            <a:ext cx="1828800" cy="287229"/>
          </a:xfrm>
        </p:spPr>
        <p:txBody>
          <a:bodyPr anchor="t">
            <a:noAutofit/>
          </a:bodyPr>
          <a:lstStyle>
            <a:lvl1pPr marL="0" indent="0" algn="ctr">
              <a:lnSpc>
                <a:spcPct val="120000"/>
              </a:lnSpc>
              <a:buNone/>
              <a:defRPr sz="1000" b="0" i="0" cap="all" spc="150" baseline="0">
                <a:solidFill>
                  <a:schemeClr val="bg2"/>
                </a:solidFill>
                <a:latin typeface="Gibson SemiBold" pitchFamily="2" charset="77"/>
              </a:defRPr>
            </a:lvl1pPr>
          </a:lstStyle>
          <a:p>
            <a:pPr lvl="0"/>
            <a:r>
              <a:rPr lang="en-US"/>
              <a:t>LOREM IPSUM</a:t>
            </a:r>
          </a:p>
        </p:txBody>
      </p:sp>
      <p:sp>
        <p:nvSpPr>
          <p:cNvPr id="21" name="Text Placeholder 1">
            <a:extLst>
              <a:ext uri="{FF2B5EF4-FFF2-40B4-BE49-F238E27FC236}">
                <a16:creationId xmlns:a16="http://schemas.microsoft.com/office/drawing/2014/main" id="{E55B2AA9-8261-14A4-4053-5F773944F2D2}"/>
              </a:ext>
            </a:extLst>
          </p:cNvPr>
          <p:cNvSpPr>
            <a:spLocks noGrp="1"/>
          </p:cNvSpPr>
          <p:nvPr>
            <p:ph type="body" sz="quarter" idx="80" hasCustomPrompt="1"/>
          </p:nvPr>
        </p:nvSpPr>
        <p:spPr>
          <a:xfrm>
            <a:off x="7654654" y="2547937"/>
            <a:ext cx="1828800" cy="734067"/>
          </a:xfrm>
        </p:spPr>
        <p:txBody>
          <a:bodyPr anchor="b">
            <a:noAutofit/>
          </a:bodyPr>
          <a:lstStyle>
            <a:lvl1pPr marL="0" indent="0" algn="ctr">
              <a:buNone/>
              <a:defRPr sz="3600" b="0" i="0" spc="150" baseline="0">
                <a:solidFill>
                  <a:schemeClr val="bg1"/>
                </a:solidFill>
                <a:latin typeface="Gibson" panose="02000000000000000000" pitchFamily="2" charset="77"/>
              </a:defRPr>
            </a:lvl1pPr>
          </a:lstStyle>
          <a:p>
            <a:pPr lvl="0"/>
            <a:r>
              <a:rPr lang="en-US"/>
              <a:t>##</a:t>
            </a:r>
          </a:p>
        </p:txBody>
      </p:sp>
      <p:cxnSp>
        <p:nvCxnSpPr>
          <p:cNvPr id="11" name="Straight Connector 10">
            <a:extLst>
              <a:ext uri="{FF2B5EF4-FFF2-40B4-BE49-F238E27FC236}">
                <a16:creationId xmlns:a16="http://schemas.microsoft.com/office/drawing/2014/main" id="{D1CD0F43-70F2-690F-A4CF-001C24C63934}"/>
              </a:ext>
              <a:ext uri="{C183D7F6-B498-43B3-948B-1728B52AA6E4}">
                <adec:decorative xmlns:adec="http://schemas.microsoft.com/office/drawing/2017/decorative" val="1"/>
              </a:ext>
            </a:extLst>
          </p:cNvPr>
          <p:cNvCxnSpPr>
            <a:cxnSpLocks/>
          </p:cNvCxnSpPr>
          <p:nvPr userDrawn="1"/>
        </p:nvCxnSpPr>
        <p:spPr>
          <a:xfrm>
            <a:off x="8122920" y="2184709"/>
            <a:ext cx="3291840" cy="0"/>
          </a:xfrm>
          <a:prstGeom prst="line">
            <a:avLst/>
          </a:prstGeom>
          <a:ln w="12700">
            <a:solidFill>
              <a:schemeClr val="bg2">
                <a:alpha val="25000"/>
              </a:schemeClr>
            </a:solidFill>
          </a:ln>
        </p:spPr>
        <p:style>
          <a:lnRef idx="1">
            <a:schemeClr val="accent1"/>
          </a:lnRef>
          <a:fillRef idx="0">
            <a:schemeClr val="accent1"/>
          </a:fillRef>
          <a:effectRef idx="0">
            <a:schemeClr val="accent1"/>
          </a:effectRef>
          <a:fontRef idx="minor">
            <a:schemeClr val="tx1"/>
          </a:fontRef>
        </p:style>
      </p:cxnSp>
      <p:sp>
        <p:nvSpPr>
          <p:cNvPr id="18" name="Text Placeholder 1">
            <a:extLst>
              <a:ext uri="{FF2B5EF4-FFF2-40B4-BE49-F238E27FC236}">
                <a16:creationId xmlns:a16="http://schemas.microsoft.com/office/drawing/2014/main" id="{C8497D38-F826-B48C-EF61-4FCD700EFC34}"/>
              </a:ext>
            </a:extLst>
          </p:cNvPr>
          <p:cNvSpPr>
            <a:spLocks noGrp="1"/>
          </p:cNvSpPr>
          <p:nvPr>
            <p:ph type="body" sz="quarter" idx="15" hasCustomPrompt="1"/>
          </p:nvPr>
        </p:nvSpPr>
        <p:spPr>
          <a:xfrm>
            <a:off x="8854440" y="1596304"/>
            <a:ext cx="1828800" cy="287229"/>
          </a:xfrm>
        </p:spPr>
        <p:txBody>
          <a:bodyPr anchor="t">
            <a:noAutofit/>
          </a:bodyPr>
          <a:lstStyle>
            <a:lvl1pPr marL="0" indent="0" algn="ctr">
              <a:lnSpc>
                <a:spcPct val="120000"/>
              </a:lnSpc>
              <a:buNone/>
              <a:defRPr sz="1000" b="0" i="0" cap="all" spc="150" baseline="0">
                <a:solidFill>
                  <a:schemeClr val="bg2"/>
                </a:solidFill>
                <a:latin typeface="Gibson SemiBold" pitchFamily="2" charset="77"/>
              </a:defRPr>
            </a:lvl1pPr>
          </a:lstStyle>
          <a:p>
            <a:pPr lvl="0"/>
            <a:r>
              <a:rPr lang="en-US"/>
              <a:t>LOREM IPSUM</a:t>
            </a:r>
          </a:p>
        </p:txBody>
      </p:sp>
      <p:sp>
        <p:nvSpPr>
          <p:cNvPr id="19" name="Text Placeholder 1">
            <a:extLst>
              <a:ext uri="{FF2B5EF4-FFF2-40B4-BE49-F238E27FC236}">
                <a16:creationId xmlns:a16="http://schemas.microsoft.com/office/drawing/2014/main" id="{EBBB8570-055F-ADB4-C35B-662F03614EF4}"/>
              </a:ext>
            </a:extLst>
          </p:cNvPr>
          <p:cNvSpPr>
            <a:spLocks noGrp="1"/>
          </p:cNvSpPr>
          <p:nvPr>
            <p:ph type="body" sz="quarter" idx="78" hasCustomPrompt="1"/>
          </p:nvPr>
        </p:nvSpPr>
        <p:spPr>
          <a:xfrm>
            <a:off x="8854440" y="748593"/>
            <a:ext cx="1828800" cy="734067"/>
          </a:xfrm>
        </p:spPr>
        <p:txBody>
          <a:bodyPr anchor="b">
            <a:noAutofit/>
          </a:bodyPr>
          <a:lstStyle>
            <a:lvl1pPr marL="0" indent="0" algn="ctr">
              <a:buNone/>
              <a:defRPr sz="3600" b="0" i="0" spc="150" baseline="0">
                <a:solidFill>
                  <a:schemeClr val="bg1"/>
                </a:solidFill>
                <a:latin typeface="Gibson" panose="02000000000000000000" pitchFamily="2" charset="77"/>
              </a:defRPr>
            </a:lvl1pPr>
          </a:lstStyle>
          <a:p>
            <a:pPr lvl="0"/>
            <a:r>
              <a:rPr lang="en-US"/>
              <a:t>##</a:t>
            </a:r>
          </a:p>
        </p:txBody>
      </p:sp>
      <p:sp>
        <p:nvSpPr>
          <p:cNvPr id="4" name="Text Placeholder 26">
            <a:extLst>
              <a:ext uri="{FF2B5EF4-FFF2-40B4-BE49-F238E27FC236}">
                <a16:creationId xmlns:a16="http://schemas.microsoft.com/office/drawing/2014/main" id="{AD04ADC8-12A9-E7D7-83C2-DCA2CA64B2B7}"/>
              </a:ext>
            </a:extLst>
          </p:cNvPr>
          <p:cNvSpPr>
            <a:spLocks noGrp="1"/>
          </p:cNvSpPr>
          <p:nvPr>
            <p:ph type="body" sz="quarter" idx="70" hasCustomPrompt="1"/>
          </p:nvPr>
        </p:nvSpPr>
        <p:spPr>
          <a:xfrm>
            <a:off x="609600" y="1737360"/>
            <a:ext cx="6035040" cy="4386470"/>
          </a:xfrm>
        </p:spPr>
        <p:txBody>
          <a:bodyPr/>
          <a:lstStyle>
            <a:lvl1pPr marL="0" indent="0" algn="l">
              <a:lnSpc>
                <a:spcPct val="120000"/>
              </a:lnSpc>
              <a:spcAft>
                <a:spcPts val="0"/>
              </a:spcAft>
              <a:buNone/>
              <a:defRPr sz="12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a:p>
            <a:pPr lvl="0"/>
            <a:endParaRPr lang="en-US"/>
          </a:p>
        </p:txBody>
      </p:sp>
      <p:sp>
        <p:nvSpPr>
          <p:cNvPr id="3" name="Title Placeholder 3">
            <a:extLst>
              <a:ext uri="{FF2B5EF4-FFF2-40B4-BE49-F238E27FC236}">
                <a16:creationId xmlns:a16="http://schemas.microsoft.com/office/drawing/2014/main" id="{C621562D-22CE-588D-631E-C9CD1E60C678}"/>
              </a:ext>
            </a:extLst>
          </p:cNvPr>
          <p:cNvSpPr>
            <a:spLocks noGrp="1"/>
          </p:cNvSpPr>
          <p:nvPr>
            <p:ph type="title" hasCustomPrompt="1"/>
          </p:nvPr>
        </p:nvSpPr>
        <p:spPr>
          <a:xfrm>
            <a:off x="609600" y="1097280"/>
            <a:ext cx="6035040" cy="430887"/>
          </a:xfrm>
          <a:prstGeom prst="rect">
            <a:avLst/>
          </a:prstGeom>
        </p:spPr>
        <p:txBody>
          <a:bodyPr vert="horz" lIns="0" tIns="0" rIns="0" bIns="0" rtlCol="0" anchor="t" anchorCtr="0">
            <a:noAutofit/>
          </a:bodyPr>
          <a:lstStyle/>
          <a:p>
            <a:r>
              <a:rPr lang="en-US"/>
              <a:t>Content Slide Title – Right Section Blue</a:t>
            </a:r>
          </a:p>
        </p:txBody>
      </p:sp>
      <p:sp>
        <p:nvSpPr>
          <p:cNvPr id="5" name="Rectangle 4">
            <a:extLst>
              <a:ext uri="{FF2B5EF4-FFF2-40B4-BE49-F238E27FC236}">
                <a16:creationId xmlns:a16="http://schemas.microsoft.com/office/drawing/2014/main" id="{94DACA0D-3E47-B999-2DBC-2169FE68268C}"/>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6546589"/>
      </p:ext>
    </p:extLst>
  </p:cSld>
  <p:clrMapOvr>
    <a:masterClrMapping/>
  </p:clrMapOvr>
  <p:extLst>
    <p:ext uri="{DCECCB84-F9BA-43D5-87BE-67443E8EF086}">
      <p15:sldGuideLst xmlns:p15="http://schemas.microsoft.com/office/powerpoint/2012/main">
        <p15:guide id="1" orient="horz" pos="1872">
          <p15:clr>
            <a:srgbClr val="FBAE40"/>
          </p15:clr>
        </p15:guide>
        <p15:guide id="2" pos="2352">
          <p15:clr>
            <a:srgbClr val="FBAE40"/>
          </p15:clr>
        </p15:guide>
      </p15:sldGuideLst>
    </p:ext>
  </p:extLst>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Content – Right Section Dark">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087BA86-B8D8-723F-96C6-043CFCBF3165}"/>
              </a:ext>
              <a:ext uri="{C183D7F6-B498-43B3-948B-1728B52AA6E4}">
                <adec:decorative xmlns:adec="http://schemas.microsoft.com/office/drawing/2017/decorative" val="1"/>
              </a:ext>
            </a:extLst>
          </p:cNvPr>
          <p:cNvSpPr/>
          <p:nvPr userDrawn="1"/>
        </p:nvSpPr>
        <p:spPr>
          <a:xfrm>
            <a:off x="7345680" y="0"/>
            <a:ext cx="4846320" cy="6872649"/>
          </a:xfrm>
          <a:prstGeom prst="rect">
            <a:avLst/>
          </a:prstGeom>
          <a:solidFill>
            <a:schemeClr val="tx1"/>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pic>
        <p:nvPicPr>
          <p:cNvPr id="13" name="Logo">
            <a:extLst>
              <a:ext uri="{FF2B5EF4-FFF2-40B4-BE49-F238E27FC236}">
                <a16:creationId xmlns:a16="http://schemas.microsoft.com/office/drawing/2014/main" id="{C6A8A3EE-1806-F5C2-9FFB-BF4C0DAAB43F}"/>
              </a:ext>
              <a:ext uri="{C183D7F6-B498-43B3-948B-1728B52AA6E4}">
                <adec:decorative xmlns:adec="http://schemas.microsoft.com/office/drawing/2017/decorative" val="1"/>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cxnSp>
        <p:nvCxnSpPr>
          <p:cNvPr id="7" name="Straight Connector 6">
            <a:extLst>
              <a:ext uri="{FF2B5EF4-FFF2-40B4-BE49-F238E27FC236}">
                <a16:creationId xmlns:a16="http://schemas.microsoft.com/office/drawing/2014/main" id="{C01491DC-40A5-AE96-DBEB-9D43A913E24C}"/>
              </a:ext>
              <a:ext uri="{C183D7F6-B498-43B3-948B-1728B52AA6E4}">
                <adec:decorative xmlns:adec="http://schemas.microsoft.com/office/drawing/2017/decorative" val="1"/>
              </a:ext>
            </a:extLst>
          </p:cNvPr>
          <p:cNvCxnSpPr>
            <a:cxnSpLocks/>
          </p:cNvCxnSpPr>
          <p:nvPr userDrawn="1"/>
        </p:nvCxnSpPr>
        <p:spPr>
          <a:xfrm>
            <a:off x="9768840" y="689318"/>
            <a:ext cx="0" cy="5482882"/>
          </a:xfrm>
          <a:prstGeom prst="line">
            <a:avLst/>
          </a:prstGeom>
          <a:ln w="12700">
            <a:solidFill>
              <a:schemeClr val="bg2">
                <a:lumMod val="50000"/>
                <a:alpha val="44625"/>
              </a:schemeClr>
            </a:solidFill>
          </a:ln>
        </p:spPr>
        <p:style>
          <a:lnRef idx="1">
            <a:schemeClr val="accent1"/>
          </a:lnRef>
          <a:fillRef idx="0">
            <a:schemeClr val="accent1"/>
          </a:fillRef>
          <a:effectRef idx="0">
            <a:schemeClr val="accent1"/>
          </a:effectRef>
          <a:fontRef idx="minor">
            <a:schemeClr val="tx1"/>
          </a:fontRef>
        </p:style>
      </p:cxnSp>
      <p:sp>
        <p:nvSpPr>
          <p:cNvPr id="30" name="Text Placeholder 1">
            <a:extLst>
              <a:ext uri="{FF2B5EF4-FFF2-40B4-BE49-F238E27FC236}">
                <a16:creationId xmlns:a16="http://schemas.microsoft.com/office/drawing/2014/main" id="{E734780F-B1F7-8093-6BFA-DBF5E98A8DBF}"/>
              </a:ext>
            </a:extLst>
          </p:cNvPr>
          <p:cNvSpPr>
            <a:spLocks noGrp="1"/>
          </p:cNvSpPr>
          <p:nvPr>
            <p:ph type="body" sz="quarter" idx="75" hasCustomPrompt="1"/>
          </p:nvPr>
        </p:nvSpPr>
        <p:spPr>
          <a:xfrm>
            <a:off x="10040826" y="5367742"/>
            <a:ext cx="1828800" cy="287229"/>
          </a:xfrm>
        </p:spPr>
        <p:txBody>
          <a:bodyPr anchor="t">
            <a:noAutofit/>
          </a:bodyPr>
          <a:lstStyle>
            <a:lvl1pPr marL="0" indent="0" algn="ctr">
              <a:lnSpc>
                <a:spcPct val="120000"/>
              </a:lnSpc>
              <a:buNone/>
              <a:defRPr sz="1000" b="1" i="0" cap="all" spc="150" baseline="0">
                <a:solidFill>
                  <a:schemeClr val="accent3"/>
                </a:solidFill>
                <a:latin typeface="Gibson SemiBold" pitchFamily="2" charset="77"/>
              </a:defRPr>
            </a:lvl1pPr>
          </a:lstStyle>
          <a:p>
            <a:pPr lvl="0"/>
            <a:r>
              <a:rPr lang="en-US"/>
              <a:t>LOREM IPSUM</a:t>
            </a:r>
          </a:p>
        </p:txBody>
      </p:sp>
      <p:sp>
        <p:nvSpPr>
          <p:cNvPr id="38" name="Picture Placeholder 3">
            <a:extLst>
              <a:ext uri="{FF2B5EF4-FFF2-40B4-BE49-F238E27FC236}">
                <a16:creationId xmlns:a16="http://schemas.microsoft.com/office/drawing/2014/main" id="{9B1E4D73-86E6-BCEB-557B-819B6C9F056E}"/>
              </a:ext>
              <a:ext uri="{C183D7F6-B498-43B3-948B-1728B52AA6E4}">
                <adec:decorative xmlns:adec="http://schemas.microsoft.com/office/drawing/2017/decorative" val="1"/>
              </a:ext>
            </a:extLst>
          </p:cNvPr>
          <p:cNvSpPr>
            <a:spLocks noGrp="1" noChangeAspect="1"/>
          </p:cNvSpPr>
          <p:nvPr>
            <p:ph type="pic" sz="quarter" idx="99" hasCustomPrompt="1"/>
          </p:nvPr>
        </p:nvSpPr>
        <p:spPr>
          <a:xfrm>
            <a:off x="10726626" y="4640176"/>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27" name="Text Placeholder 1">
            <a:extLst>
              <a:ext uri="{FF2B5EF4-FFF2-40B4-BE49-F238E27FC236}">
                <a16:creationId xmlns:a16="http://schemas.microsoft.com/office/drawing/2014/main" id="{C48FEB58-52CF-9881-3C87-1A5F54F52719}"/>
              </a:ext>
            </a:extLst>
          </p:cNvPr>
          <p:cNvSpPr>
            <a:spLocks noGrp="1"/>
          </p:cNvSpPr>
          <p:nvPr>
            <p:ph type="body" sz="quarter" idx="72" hasCustomPrompt="1"/>
          </p:nvPr>
        </p:nvSpPr>
        <p:spPr>
          <a:xfrm>
            <a:off x="7655575" y="5367742"/>
            <a:ext cx="1828800" cy="287229"/>
          </a:xfrm>
        </p:spPr>
        <p:txBody>
          <a:bodyPr anchor="t">
            <a:noAutofit/>
          </a:bodyPr>
          <a:lstStyle>
            <a:lvl1pPr marL="0" indent="0" algn="ctr">
              <a:lnSpc>
                <a:spcPct val="120000"/>
              </a:lnSpc>
              <a:buNone/>
              <a:defRPr sz="1000" b="1" i="0" cap="all" spc="150" baseline="0">
                <a:solidFill>
                  <a:schemeClr val="accent3"/>
                </a:solidFill>
                <a:latin typeface="Gibson SemiBold" pitchFamily="2" charset="77"/>
              </a:defRPr>
            </a:lvl1pPr>
          </a:lstStyle>
          <a:p>
            <a:pPr lvl="0"/>
            <a:r>
              <a:rPr lang="en-US"/>
              <a:t>LOREM IPSUM</a:t>
            </a:r>
          </a:p>
        </p:txBody>
      </p:sp>
      <p:sp>
        <p:nvSpPr>
          <p:cNvPr id="31" name="Text Placeholder 1">
            <a:extLst>
              <a:ext uri="{FF2B5EF4-FFF2-40B4-BE49-F238E27FC236}">
                <a16:creationId xmlns:a16="http://schemas.microsoft.com/office/drawing/2014/main" id="{6ADE3AC2-6CE4-81A2-4CC4-F8E887B119F0}"/>
              </a:ext>
            </a:extLst>
          </p:cNvPr>
          <p:cNvSpPr>
            <a:spLocks noGrp="1"/>
          </p:cNvSpPr>
          <p:nvPr>
            <p:ph type="body" sz="quarter" idx="76" hasCustomPrompt="1"/>
          </p:nvPr>
        </p:nvSpPr>
        <p:spPr>
          <a:xfrm>
            <a:off x="7655575" y="4520031"/>
            <a:ext cx="1828800" cy="734067"/>
          </a:xfrm>
        </p:spPr>
        <p:txBody>
          <a:bodyPr anchor="b">
            <a:noAutofit/>
          </a:bodyPr>
          <a:lstStyle>
            <a:lvl1pPr marL="0" indent="0" algn="ctr">
              <a:buNone/>
              <a:defRPr sz="3600" b="0" i="0" spc="150" baseline="0">
                <a:solidFill>
                  <a:schemeClr val="bg1"/>
                </a:solidFill>
                <a:latin typeface="Gibson" panose="02000000000000000000" pitchFamily="2" charset="77"/>
              </a:defRPr>
            </a:lvl1pPr>
          </a:lstStyle>
          <a:p>
            <a:pPr lvl="0"/>
            <a:r>
              <a:rPr lang="en-US"/>
              <a:t>##</a:t>
            </a:r>
          </a:p>
        </p:txBody>
      </p:sp>
      <p:cxnSp>
        <p:nvCxnSpPr>
          <p:cNvPr id="11" name="Straight Connector 10">
            <a:extLst>
              <a:ext uri="{FF2B5EF4-FFF2-40B4-BE49-F238E27FC236}">
                <a16:creationId xmlns:a16="http://schemas.microsoft.com/office/drawing/2014/main" id="{68780146-1282-5A15-AA69-1D0B4C07A95C}"/>
              </a:ext>
              <a:ext uri="{C183D7F6-B498-43B3-948B-1728B52AA6E4}">
                <adec:decorative xmlns:adec="http://schemas.microsoft.com/office/drawing/2017/decorative" val="1"/>
              </a:ext>
            </a:extLst>
          </p:cNvPr>
          <p:cNvCxnSpPr>
            <a:cxnSpLocks/>
          </p:cNvCxnSpPr>
          <p:nvPr userDrawn="1"/>
        </p:nvCxnSpPr>
        <p:spPr>
          <a:xfrm flipH="1">
            <a:off x="10040826" y="4205364"/>
            <a:ext cx="1828800" cy="0"/>
          </a:xfrm>
          <a:prstGeom prst="line">
            <a:avLst/>
          </a:prstGeom>
          <a:ln w="12700">
            <a:solidFill>
              <a:schemeClr val="bg2">
                <a:lumMod val="50000"/>
                <a:alpha val="44625"/>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66AF58BB-49AF-774C-4107-01E91691FA27}"/>
              </a:ext>
              <a:ext uri="{C183D7F6-B498-43B3-948B-1728B52AA6E4}">
                <adec:decorative xmlns:adec="http://schemas.microsoft.com/office/drawing/2017/decorative" val="1"/>
              </a:ext>
            </a:extLst>
          </p:cNvPr>
          <p:cNvCxnSpPr>
            <a:cxnSpLocks/>
          </p:cNvCxnSpPr>
          <p:nvPr userDrawn="1"/>
        </p:nvCxnSpPr>
        <p:spPr>
          <a:xfrm flipH="1">
            <a:off x="7655575" y="4205364"/>
            <a:ext cx="1828800" cy="0"/>
          </a:xfrm>
          <a:prstGeom prst="line">
            <a:avLst/>
          </a:prstGeom>
          <a:ln w="12700">
            <a:solidFill>
              <a:schemeClr val="bg2">
                <a:lumMod val="50000"/>
                <a:alpha val="44625"/>
              </a:schemeClr>
            </a:solidFill>
          </a:ln>
        </p:spPr>
        <p:style>
          <a:lnRef idx="1">
            <a:schemeClr val="accent1"/>
          </a:lnRef>
          <a:fillRef idx="0">
            <a:schemeClr val="accent1"/>
          </a:fillRef>
          <a:effectRef idx="0">
            <a:schemeClr val="accent1"/>
          </a:effectRef>
          <a:fontRef idx="minor">
            <a:schemeClr val="tx1"/>
          </a:fontRef>
        </p:style>
      </p:cxnSp>
      <p:sp>
        <p:nvSpPr>
          <p:cNvPr id="29" name="Text Placeholder 1">
            <a:extLst>
              <a:ext uri="{FF2B5EF4-FFF2-40B4-BE49-F238E27FC236}">
                <a16:creationId xmlns:a16="http://schemas.microsoft.com/office/drawing/2014/main" id="{51E41762-363F-2D4D-CEF1-DF1AEC27487C}"/>
              </a:ext>
            </a:extLst>
          </p:cNvPr>
          <p:cNvSpPr>
            <a:spLocks noGrp="1"/>
          </p:cNvSpPr>
          <p:nvPr>
            <p:ph type="body" sz="quarter" idx="74" hasCustomPrompt="1"/>
          </p:nvPr>
        </p:nvSpPr>
        <p:spPr>
          <a:xfrm>
            <a:off x="10040826" y="3400544"/>
            <a:ext cx="1828800" cy="287229"/>
          </a:xfrm>
        </p:spPr>
        <p:txBody>
          <a:bodyPr anchor="t">
            <a:noAutofit/>
          </a:bodyPr>
          <a:lstStyle>
            <a:lvl1pPr marL="0" indent="0" algn="ctr">
              <a:lnSpc>
                <a:spcPct val="120000"/>
              </a:lnSpc>
              <a:buNone/>
              <a:defRPr sz="1000" b="1" i="0" cap="all" spc="150" baseline="0">
                <a:solidFill>
                  <a:schemeClr val="accent3"/>
                </a:solidFill>
                <a:latin typeface="Gibson SemiBold" pitchFamily="2" charset="77"/>
              </a:defRPr>
            </a:lvl1pPr>
          </a:lstStyle>
          <a:p>
            <a:pPr lvl="0"/>
            <a:r>
              <a:rPr lang="en-US"/>
              <a:t>LOREM IPSUM</a:t>
            </a:r>
          </a:p>
        </p:txBody>
      </p:sp>
      <p:sp>
        <p:nvSpPr>
          <p:cNvPr id="32" name="Text Placeholder 1">
            <a:extLst>
              <a:ext uri="{FF2B5EF4-FFF2-40B4-BE49-F238E27FC236}">
                <a16:creationId xmlns:a16="http://schemas.microsoft.com/office/drawing/2014/main" id="{A7B23AF8-BAE7-6AC4-A040-89CC40E89D35}"/>
              </a:ext>
            </a:extLst>
          </p:cNvPr>
          <p:cNvSpPr>
            <a:spLocks noGrp="1"/>
          </p:cNvSpPr>
          <p:nvPr>
            <p:ph type="body" sz="quarter" idx="77" hasCustomPrompt="1"/>
          </p:nvPr>
        </p:nvSpPr>
        <p:spPr>
          <a:xfrm>
            <a:off x="10040826" y="2547937"/>
            <a:ext cx="1828800" cy="734067"/>
          </a:xfrm>
        </p:spPr>
        <p:txBody>
          <a:bodyPr anchor="b">
            <a:noAutofit/>
          </a:bodyPr>
          <a:lstStyle>
            <a:lvl1pPr marL="0" indent="0" algn="ctr">
              <a:buNone/>
              <a:defRPr sz="3600" b="0" i="0" spc="150" baseline="0">
                <a:solidFill>
                  <a:schemeClr val="bg1"/>
                </a:solidFill>
                <a:latin typeface="Gibson" panose="02000000000000000000" pitchFamily="2" charset="77"/>
              </a:defRPr>
            </a:lvl1pPr>
          </a:lstStyle>
          <a:p>
            <a:pPr lvl="0"/>
            <a:r>
              <a:rPr lang="en-US"/>
              <a:t>##</a:t>
            </a:r>
          </a:p>
        </p:txBody>
      </p:sp>
      <p:sp>
        <p:nvSpPr>
          <p:cNvPr id="25" name="Text Placeholder 1">
            <a:extLst>
              <a:ext uri="{FF2B5EF4-FFF2-40B4-BE49-F238E27FC236}">
                <a16:creationId xmlns:a16="http://schemas.microsoft.com/office/drawing/2014/main" id="{48D1E3E2-E2E2-C211-5967-FDA2A599F3A8}"/>
              </a:ext>
            </a:extLst>
          </p:cNvPr>
          <p:cNvSpPr>
            <a:spLocks noGrp="1"/>
          </p:cNvSpPr>
          <p:nvPr>
            <p:ph type="body" sz="quarter" idx="71" hasCustomPrompt="1"/>
          </p:nvPr>
        </p:nvSpPr>
        <p:spPr>
          <a:xfrm>
            <a:off x="7655575" y="3400544"/>
            <a:ext cx="1828800" cy="287229"/>
          </a:xfrm>
        </p:spPr>
        <p:txBody>
          <a:bodyPr anchor="t">
            <a:noAutofit/>
          </a:bodyPr>
          <a:lstStyle>
            <a:lvl1pPr marL="0" indent="0" algn="ctr">
              <a:lnSpc>
                <a:spcPct val="120000"/>
              </a:lnSpc>
              <a:buNone/>
              <a:defRPr sz="1000" b="1" i="0" cap="all" spc="150" baseline="0">
                <a:solidFill>
                  <a:schemeClr val="accent3"/>
                </a:solidFill>
                <a:latin typeface="Gibson SemiBold" pitchFamily="2" charset="77"/>
              </a:defRPr>
            </a:lvl1pPr>
          </a:lstStyle>
          <a:p>
            <a:pPr lvl="0"/>
            <a:r>
              <a:rPr lang="en-US"/>
              <a:t>LOREM IPSUM</a:t>
            </a:r>
          </a:p>
        </p:txBody>
      </p:sp>
      <p:sp>
        <p:nvSpPr>
          <p:cNvPr id="34" name="Picture Placeholder 3">
            <a:extLst>
              <a:ext uri="{FF2B5EF4-FFF2-40B4-BE49-F238E27FC236}">
                <a16:creationId xmlns:a16="http://schemas.microsoft.com/office/drawing/2014/main" id="{6F41E365-3E1A-1051-DF3B-9DD0CB706720}"/>
              </a:ext>
              <a:ext uri="{C183D7F6-B498-43B3-948B-1728B52AA6E4}">
                <adec:decorative xmlns:adec="http://schemas.microsoft.com/office/drawing/2017/decorative" val="1"/>
              </a:ext>
            </a:extLst>
          </p:cNvPr>
          <p:cNvSpPr>
            <a:spLocks noGrp="1" noChangeAspect="1"/>
          </p:cNvSpPr>
          <p:nvPr>
            <p:ph type="pic" sz="quarter" idx="98" hasCustomPrompt="1"/>
          </p:nvPr>
        </p:nvSpPr>
        <p:spPr>
          <a:xfrm>
            <a:off x="8341375" y="2713933"/>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cxnSp>
        <p:nvCxnSpPr>
          <p:cNvPr id="10" name="Straight Connector 9">
            <a:extLst>
              <a:ext uri="{FF2B5EF4-FFF2-40B4-BE49-F238E27FC236}">
                <a16:creationId xmlns:a16="http://schemas.microsoft.com/office/drawing/2014/main" id="{876C7F50-4B7F-0141-08C4-5EF0D3F1788C}"/>
              </a:ext>
              <a:ext uri="{C183D7F6-B498-43B3-948B-1728B52AA6E4}">
                <adec:decorative xmlns:adec="http://schemas.microsoft.com/office/drawing/2017/decorative" val="1"/>
              </a:ext>
            </a:extLst>
          </p:cNvPr>
          <p:cNvCxnSpPr>
            <a:cxnSpLocks/>
          </p:cNvCxnSpPr>
          <p:nvPr userDrawn="1"/>
        </p:nvCxnSpPr>
        <p:spPr>
          <a:xfrm flipH="1">
            <a:off x="10040826" y="2163451"/>
            <a:ext cx="1828800" cy="0"/>
          </a:xfrm>
          <a:prstGeom prst="line">
            <a:avLst/>
          </a:prstGeom>
          <a:ln w="12700">
            <a:solidFill>
              <a:schemeClr val="bg2">
                <a:lumMod val="50000"/>
                <a:alpha val="44625"/>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38C80EB6-9393-ACD9-6D1A-BC134334A4A2}"/>
              </a:ext>
              <a:ext uri="{C183D7F6-B498-43B3-948B-1728B52AA6E4}">
                <adec:decorative xmlns:adec="http://schemas.microsoft.com/office/drawing/2017/decorative" val="1"/>
              </a:ext>
            </a:extLst>
          </p:cNvPr>
          <p:cNvCxnSpPr>
            <a:cxnSpLocks/>
          </p:cNvCxnSpPr>
          <p:nvPr userDrawn="1"/>
        </p:nvCxnSpPr>
        <p:spPr>
          <a:xfrm flipH="1">
            <a:off x="7655575" y="2163451"/>
            <a:ext cx="1828800" cy="0"/>
          </a:xfrm>
          <a:prstGeom prst="line">
            <a:avLst/>
          </a:prstGeom>
          <a:ln w="12700">
            <a:solidFill>
              <a:schemeClr val="bg2">
                <a:lumMod val="50000"/>
                <a:alpha val="44625"/>
              </a:schemeClr>
            </a:solidFill>
          </a:ln>
        </p:spPr>
        <p:style>
          <a:lnRef idx="1">
            <a:schemeClr val="accent1"/>
          </a:lnRef>
          <a:fillRef idx="0">
            <a:schemeClr val="accent1"/>
          </a:fillRef>
          <a:effectRef idx="0">
            <a:schemeClr val="accent1"/>
          </a:effectRef>
          <a:fontRef idx="minor">
            <a:schemeClr val="tx1"/>
          </a:fontRef>
        </p:style>
      </p:cxnSp>
      <p:sp>
        <p:nvSpPr>
          <p:cNvPr id="28" name="Text Placeholder 1">
            <a:extLst>
              <a:ext uri="{FF2B5EF4-FFF2-40B4-BE49-F238E27FC236}">
                <a16:creationId xmlns:a16="http://schemas.microsoft.com/office/drawing/2014/main" id="{4A415084-E2FE-0FDE-5D79-3A42A6E315A6}"/>
              </a:ext>
            </a:extLst>
          </p:cNvPr>
          <p:cNvSpPr>
            <a:spLocks noGrp="1"/>
          </p:cNvSpPr>
          <p:nvPr>
            <p:ph type="body" sz="quarter" idx="73" hasCustomPrompt="1"/>
          </p:nvPr>
        </p:nvSpPr>
        <p:spPr>
          <a:xfrm>
            <a:off x="10040826" y="1390650"/>
            <a:ext cx="1828800" cy="287229"/>
          </a:xfrm>
        </p:spPr>
        <p:txBody>
          <a:bodyPr anchor="t">
            <a:noAutofit/>
          </a:bodyPr>
          <a:lstStyle>
            <a:lvl1pPr marL="0" indent="0" algn="ctr">
              <a:lnSpc>
                <a:spcPct val="120000"/>
              </a:lnSpc>
              <a:buNone/>
              <a:defRPr sz="1000" b="1" i="0" cap="all" spc="150" baseline="0">
                <a:solidFill>
                  <a:schemeClr val="accent3"/>
                </a:solidFill>
                <a:latin typeface="Gibson SemiBold" pitchFamily="2" charset="77"/>
              </a:defRPr>
            </a:lvl1pPr>
          </a:lstStyle>
          <a:p>
            <a:pPr lvl="0"/>
            <a:r>
              <a:rPr lang="en-US"/>
              <a:t>LOREM IPSUM</a:t>
            </a:r>
          </a:p>
        </p:txBody>
      </p:sp>
      <p:sp>
        <p:nvSpPr>
          <p:cNvPr id="39" name="Picture Placeholder 3">
            <a:extLst>
              <a:ext uri="{FF2B5EF4-FFF2-40B4-BE49-F238E27FC236}">
                <a16:creationId xmlns:a16="http://schemas.microsoft.com/office/drawing/2014/main" id="{F761EB3C-0F8A-6E95-E1C9-1E5F7162B1AA}"/>
              </a:ext>
              <a:ext uri="{C183D7F6-B498-43B3-948B-1728B52AA6E4}">
                <adec:decorative xmlns:adec="http://schemas.microsoft.com/office/drawing/2017/decorative" val="1"/>
              </a:ext>
            </a:extLst>
          </p:cNvPr>
          <p:cNvSpPr>
            <a:spLocks noGrp="1" noChangeAspect="1"/>
          </p:cNvSpPr>
          <p:nvPr>
            <p:ph type="pic" sz="quarter" idx="100" hasCustomPrompt="1"/>
          </p:nvPr>
        </p:nvSpPr>
        <p:spPr>
          <a:xfrm>
            <a:off x="10726626" y="669067"/>
            <a:ext cx="457200" cy="457200"/>
          </a:xfrm>
          <a:prstGeom prst="rect">
            <a:avLst/>
          </a:prstGeom>
          <a:noFill/>
        </p:spPr>
        <p:txBody>
          <a:bodyPr wrap="square" anchor="ctr">
            <a:noAutofit/>
          </a:bodyPr>
          <a:lstStyle>
            <a:lvl1pPr marL="0" indent="0" algn="ctr">
              <a:lnSpc>
                <a:spcPct val="120000"/>
              </a:lnSpc>
              <a:buNone/>
              <a:defRPr sz="800" b="1" i="0">
                <a:solidFill>
                  <a:schemeClr val="bg1"/>
                </a:solidFill>
                <a:latin typeface="Gibson SemiBold" panose="02000000000000000000" pitchFamily="2" charset="77"/>
              </a:defRPr>
            </a:lvl1pPr>
          </a:lstStyle>
          <a:p>
            <a:r>
              <a:rPr lang="en-US"/>
              <a:t>ICON HERE</a:t>
            </a:r>
          </a:p>
        </p:txBody>
      </p:sp>
      <p:sp>
        <p:nvSpPr>
          <p:cNvPr id="24" name="Text Placeholder 1">
            <a:extLst>
              <a:ext uri="{FF2B5EF4-FFF2-40B4-BE49-F238E27FC236}">
                <a16:creationId xmlns:a16="http://schemas.microsoft.com/office/drawing/2014/main" id="{3764DCD0-9962-28C3-C1A5-97A648139B6F}"/>
              </a:ext>
            </a:extLst>
          </p:cNvPr>
          <p:cNvSpPr>
            <a:spLocks noGrp="1"/>
          </p:cNvSpPr>
          <p:nvPr>
            <p:ph type="body" sz="quarter" idx="15" hasCustomPrompt="1"/>
          </p:nvPr>
        </p:nvSpPr>
        <p:spPr>
          <a:xfrm>
            <a:off x="7655575" y="1390650"/>
            <a:ext cx="1828800" cy="287229"/>
          </a:xfrm>
        </p:spPr>
        <p:txBody>
          <a:bodyPr anchor="t">
            <a:noAutofit/>
          </a:bodyPr>
          <a:lstStyle>
            <a:lvl1pPr marL="0" indent="0" algn="ctr">
              <a:lnSpc>
                <a:spcPct val="120000"/>
              </a:lnSpc>
              <a:buNone/>
              <a:defRPr sz="1000" b="1" i="0" cap="all" spc="150" baseline="0">
                <a:solidFill>
                  <a:schemeClr val="accent3"/>
                </a:solidFill>
                <a:latin typeface="Gibson SemiBold" pitchFamily="2" charset="77"/>
              </a:defRPr>
            </a:lvl1pPr>
          </a:lstStyle>
          <a:p>
            <a:pPr lvl="0"/>
            <a:r>
              <a:rPr lang="en-US"/>
              <a:t>LOREM IPSUM</a:t>
            </a:r>
          </a:p>
        </p:txBody>
      </p:sp>
      <p:sp>
        <p:nvSpPr>
          <p:cNvPr id="33" name="Text Placeholder 1">
            <a:extLst>
              <a:ext uri="{FF2B5EF4-FFF2-40B4-BE49-F238E27FC236}">
                <a16:creationId xmlns:a16="http://schemas.microsoft.com/office/drawing/2014/main" id="{A118213C-AE3E-2CA3-C051-F21DAAA28792}"/>
              </a:ext>
            </a:extLst>
          </p:cNvPr>
          <p:cNvSpPr>
            <a:spLocks noGrp="1"/>
          </p:cNvSpPr>
          <p:nvPr>
            <p:ph type="body" sz="quarter" idx="78" hasCustomPrompt="1"/>
          </p:nvPr>
        </p:nvSpPr>
        <p:spPr>
          <a:xfrm>
            <a:off x="7655575" y="542939"/>
            <a:ext cx="1828800" cy="734067"/>
          </a:xfrm>
        </p:spPr>
        <p:txBody>
          <a:bodyPr anchor="b">
            <a:noAutofit/>
          </a:bodyPr>
          <a:lstStyle>
            <a:lvl1pPr marL="0" indent="0" algn="ctr">
              <a:buNone/>
              <a:defRPr sz="3600" b="0" i="0" spc="150" baseline="0">
                <a:solidFill>
                  <a:schemeClr val="bg1"/>
                </a:solidFill>
                <a:latin typeface="Gibson" panose="02000000000000000000" pitchFamily="2" charset="77"/>
              </a:defRPr>
            </a:lvl1pPr>
          </a:lstStyle>
          <a:p>
            <a:pPr lvl="0"/>
            <a:r>
              <a:rPr lang="en-US"/>
              <a:t>##</a:t>
            </a:r>
          </a:p>
        </p:txBody>
      </p:sp>
      <p:sp>
        <p:nvSpPr>
          <p:cNvPr id="4" name="Text Placeholder 26">
            <a:extLst>
              <a:ext uri="{FF2B5EF4-FFF2-40B4-BE49-F238E27FC236}">
                <a16:creationId xmlns:a16="http://schemas.microsoft.com/office/drawing/2014/main" id="{AD04ADC8-12A9-E7D7-83C2-DCA2CA64B2B7}"/>
              </a:ext>
            </a:extLst>
          </p:cNvPr>
          <p:cNvSpPr>
            <a:spLocks noGrp="1"/>
          </p:cNvSpPr>
          <p:nvPr>
            <p:ph type="body" sz="quarter" idx="70" hasCustomPrompt="1"/>
          </p:nvPr>
        </p:nvSpPr>
        <p:spPr>
          <a:xfrm>
            <a:off x="609600" y="1737360"/>
            <a:ext cx="6035040" cy="4434840"/>
          </a:xfrm>
        </p:spPr>
        <p:txBody>
          <a:bodyPr/>
          <a:lstStyle>
            <a:lvl1pPr marL="0" indent="0" algn="l">
              <a:lnSpc>
                <a:spcPct val="120000"/>
              </a:lnSpc>
              <a:spcAft>
                <a:spcPts val="0"/>
              </a:spcAft>
              <a:buNone/>
              <a:defRPr sz="12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a:p>
            <a:pPr lvl="0"/>
            <a:endParaRPr lang="en-US"/>
          </a:p>
        </p:txBody>
      </p:sp>
      <p:sp>
        <p:nvSpPr>
          <p:cNvPr id="3" name="Title Placeholder 3">
            <a:extLst>
              <a:ext uri="{FF2B5EF4-FFF2-40B4-BE49-F238E27FC236}">
                <a16:creationId xmlns:a16="http://schemas.microsoft.com/office/drawing/2014/main" id="{C621562D-22CE-588D-631E-C9CD1E60C678}"/>
              </a:ext>
            </a:extLst>
          </p:cNvPr>
          <p:cNvSpPr>
            <a:spLocks noGrp="1"/>
          </p:cNvSpPr>
          <p:nvPr>
            <p:ph type="title" hasCustomPrompt="1"/>
          </p:nvPr>
        </p:nvSpPr>
        <p:spPr>
          <a:xfrm>
            <a:off x="609600" y="1097280"/>
            <a:ext cx="6035040" cy="430887"/>
          </a:xfrm>
          <a:prstGeom prst="rect">
            <a:avLst/>
          </a:prstGeom>
        </p:spPr>
        <p:txBody>
          <a:bodyPr vert="horz" lIns="0" tIns="0" rIns="0" bIns="0" rtlCol="0" anchor="t" anchorCtr="0">
            <a:noAutofit/>
          </a:bodyPr>
          <a:lstStyle/>
          <a:p>
            <a:r>
              <a:rPr lang="en-US"/>
              <a:t>Content Slide Title – Right Section Dark</a:t>
            </a:r>
          </a:p>
        </p:txBody>
      </p:sp>
      <p:sp>
        <p:nvSpPr>
          <p:cNvPr id="5" name="Rectangle 4">
            <a:extLst>
              <a:ext uri="{FF2B5EF4-FFF2-40B4-BE49-F238E27FC236}">
                <a16:creationId xmlns:a16="http://schemas.microsoft.com/office/drawing/2014/main" id="{1E664151-0821-8FC4-68A5-8785B00A4750}"/>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28381202"/>
      </p:ext>
    </p:extLst>
  </p:cSld>
  <p:clrMapOvr>
    <a:masterClrMapping/>
  </p:clrMapOvr>
  <p:extLst>
    <p:ext uri="{DCECCB84-F9BA-43D5-87BE-67443E8EF086}">
      <p15:sldGuideLst xmlns:p15="http://schemas.microsoft.com/office/powerpoint/2012/main">
        <p15:guide id="1" orient="horz" pos="1872">
          <p15:clr>
            <a:srgbClr val="FBAE40"/>
          </p15:clr>
        </p15:guide>
      </p15:sldGuideLst>
    </p:ext>
  </p:extLst>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Content – Timelin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84541FC-3485-C663-11DB-61C1391B14B6}"/>
              </a:ext>
              <a:ext uri="{C183D7F6-B498-43B3-948B-1728B52AA6E4}">
                <adec:decorative xmlns:adec="http://schemas.microsoft.com/office/drawing/2017/decorative" val="1"/>
              </a:ext>
            </a:extLst>
          </p:cNvPr>
          <p:cNvSpPr/>
          <p:nvPr userDrawn="1"/>
        </p:nvSpPr>
        <p:spPr>
          <a:xfrm>
            <a:off x="0" y="4000500"/>
            <a:ext cx="12192000" cy="2857500"/>
          </a:xfrm>
          <a:prstGeom prst="rect">
            <a:avLst/>
          </a:prstGeom>
          <a:solidFill>
            <a:schemeClr val="bg2"/>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28" name="Text Placeholder 26">
            <a:extLst>
              <a:ext uri="{FF2B5EF4-FFF2-40B4-BE49-F238E27FC236}">
                <a16:creationId xmlns:a16="http://schemas.microsoft.com/office/drawing/2014/main" id="{E88F720F-86B1-38BF-F0D7-ADBA43F56518}"/>
              </a:ext>
            </a:extLst>
          </p:cNvPr>
          <p:cNvSpPr>
            <a:spLocks noGrp="1"/>
          </p:cNvSpPr>
          <p:nvPr>
            <p:ph type="body" sz="quarter" idx="90" hasCustomPrompt="1"/>
          </p:nvPr>
        </p:nvSpPr>
        <p:spPr>
          <a:xfrm>
            <a:off x="8856956" y="4997432"/>
            <a:ext cx="2284956" cy="1174768"/>
          </a:xfrm>
        </p:spPr>
        <p:txBody>
          <a:bodyPr anchor="t" anchorCtr="0">
            <a:noAutofit/>
          </a:bodyPr>
          <a:lstStyle>
            <a:lvl1pPr marL="171450" indent="-171450" algn="l">
              <a:lnSpc>
                <a:spcPct val="120000"/>
              </a:lnSpc>
              <a:spcAft>
                <a:spcPts val="0"/>
              </a:spcAft>
              <a:buFont typeface="Arial" panose="020B0604020202020204" pitchFamily="34" charset="0"/>
              <a:buChar char="•"/>
              <a:defRPr sz="10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lvl="0"/>
            <a:endParaRPr lang="en-US"/>
          </a:p>
        </p:txBody>
      </p:sp>
      <p:sp>
        <p:nvSpPr>
          <p:cNvPr id="27" name="Text Placeholder 26">
            <a:extLst>
              <a:ext uri="{FF2B5EF4-FFF2-40B4-BE49-F238E27FC236}">
                <a16:creationId xmlns:a16="http://schemas.microsoft.com/office/drawing/2014/main" id="{FE10F413-A382-ECF9-061E-64D17EF2B92E}"/>
              </a:ext>
            </a:extLst>
          </p:cNvPr>
          <p:cNvSpPr>
            <a:spLocks noGrp="1"/>
          </p:cNvSpPr>
          <p:nvPr>
            <p:ph type="body" sz="quarter" idx="89" hasCustomPrompt="1"/>
          </p:nvPr>
        </p:nvSpPr>
        <p:spPr>
          <a:xfrm>
            <a:off x="8856956" y="4705332"/>
            <a:ext cx="2284956" cy="281404"/>
          </a:xfrm>
        </p:spPr>
        <p:txBody>
          <a:bodyPr anchor="t" anchorCtr="0">
            <a:noAutofit/>
          </a:bodyPr>
          <a:lstStyle>
            <a:lvl1pPr marL="0" indent="0" algn="l">
              <a:lnSpc>
                <a:spcPct val="120000"/>
              </a:lnSpc>
              <a:spcAft>
                <a:spcPts val="0"/>
              </a:spcAft>
              <a:buNone/>
              <a:defRPr sz="10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Timeline Here</a:t>
            </a:r>
          </a:p>
        </p:txBody>
      </p:sp>
      <p:sp>
        <p:nvSpPr>
          <p:cNvPr id="26" name="Text Placeholder 15">
            <a:extLst>
              <a:ext uri="{FF2B5EF4-FFF2-40B4-BE49-F238E27FC236}">
                <a16:creationId xmlns:a16="http://schemas.microsoft.com/office/drawing/2014/main" id="{2739F55C-0D95-A153-5AD8-D5B5AC27E3CB}"/>
              </a:ext>
            </a:extLst>
          </p:cNvPr>
          <p:cNvSpPr>
            <a:spLocks noGrp="1"/>
          </p:cNvSpPr>
          <p:nvPr>
            <p:ph type="body" sz="quarter" idx="88" hasCustomPrompt="1"/>
          </p:nvPr>
        </p:nvSpPr>
        <p:spPr>
          <a:xfrm>
            <a:off x="8856958" y="4366082"/>
            <a:ext cx="2284957" cy="281404"/>
          </a:xfrm>
        </p:spPr>
        <p:txBody>
          <a:bodyPr/>
          <a:lstStyle>
            <a:lvl1pPr marL="0" indent="0" algn="l">
              <a:buNone/>
              <a:defRPr sz="1000" b="1" i="0" kern="1200" cap="all" spc="150" baseline="0">
                <a:solidFill>
                  <a:schemeClr val="tx2"/>
                </a:solidFill>
                <a:latin typeface="Gibson SemiBold" panose="02000000000000000000" pitchFamily="2" charset="77"/>
              </a:defRPr>
            </a:lvl1pPr>
            <a:lvl2pPr>
              <a:defRPr sz="1800"/>
            </a:lvl2pPr>
            <a:lvl3pPr>
              <a:defRPr sz="1800"/>
            </a:lvl3pPr>
            <a:lvl4pPr>
              <a:defRPr sz="1800"/>
            </a:lvl4pPr>
            <a:lvl5pPr>
              <a:defRPr sz="1800"/>
            </a:lvl5pPr>
          </a:lstStyle>
          <a:p>
            <a:pPr lvl="0"/>
            <a:r>
              <a:rPr lang="en-US"/>
              <a:t>4. Subtitle</a:t>
            </a:r>
          </a:p>
        </p:txBody>
      </p:sp>
      <p:sp>
        <p:nvSpPr>
          <p:cNvPr id="25" name="Text Placeholder 26">
            <a:extLst>
              <a:ext uri="{FF2B5EF4-FFF2-40B4-BE49-F238E27FC236}">
                <a16:creationId xmlns:a16="http://schemas.microsoft.com/office/drawing/2014/main" id="{73B383F2-23FC-A746-EFB2-E7956E429A59}"/>
              </a:ext>
            </a:extLst>
          </p:cNvPr>
          <p:cNvSpPr>
            <a:spLocks noGrp="1"/>
          </p:cNvSpPr>
          <p:nvPr>
            <p:ph type="body" sz="quarter" idx="87" hasCustomPrompt="1"/>
          </p:nvPr>
        </p:nvSpPr>
        <p:spPr>
          <a:xfrm>
            <a:off x="6112977" y="4997432"/>
            <a:ext cx="2284956" cy="1174768"/>
          </a:xfrm>
        </p:spPr>
        <p:txBody>
          <a:bodyPr anchor="t" anchorCtr="0">
            <a:noAutofit/>
          </a:bodyPr>
          <a:lstStyle>
            <a:lvl1pPr marL="171450" indent="-171450" algn="l">
              <a:lnSpc>
                <a:spcPct val="120000"/>
              </a:lnSpc>
              <a:spcAft>
                <a:spcPts val="0"/>
              </a:spcAft>
              <a:buFont typeface="Arial" panose="020B0604020202020204" pitchFamily="34" charset="0"/>
              <a:buChar char="•"/>
              <a:defRPr sz="10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lvl="0"/>
            <a:endParaRPr lang="en-US"/>
          </a:p>
        </p:txBody>
      </p:sp>
      <p:sp>
        <p:nvSpPr>
          <p:cNvPr id="24" name="Text Placeholder 26">
            <a:extLst>
              <a:ext uri="{FF2B5EF4-FFF2-40B4-BE49-F238E27FC236}">
                <a16:creationId xmlns:a16="http://schemas.microsoft.com/office/drawing/2014/main" id="{B8470590-3217-7273-D44B-5E797210FE16}"/>
              </a:ext>
            </a:extLst>
          </p:cNvPr>
          <p:cNvSpPr>
            <a:spLocks noGrp="1"/>
          </p:cNvSpPr>
          <p:nvPr>
            <p:ph type="body" sz="quarter" idx="86" hasCustomPrompt="1"/>
          </p:nvPr>
        </p:nvSpPr>
        <p:spPr>
          <a:xfrm>
            <a:off x="6112977" y="4705332"/>
            <a:ext cx="2284956" cy="281404"/>
          </a:xfrm>
        </p:spPr>
        <p:txBody>
          <a:bodyPr anchor="t" anchorCtr="0">
            <a:noAutofit/>
          </a:bodyPr>
          <a:lstStyle>
            <a:lvl1pPr marL="0" indent="0" algn="l">
              <a:lnSpc>
                <a:spcPct val="120000"/>
              </a:lnSpc>
              <a:spcAft>
                <a:spcPts val="0"/>
              </a:spcAft>
              <a:buNone/>
              <a:defRPr sz="10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Timeline Here</a:t>
            </a:r>
          </a:p>
        </p:txBody>
      </p:sp>
      <p:sp>
        <p:nvSpPr>
          <p:cNvPr id="23" name="Text Placeholder 15">
            <a:extLst>
              <a:ext uri="{FF2B5EF4-FFF2-40B4-BE49-F238E27FC236}">
                <a16:creationId xmlns:a16="http://schemas.microsoft.com/office/drawing/2014/main" id="{6DEA776B-73CC-68A5-E32D-AB522D9696D1}"/>
              </a:ext>
            </a:extLst>
          </p:cNvPr>
          <p:cNvSpPr>
            <a:spLocks noGrp="1"/>
          </p:cNvSpPr>
          <p:nvPr>
            <p:ph type="body" sz="quarter" idx="85" hasCustomPrompt="1"/>
          </p:nvPr>
        </p:nvSpPr>
        <p:spPr>
          <a:xfrm>
            <a:off x="6112979" y="4366082"/>
            <a:ext cx="2284957" cy="281404"/>
          </a:xfrm>
        </p:spPr>
        <p:txBody>
          <a:bodyPr/>
          <a:lstStyle>
            <a:lvl1pPr marL="0" indent="0" algn="l">
              <a:buNone/>
              <a:defRPr sz="1000" b="1" i="0" kern="1200" cap="all" spc="150" baseline="0">
                <a:solidFill>
                  <a:schemeClr val="tx2"/>
                </a:solidFill>
                <a:latin typeface="Gibson SemiBold" panose="02000000000000000000" pitchFamily="2" charset="77"/>
              </a:defRPr>
            </a:lvl1pPr>
            <a:lvl2pPr>
              <a:defRPr sz="1800"/>
            </a:lvl2pPr>
            <a:lvl3pPr>
              <a:defRPr sz="1800"/>
            </a:lvl3pPr>
            <a:lvl4pPr>
              <a:defRPr sz="1800"/>
            </a:lvl4pPr>
            <a:lvl5pPr>
              <a:defRPr sz="1800"/>
            </a:lvl5pPr>
          </a:lstStyle>
          <a:p>
            <a:pPr lvl="0"/>
            <a:r>
              <a:rPr lang="en-US"/>
              <a:t>3. Subtitle</a:t>
            </a:r>
          </a:p>
        </p:txBody>
      </p:sp>
      <p:sp>
        <p:nvSpPr>
          <p:cNvPr id="22" name="Text Placeholder 26">
            <a:extLst>
              <a:ext uri="{FF2B5EF4-FFF2-40B4-BE49-F238E27FC236}">
                <a16:creationId xmlns:a16="http://schemas.microsoft.com/office/drawing/2014/main" id="{FB51AAB9-1132-D06F-6F7E-1DF38666A454}"/>
              </a:ext>
            </a:extLst>
          </p:cNvPr>
          <p:cNvSpPr>
            <a:spLocks noGrp="1"/>
          </p:cNvSpPr>
          <p:nvPr>
            <p:ph type="body" sz="quarter" idx="84" hasCustomPrompt="1"/>
          </p:nvPr>
        </p:nvSpPr>
        <p:spPr>
          <a:xfrm>
            <a:off x="3368999" y="4997432"/>
            <a:ext cx="2284956" cy="1174768"/>
          </a:xfrm>
        </p:spPr>
        <p:txBody>
          <a:bodyPr anchor="t" anchorCtr="0">
            <a:noAutofit/>
          </a:bodyPr>
          <a:lstStyle>
            <a:lvl1pPr marL="171450" indent="-171450" algn="l">
              <a:lnSpc>
                <a:spcPct val="120000"/>
              </a:lnSpc>
              <a:spcAft>
                <a:spcPts val="0"/>
              </a:spcAft>
              <a:buFont typeface="Arial" panose="020B0604020202020204" pitchFamily="34" charset="0"/>
              <a:buChar char="•"/>
              <a:defRPr sz="10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lvl="0"/>
            <a:endParaRPr lang="en-US"/>
          </a:p>
        </p:txBody>
      </p:sp>
      <p:sp>
        <p:nvSpPr>
          <p:cNvPr id="21" name="Text Placeholder 26">
            <a:extLst>
              <a:ext uri="{FF2B5EF4-FFF2-40B4-BE49-F238E27FC236}">
                <a16:creationId xmlns:a16="http://schemas.microsoft.com/office/drawing/2014/main" id="{E4545B19-9CA8-CA73-A6EC-DF466167CE16}"/>
              </a:ext>
            </a:extLst>
          </p:cNvPr>
          <p:cNvSpPr>
            <a:spLocks noGrp="1"/>
          </p:cNvSpPr>
          <p:nvPr>
            <p:ph type="body" sz="quarter" idx="83" hasCustomPrompt="1"/>
          </p:nvPr>
        </p:nvSpPr>
        <p:spPr>
          <a:xfrm>
            <a:off x="3368999" y="4705332"/>
            <a:ext cx="2284956" cy="281404"/>
          </a:xfrm>
        </p:spPr>
        <p:txBody>
          <a:bodyPr anchor="t" anchorCtr="0">
            <a:noAutofit/>
          </a:bodyPr>
          <a:lstStyle>
            <a:lvl1pPr marL="0" indent="0" algn="l">
              <a:lnSpc>
                <a:spcPct val="120000"/>
              </a:lnSpc>
              <a:spcAft>
                <a:spcPts val="0"/>
              </a:spcAft>
              <a:buNone/>
              <a:defRPr sz="10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Timeline Here</a:t>
            </a:r>
          </a:p>
        </p:txBody>
      </p:sp>
      <p:sp>
        <p:nvSpPr>
          <p:cNvPr id="20" name="Text Placeholder 15">
            <a:extLst>
              <a:ext uri="{FF2B5EF4-FFF2-40B4-BE49-F238E27FC236}">
                <a16:creationId xmlns:a16="http://schemas.microsoft.com/office/drawing/2014/main" id="{92789435-C11E-163E-828A-959CC37DC673}"/>
              </a:ext>
            </a:extLst>
          </p:cNvPr>
          <p:cNvSpPr>
            <a:spLocks noGrp="1"/>
          </p:cNvSpPr>
          <p:nvPr>
            <p:ph type="body" sz="quarter" idx="82" hasCustomPrompt="1"/>
          </p:nvPr>
        </p:nvSpPr>
        <p:spPr>
          <a:xfrm>
            <a:off x="3369001" y="4366082"/>
            <a:ext cx="2284957" cy="281404"/>
          </a:xfrm>
        </p:spPr>
        <p:txBody>
          <a:bodyPr/>
          <a:lstStyle>
            <a:lvl1pPr marL="0" indent="0" algn="l">
              <a:buNone/>
              <a:defRPr sz="1000" b="1" i="0" kern="1200" cap="all" spc="150" baseline="0">
                <a:solidFill>
                  <a:schemeClr val="tx2"/>
                </a:solidFill>
                <a:latin typeface="Gibson SemiBold" panose="02000000000000000000" pitchFamily="2" charset="77"/>
              </a:defRPr>
            </a:lvl1pPr>
            <a:lvl2pPr>
              <a:defRPr sz="1800"/>
            </a:lvl2pPr>
            <a:lvl3pPr>
              <a:defRPr sz="1800"/>
            </a:lvl3pPr>
            <a:lvl4pPr>
              <a:defRPr sz="1800"/>
            </a:lvl4pPr>
            <a:lvl5pPr>
              <a:defRPr sz="1800"/>
            </a:lvl5pPr>
          </a:lstStyle>
          <a:p>
            <a:pPr lvl="0"/>
            <a:r>
              <a:rPr lang="en-US"/>
              <a:t>2. Subtitle</a:t>
            </a:r>
          </a:p>
        </p:txBody>
      </p:sp>
      <p:sp>
        <p:nvSpPr>
          <p:cNvPr id="19" name="Text Placeholder 26">
            <a:extLst>
              <a:ext uri="{FF2B5EF4-FFF2-40B4-BE49-F238E27FC236}">
                <a16:creationId xmlns:a16="http://schemas.microsoft.com/office/drawing/2014/main" id="{B23215F5-8BC8-1DFB-1988-F3294F3491C9}"/>
              </a:ext>
            </a:extLst>
          </p:cNvPr>
          <p:cNvSpPr>
            <a:spLocks noGrp="1"/>
          </p:cNvSpPr>
          <p:nvPr>
            <p:ph type="body" sz="quarter" idx="81" hasCustomPrompt="1"/>
          </p:nvPr>
        </p:nvSpPr>
        <p:spPr>
          <a:xfrm>
            <a:off x="625020" y="4997432"/>
            <a:ext cx="2284956" cy="1174768"/>
          </a:xfrm>
        </p:spPr>
        <p:txBody>
          <a:bodyPr anchor="t" anchorCtr="0">
            <a:noAutofit/>
          </a:bodyPr>
          <a:lstStyle>
            <a:lvl1pPr marL="171450" indent="-171450" algn="l">
              <a:lnSpc>
                <a:spcPct val="120000"/>
              </a:lnSpc>
              <a:spcAft>
                <a:spcPts val="0"/>
              </a:spcAft>
              <a:buFont typeface="Arial" panose="020B0604020202020204" pitchFamily="34" charset="0"/>
              <a:buChar char="•"/>
              <a:defRPr sz="10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marL="171450" marR="0" lvl="0" indent="-171450" algn="l" defTabSz="914377" rtl="0" eaLnBrk="1" fontAlgn="auto" latinLnBrk="0" hangingPunct="1">
              <a:lnSpc>
                <a:spcPct val="120000"/>
              </a:lnSpc>
              <a:spcBef>
                <a:spcPts val="0"/>
              </a:spcBef>
              <a:spcAft>
                <a:spcPts val="0"/>
              </a:spcAft>
              <a:buClr>
                <a:schemeClr val="tx1"/>
              </a:buClr>
              <a:buSzTx/>
              <a:buFont typeface="Arial" panose="020B0604020202020204" pitchFamily="34" charset="0"/>
              <a:buChar char="•"/>
              <a:tabLst/>
              <a:defRPr/>
            </a:pPr>
            <a:r>
              <a:rPr lang="en-US"/>
              <a:t>Activity Here</a:t>
            </a:r>
          </a:p>
          <a:p>
            <a:pPr lvl="0"/>
            <a:endParaRPr lang="en-US"/>
          </a:p>
        </p:txBody>
      </p:sp>
      <p:sp>
        <p:nvSpPr>
          <p:cNvPr id="18" name="Text Placeholder 26">
            <a:extLst>
              <a:ext uri="{FF2B5EF4-FFF2-40B4-BE49-F238E27FC236}">
                <a16:creationId xmlns:a16="http://schemas.microsoft.com/office/drawing/2014/main" id="{54183AAC-4082-69D5-C353-73291FB279E8}"/>
              </a:ext>
            </a:extLst>
          </p:cNvPr>
          <p:cNvSpPr>
            <a:spLocks noGrp="1"/>
          </p:cNvSpPr>
          <p:nvPr>
            <p:ph type="body" sz="quarter" idx="79" hasCustomPrompt="1"/>
          </p:nvPr>
        </p:nvSpPr>
        <p:spPr>
          <a:xfrm>
            <a:off x="625020" y="4705332"/>
            <a:ext cx="2284956" cy="281404"/>
          </a:xfrm>
        </p:spPr>
        <p:txBody>
          <a:bodyPr anchor="t" anchorCtr="0">
            <a:noAutofit/>
          </a:bodyPr>
          <a:lstStyle>
            <a:lvl1pPr marL="0" indent="0" algn="l">
              <a:lnSpc>
                <a:spcPct val="120000"/>
              </a:lnSpc>
              <a:spcAft>
                <a:spcPts val="0"/>
              </a:spcAft>
              <a:buNone/>
              <a:defRPr sz="10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Timeline Here</a:t>
            </a:r>
          </a:p>
        </p:txBody>
      </p:sp>
      <p:sp>
        <p:nvSpPr>
          <p:cNvPr id="17" name="Text Placeholder 15">
            <a:extLst>
              <a:ext uri="{FF2B5EF4-FFF2-40B4-BE49-F238E27FC236}">
                <a16:creationId xmlns:a16="http://schemas.microsoft.com/office/drawing/2014/main" id="{AF639A52-971D-E950-84B3-A490D1A26AC3}"/>
              </a:ext>
            </a:extLst>
          </p:cNvPr>
          <p:cNvSpPr>
            <a:spLocks noGrp="1"/>
          </p:cNvSpPr>
          <p:nvPr>
            <p:ph type="body" sz="quarter" idx="19" hasCustomPrompt="1"/>
          </p:nvPr>
        </p:nvSpPr>
        <p:spPr>
          <a:xfrm>
            <a:off x="625022" y="4366082"/>
            <a:ext cx="2284957" cy="281404"/>
          </a:xfrm>
        </p:spPr>
        <p:txBody>
          <a:bodyPr/>
          <a:lstStyle>
            <a:lvl1pPr marL="0" indent="0" algn="l">
              <a:buNone/>
              <a:defRPr sz="1000" b="1" i="0" kern="1200" cap="all" spc="150" baseline="0">
                <a:solidFill>
                  <a:schemeClr val="tx2"/>
                </a:solidFill>
                <a:latin typeface="Gibson SemiBold" panose="02000000000000000000" pitchFamily="2" charset="77"/>
              </a:defRPr>
            </a:lvl1pPr>
            <a:lvl2pPr>
              <a:defRPr sz="1800"/>
            </a:lvl2pPr>
            <a:lvl3pPr>
              <a:defRPr sz="1800"/>
            </a:lvl3pPr>
            <a:lvl4pPr>
              <a:defRPr sz="1800"/>
            </a:lvl4pPr>
            <a:lvl5pPr>
              <a:defRPr sz="1800"/>
            </a:lvl5pPr>
          </a:lstStyle>
          <a:p>
            <a:pPr lvl="0"/>
            <a:r>
              <a:rPr lang="en-US"/>
              <a:t>1. Subtitle</a:t>
            </a:r>
          </a:p>
        </p:txBody>
      </p:sp>
      <p:sp>
        <p:nvSpPr>
          <p:cNvPr id="14" name="Title Placeholder 3">
            <a:extLst>
              <a:ext uri="{FF2B5EF4-FFF2-40B4-BE49-F238E27FC236}">
                <a16:creationId xmlns:a16="http://schemas.microsoft.com/office/drawing/2014/main" id="{351BE10D-8724-9EF5-9AAB-C2BF34FFBA38}"/>
              </a:ext>
            </a:extLst>
          </p:cNvPr>
          <p:cNvSpPr>
            <a:spLocks noGrp="1"/>
          </p:cNvSpPr>
          <p:nvPr>
            <p:ph type="title" hasCustomPrompt="1"/>
          </p:nvPr>
        </p:nvSpPr>
        <p:spPr>
          <a:xfrm>
            <a:off x="612648" y="685800"/>
            <a:ext cx="10972800" cy="430887"/>
          </a:xfrm>
          <a:prstGeom prst="rect">
            <a:avLst/>
          </a:prstGeom>
        </p:spPr>
        <p:txBody>
          <a:bodyPr vert="horz" lIns="0" tIns="0" rIns="0" bIns="0" rtlCol="0" anchor="t" anchorCtr="0">
            <a:noAutofit/>
          </a:bodyPr>
          <a:lstStyle>
            <a:lvl1pPr>
              <a:defRPr baseline="0"/>
            </a:lvl1pPr>
          </a:lstStyle>
          <a:p>
            <a:r>
              <a:rPr lang="en-US"/>
              <a:t>Content Slide Title – Timeline</a:t>
            </a:r>
          </a:p>
        </p:txBody>
      </p:sp>
      <p:sp>
        <p:nvSpPr>
          <p:cNvPr id="3" name="Copyright">
            <a:extLst>
              <a:ext uri="{FF2B5EF4-FFF2-40B4-BE49-F238E27FC236}">
                <a16:creationId xmlns:a16="http://schemas.microsoft.com/office/drawing/2014/main" id="{A72A2AE6-C867-6D98-E6C0-3D01F98353BA}"/>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2023 CapTech Ventures, Inc. All Rights Reserved.</a:t>
            </a:r>
          </a:p>
        </p:txBody>
      </p:sp>
      <p:pic>
        <p:nvPicPr>
          <p:cNvPr id="6" name="Logo">
            <a:extLst>
              <a:ext uri="{FF2B5EF4-FFF2-40B4-BE49-F238E27FC236}">
                <a16:creationId xmlns:a16="http://schemas.microsoft.com/office/drawing/2014/main" id="{56C98FD5-F191-AD6C-FD89-4EACAE3B5643}"/>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spTree>
    <p:extLst>
      <p:ext uri="{BB962C8B-B14F-4D97-AF65-F5344CB8AC3E}">
        <p14:creationId xmlns:p14="http://schemas.microsoft.com/office/powerpoint/2010/main" val="3547458373"/>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Content + Image – Right 1">
    <p:spTree>
      <p:nvGrpSpPr>
        <p:cNvPr id="1" name=""/>
        <p:cNvGrpSpPr/>
        <p:nvPr/>
      </p:nvGrpSpPr>
      <p:grpSpPr>
        <a:xfrm>
          <a:off x="0" y="0"/>
          <a:ext cx="0" cy="0"/>
          <a:chOff x="0" y="0"/>
          <a:chExt cx="0" cy="0"/>
        </a:xfrm>
      </p:grpSpPr>
      <p:sp>
        <p:nvSpPr>
          <p:cNvPr id="20" name="Picture Placeholder 5">
            <a:extLst>
              <a:ext uri="{FF2B5EF4-FFF2-40B4-BE49-F238E27FC236}">
                <a16:creationId xmlns:a16="http://schemas.microsoft.com/office/drawing/2014/main" id="{3BAFC43B-593E-8E4F-B8EC-42FEF688B3E8}"/>
              </a:ext>
            </a:extLst>
          </p:cNvPr>
          <p:cNvSpPr>
            <a:spLocks noGrp="1"/>
          </p:cNvSpPr>
          <p:nvPr>
            <p:ph type="pic" sz="quarter" idx="17" hasCustomPrompt="1"/>
          </p:nvPr>
        </p:nvSpPr>
        <p:spPr>
          <a:xfrm>
            <a:off x="6462792" y="0"/>
            <a:ext cx="5729207" cy="6858000"/>
          </a:xfrm>
          <a:pattFill prst="pct5">
            <a:fgClr>
              <a:schemeClr val="tx1"/>
            </a:fgClr>
            <a:bgClr>
              <a:schemeClr val="bg1"/>
            </a:bgClr>
          </a:pattFill>
        </p:spPr>
        <p:txBody>
          <a:bodyPr anchor="ctr">
            <a:normAutofit/>
          </a:bodyPr>
          <a:lstStyle>
            <a:lvl1pPr marL="0" indent="0" algn="ctr">
              <a:buNone/>
              <a:defRPr sz="1800" b="0" i="0">
                <a:solidFill>
                  <a:schemeClr val="tx1"/>
                </a:solidFill>
                <a:latin typeface="Gibson" pitchFamily="2" charset="77"/>
              </a:defRPr>
            </a:lvl1pPr>
          </a:lstStyle>
          <a:p>
            <a:r>
              <a:rPr lang="en-US"/>
              <a:t>Click to insert image</a:t>
            </a:r>
          </a:p>
        </p:txBody>
      </p:sp>
      <p:sp>
        <p:nvSpPr>
          <p:cNvPr id="9" name="Text Placeholder 1">
            <a:extLst>
              <a:ext uri="{FF2B5EF4-FFF2-40B4-BE49-F238E27FC236}">
                <a16:creationId xmlns:a16="http://schemas.microsoft.com/office/drawing/2014/main" id="{0D2B820E-BE24-FDCD-A473-246C58582B99}"/>
              </a:ext>
            </a:extLst>
          </p:cNvPr>
          <p:cNvSpPr>
            <a:spLocks noGrp="1"/>
          </p:cNvSpPr>
          <p:nvPr>
            <p:ph type="body" sz="quarter" idx="44" hasCustomPrompt="1"/>
          </p:nvPr>
        </p:nvSpPr>
        <p:spPr>
          <a:xfrm>
            <a:off x="609600" y="2085396"/>
            <a:ext cx="5486400" cy="4086804"/>
          </a:xfrm>
        </p:spPr>
        <p:txBody>
          <a:bodyPr anchor="t">
            <a:noAutofit/>
          </a:bodyPr>
          <a:lstStyle>
            <a:lvl1pPr marL="0" indent="0" algn="l">
              <a:lnSpc>
                <a:spcPct val="120000"/>
              </a:lnSpc>
              <a:spcAft>
                <a:spcPts val="600"/>
              </a:spcAft>
              <a:buNone/>
              <a:defRPr sz="1200" b="0" i="0" spc="0" baseline="0">
                <a:solidFill>
                  <a:schemeClr val="tx1"/>
                </a:solidFill>
                <a:latin typeface="Gibson" panose="02000000000000000000" pitchFamily="2" charset="77"/>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Justo </a:t>
            </a:r>
            <a:r>
              <a:rPr lang="en-US" err="1"/>
              <a:t>donec</a:t>
            </a:r>
            <a:r>
              <a:rPr lang="en-US"/>
              <a:t> </a:t>
            </a:r>
            <a:r>
              <a:rPr lang="en-US" err="1"/>
              <a:t>enim</a:t>
            </a:r>
            <a:r>
              <a:rPr lang="en-US"/>
              <a:t> diam </a:t>
            </a:r>
            <a:r>
              <a:rPr lang="en-US" err="1"/>
              <a:t>vulputate</a:t>
            </a:r>
            <a:r>
              <a:rPr lang="en-US"/>
              <a:t> </a:t>
            </a:r>
            <a:r>
              <a:rPr lang="en-US" err="1"/>
              <a:t>ut</a:t>
            </a:r>
            <a:r>
              <a:rPr lang="en-US"/>
              <a:t> pharetra sit </a:t>
            </a:r>
            <a:r>
              <a:rPr lang="en-US" err="1"/>
              <a:t>amet</a:t>
            </a:r>
            <a:r>
              <a:rPr lang="en-US"/>
              <a:t>. Nunc pulvinar </a:t>
            </a:r>
            <a:r>
              <a:rPr lang="en-US" err="1"/>
              <a:t>sapien</a:t>
            </a:r>
            <a:r>
              <a:rPr lang="en-US"/>
              <a:t> et ligula </a:t>
            </a:r>
            <a:r>
              <a:rPr lang="en-US" err="1"/>
              <a:t>ullamcorper</a:t>
            </a:r>
            <a:r>
              <a:rPr lang="en-US"/>
              <a:t>. </a:t>
            </a:r>
            <a:r>
              <a:rPr lang="en-US" err="1"/>
              <a:t>Urna</a:t>
            </a:r>
            <a:r>
              <a:rPr lang="en-US"/>
              <a:t> et pharetra pharetra </a:t>
            </a:r>
            <a:r>
              <a:rPr lang="en-US" err="1"/>
              <a:t>massa</a:t>
            </a:r>
            <a:r>
              <a:rPr lang="en-US"/>
              <a:t> </a:t>
            </a:r>
            <a:r>
              <a:rPr lang="en-US" err="1"/>
              <a:t>massa</a:t>
            </a:r>
            <a:r>
              <a:rPr lang="en-US"/>
              <a:t>. </a:t>
            </a:r>
            <a:r>
              <a:rPr lang="en-US" err="1"/>
              <a:t>Nisl</a:t>
            </a:r>
            <a:r>
              <a:rPr lang="en-US"/>
              <a:t> </a:t>
            </a:r>
            <a:r>
              <a:rPr lang="en-US" err="1"/>
              <a:t>rhoncus</a:t>
            </a:r>
            <a:r>
              <a:rPr lang="en-US"/>
              <a:t> </a:t>
            </a:r>
            <a:r>
              <a:rPr lang="en-US" err="1"/>
              <a:t>mattis</a:t>
            </a:r>
            <a:r>
              <a:rPr lang="en-US"/>
              <a:t> </a:t>
            </a:r>
            <a:r>
              <a:rPr lang="en-US" err="1"/>
              <a:t>rhoncus</a:t>
            </a:r>
            <a:r>
              <a:rPr lang="en-US"/>
              <a:t> </a:t>
            </a:r>
            <a:r>
              <a:rPr lang="en-US" err="1"/>
              <a:t>urna</a:t>
            </a:r>
            <a:r>
              <a:rPr lang="en-US"/>
              <a:t> </a:t>
            </a:r>
            <a:r>
              <a:rPr lang="en-US" err="1"/>
              <a:t>neque</a:t>
            </a:r>
            <a:r>
              <a:rPr lang="en-US"/>
              <a:t>. </a:t>
            </a:r>
            <a:r>
              <a:rPr lang="en-US" err="1"/>
              <a:t>Tortor</a:t>
            </a:r>
            <a:r>
              <a:rPr lang="en-US"/>
              <a:t> vitae </a:t>
            </a:r>
            <a:r>
              <a:rPr lang="en-US" err="1"/>
              <a:t>purus</a:t>
            </a:r>
            <a:r>
              <a:rPr lang="en-US"/>
              <a:t> </a:t>
            </a:r>
            <a:r>
              <a:rPr lang="en-US" err="1"/>
              <a:t>faucibus</a:t>
            </a:r>
            <a:r>
              <a:rPr lang="en-US"/>
              <a:t> </a:t>
            </a:r>
            <a:r>
              <a:rPr lang="en-US" err="1"/>
              <a:t>ornare</a:t>
            </a:r>
            <a:r>
              <a:rPr lang="en-US"/>
              <a:t> </a:t>
            </a:r>
            <a:r>
              <a:rPr lang="en-US" err="1"/>
              <a:t>suspendisse</a:t>
            </a:r>
            <a:r>
              <a:rPr lang="en-US"/>
              <a:t> sed.</a:t>
            </a:r>
          </a:p>
        </p:txBody>
      </p:sp>
      <p:sp>
        <p:nvSpPr>
          <p:cNvPr id="8" name="Title Placeholder 3">
            <a:extLst>
              <a:ext uri="{FF2B5EF4-FFF2-40B4-BE49-F238E27FC236}">
                <a16:creationId xmlns:a16="http://schemas.microsoft.com/office/drawing/2014/main" id="{2B4A04F7-8446-0E44-3024-8C7EB3D149C3}"/>
              </a:ext>
            </a:extLst>
          </p:cNvPr>
          <p:cNvSpPr>
            <a:spLocks noGrp="1"/>
          </p:cNvSpPr>
          <p:nvPr>
            <p:ph type="title" hasCustomPrompt="1"/>
          </p:nvPr>
        </p:nvSpPr>
        <p:spPr>
          <a:xfrm>
            <a:off x="609600" y="1463040"/>
            <a:ext cx="5486400" cy="430887"/>
          </a:xfrm>
          <a:prstGeom prst="rect">
            <a:avLst/>
          </a:prstGeom>
        </p:spPr>
        <p:txBody>
          <a:bodyPr vert="horz" lIns="0" tIns="0" rIns="0" bIns="0" rtlCol="0" anchor="t" anchorCtr="0">
            <a:noAutofit/>
          </a:bodyPr>
          <a:lstStyle/>
          <a:p>
            <a:r>
              <a:rPr lang="en-US"/>
              <a:t>Content + Image Slide – Right 1</a:t>
            </a:r>
          </a:p>
        </p:txBody>
      </p:sp>
      <p:sp>
        <p:nvSpPr>
          <p:cNvPr id="7" name="Text Placeholder 1">
            <a:extLst>
              <a:ext uri="{FF2B5EF4-FFF2-40B4-BE49-F238E27FC236}">
                <a16:creationId xmlns:a16="http://schemas.microsoft.com/office/drawing/2014/main" id="{BCF78E33-EC6C-3FD2-6092-FB18FCEE925C}"/>
              </a:ext>
            </a:extLst>
          </p:cNvPr>
          <p:cNvSpPr>
            <a:spLocks noGrp="1"/>
          </p:cNvSpPr>
          <p:nvPr>
            <p:ph type="body" sz="quarter" idx="15" hasCustomPrompt="1"/>
          </p:nvPr>
        </p:nvSpPr>
        <p:spPr>
          <a:xfrm>
            <a:off x="609600" y="1097280"/>
            <a:ext cx="5486400" cy="308671"/>
          </a:xfrm>
        </p:spPr>
        <p:txBody>
          <a:bodyPr anchor="t">
            <a:noAutofit/>
          </a:bodyPr>
          <a:lstStyle>
            <a:lvl1pPr marL="0" indent="0" algn="l">
              <a:buNone/>
              <a:defRPr sz="1000" b="1" i="0" spc="150" baseline="0">
                <a:solidFill>
                  <a:schemeClr val="tx2"/>
                </a:solidFill>
                <a:latin typeface="Gibson SemiBold" pitchFamily="2" charset="77"/>
              </a:defRPr>
            </a:lvl1pPr>
          </a:lstStyle>
          <a:p>
            <a:pPr lvl="0"/>
            <a:r>
              <a:rPr lang="en-US"/>
              <a:t>OPTIONAL SUBHEADER</a:t>
            </a:r>
          </a:p>
        </p:txBody>
      </p:sp>
      <p:sp>
        <p:nvSpPr>
          <p:cNvPr id="2" name="Rectangle 1">
            <a:extLst>
              <a:ext uri="{FF2B5EF4-FFF2-40B4-BE49-F238E27FC236}">
                <a16:creationId xmlns:a16="http://schemas.microsoft.com/office/drawing/2014/main" id="{8A563917-B9D0-7A25-73F1-3BB30BEC3240}"/>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76591728"/>
      </p:ext>
    </p:extLst>
  </p:cSld>
  <p:clrMapOvr>
    <a:masterClrMapping/>
  </p:clrMapOvr>
  <p:extLst>
    <p:ext uri="{DCECCB84-F9BA-43D5-87BE-67443E8EF086}">
      <p15:sldGuideLst xmlns:p15="http://schemas.microsoft.com/office/powerpoint/2012/main"/>
    </p:ext>
  </p:extLst>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Content + 1 Image Abstrac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9C5701D-8E3A-78A9-8C58-E987E68FE01F}"/>
              </a:ext>
              <a:ext uri="{C183D7F6-B498-43B3-948B-1728B52AA6E4}">
                <adec:decorative xmlns:adec="http://schemas.microsoft.com/office/drawing/2017/decorative" val="1"/>
              </a:ext>
            </a:extLst>
          </p:cNvPr>
          <p:cNvSpPr/>
          <p:nvPr userDrawn="1"/>
        </p:nvSpPr>
        <p:spPr>
          <a:xfrm>
            <a:off x="7747000" y="1759130"/>
            <a:ext cx="4140200" cy="4413069"/>
          </a:xfrm>
          <a:prstGeom prst="rect">
            <a:avLst/>
          </a:prstGeom>
          <a:solidFill>
            <a:schemeClr val="bg2"/>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10" name="Picture Placeholder 5">
            <a:extLst>
              <a:ext uri="{FF2B5EF4-FFF2-40B4-BE49-F238E27FC236}">
                <a16:creationId xmlns:a16="http://schemas.microsoft.com/office/drawing/2014/main" id="{0F4A3AE8-40D2-5455-3C8D-492B7342E639}"/>
              </a:ext>
            </a:extLst>
          </p:cNvPr>
          <p:cNvSpPr>
            <a:spLocks noGrp="1"/>
          </p:cNvSpPr>
          <p:nvPr>
            <p:ph type="pic" sz="quarter" idx="17" hasCustomPrompt="1"/>
          </p:nvPr>
        </p:nvSpPr>
        <p:spPr>
          <a:xfrm>
            <a:off x="6461760" y="697192"/>
            <a:ext cx="5117592" cy="5117592"/>
          </a:xfrm>
          <a:pattFill prst="pct5">
            <a:fgClr>
              <a:schemeClr val="tx1"/>
            </a:fgClr>
            <a:bgClr>
              <a:schemeClr val="bg1"/>
            </a:bgClr>
          </a:pattFill>
        </p:spPr>
        <p:txBody>
          <a:bodyPr anchor="ctr">
            <a:normAutofit/>
          </a:bodyPr>
          <a:lstStyle>
            <a:lvl1pPr marL="0" indent="0" algn="ctr">
              <a:buNone/>
              <a:defRPr sz="1800" b="0" i="0">
                <a:solidFill>
                  <a:schemeClr val="tx1"/>
                </a:solidFill>
                <a:latin typeface="Gibson" pitchFamily="2" charset="77"/>
              </a:defRPr>
            </a:lvl1pPr>
          </a:lstStyle>
          <a:p>
            <a:r>
              <a:rPr lang="en-US"/>
              <a:t>Click to insert image</a:t>
            </a:r>
          </a:p>
        </p:txBody>
      </p:sp>
      <p:sp>
        <p:nvSpPr>
          <p:cNvPr id="8" name="Text Placeholder 1">
            <a:extLst>
              <a:ext uri="{FF2B5EF4-FFF2-40B4-BE49-F238E27FC236}">
                <a16:creationId xmlns:a16="http://schemas.microsoft.com/office/drawing/2014/main" id="{49D46798-F956-4248-A708-7C2F250D07E7}"/>
              </a:ext>
            </a:extLst>
          </p:cNvPr>
          <p:cNvSpPr>
            <a:spLocks noGrp="1"/>
          </p:cNvSpPr>
          <p:nvPr>
            <p:ph type="body" sz="quarter" idx="82" hasCustomPrompt="1"/>
          </p:nvPr>
        </p:nvSpPr>
        <p:spPr>
          <a:xfrm>
            <a:off x="609598" y="3390217"/>
            <a:ext cx="5486401" cy="2356334"/>
          </a:xfrm>
        </p:spPr>
        <p:txBody>
          <a:bodyPr anchor="t">
            <a:noAutofit/>
          </a:bodyPr>
          <a:lstStyle>
            <a:lvl1pPr marL="0" indent="0" algn="l">
              <a:lnSpc>
                <a:spcPct val="120000"/>
              </a:lnSpc>
              <a:spcAft>
                <a:spcPts val="600"/>
              </a:spcAft>
              <a:buNone/>
              <a:defRPr sz="1200" b="0" i="0" spc="0" baseline="0">
                <a:solidFill>
                  <a:schemeClr val="tx1"/>
                </a:solidFill>
                <a:latin typeface="Gibson" panose="02000000000000000000" pitchFamily="2" charset="77"/>
              </a:defRPr>
            </a:lvl1pPr>
          </a:lstStyle>
          <a:p>
            <a:pPr>
              <a:lnSpc>
                <a:spcPct val="120000"/>
              </a:lnSpc>
              <a:spcAft>
                <a:spcPts val="800"/>
              </a:spcAft>
              <a:defRPr/>
            </a:pPr>
            <a:r>
              <a:rPr lang="en-US"/>
              <a:t>Optional description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a:t>
            </a:r>
            <a:r>
              <a:rPr lang="en-US"/>
              <a:t>. </a:t>
            </a:r>
            <a:r>
              <a:rPr lang="en-US" err="1"/>
              <a:t>Nisl</a:t>
            </a:r>
            <a:r>
              <a:rPr lang="en-US"/>
              <a:t> </a:t>
            </a:r>
            <a:r>
              <a:rPr lang="en-US" err="1"/>
              <a:t>rhoncus</a:t>
            </a:r>
            <a:r>
              <a:rPr lang="en-US"/>
              <a:t> </a:t>
            </a:r>
            <a:r>
              <a:rPr lang="en-US" err="1"/>
              <a:t>mattis</a:t>
            </a:r>
            <a:r>
              <a:rPr lang="en-US"/>
              <a:t> </a:t>
            </a:r>
            <a:r>
              <a:rPr lang="en-US" err="1"/>
              <a:t>rhoncus</a:t>
            </a:r>
            <a:r>
              <a:rPr lang="en-US"/>
              <a:t> </a:t>
            </a:r>
            <a:r>
              <a:rPr lang="en-US" err="1"/>
              <a:t>urna</a:t>
            </a:r>
            <a:r>
              <a:rPr lang="en-US"/>
              <a:t> </a:t>
            </a:r>
            <a:r>
              <a:rPr lang="en-US" err="1"/>
              <a:t>neque</a:t>
            </a:r>
            <a:r>
              <a:rPr lang="en-US"/>
              <a:t>. </a:t>
            </a:r>
            <a:r>
              <a:rPr lang="en-US" err="1"/>
              <a:t>Tortor</a:t>
            </a:r>
            <a:r>
              <a:rPr lang="en-US"/>
              <a:t> vitae </a:t>
            </a:r>
            <a:r>
              <a:rPr lang="en-US" err="1"/>
              <a:t>purus</a:t>
            </a:r>
            <a:r>
              <a:rPr lang="en-US"/>
              <a:t> </a:t>
            </a:r>
            <a:r>
              <a:rPr lang="en-US" err="1"/>
              <a:t>faucibus</a:t>
            </a:r>
            <a:r>
              <a:rPr lang="en-US"/>
              <a:t>.</a:t>
            </a:r>
          </a:p>
        </p:txBody>
      </p:sp>
      <p:sp>
        <p:nvSpPr>
          <p:cNvPr id="6" name="Text Placeholder 15">
            <a:extLst>
              <a:ext uri="{FF2B5EF4-FFF2-40B4-BE49-F238E27FC236}">
                <a16:creationId xmlns:a16="http://schemas.microsoft.com/office/drawing/2014/main" id="{015AC2AE-70C5-1335-DDE0-FC58930EA546}"/>
              </a:ext>
            </a:extLst>
          </p:cNvPr>
          <p:cNvSpPr>
            <a:spLocks noGrp="1"/>
          </p:cNvSpPr>
          <p:nvPr>
            <p:ph type="body" sz="quarter" idx="19" hasCustomPrompt="1"/>
          </p:nvPr>
        </p:nvSpPr>
        <p:spPr>
          <a:xfrm>
            <a:off x="611835" y="3027924"/>
            <a:ext cx="5486401"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Subtitle</a:t>
            </a:r>
          </a:p>
        </p:txBody>
      </p:sp>
      <p:sp>
        <p:nvSpPr>
          <p:cNvPr id="5" name="Text Placeholder 1">
            <a:extLst>
              <a:ext uri="{FF2B5EF4-FFF2-40B4-BE49-F238E27FC236}">
                <a16:creationId xmlns:a16="http://schemas.microsoft.com/office/drawing/2014/main" id="{DCE767FC-D508-56DC-0655-8EBF1A087BB8}"/>
              </a:ext>
            </a:extLst>
          </p:cNvPr>
          <p:cNvSpPr>
            <a:spLocks noGrp="1"/>
          </p:cNvSpPr>
          <p:nvPr>
            <p:ph type="body" sz="quarter" idx="81" hasCustomPrompt="1"/>
          </p:nvPr>
        </p:nvSpPr>
        <p:spPr>
          <a:xfrm>
            <a:off x="612647" y="1307592"/>
            <a:ext cx="5483131" cy="1343604"/>
          </a:xfrm>
        </p:spPr>
        <p:txBody>
          <a:bodyPr anchor="t">
            <a:noAutofit/>
          </a:bodyPr>
          <a:lstStyle>
            <a:lvl1pPr marL="0" indent="0" algn="l">
              <a:lnSpc>
                <a:spcPct val="120000"/>
              </a:lnSpc>
              <a:spcAft>
                <a:spcPts val="600"/>
              </a:spcAft>
              <a:buNone/>
              <a:defRPr sz="1200" b="0" i="0" spc="0" baseline="0">
                <a:solidFill>
                  <a:schemeClr val="tx1"/>
                </a:solidFill>
                <a:latin typeface="Gibson" panose="02000000000000000000" pitchFamily="2" charset="77"/>
              </a:defRPr>
            </a:lvl1pPr>
          </a:lstStyle>
          <a:p>
            <a:pPr marL="0" indent="0">
              <a:lnSpc>
                <a:spcPct val="120000"/>
              </a:lnSpc>
              <a:spcAft>
                <a:spcPts val="800"/>
              </a:spcAft>
              <a:buFont typeface="Arial" panose="020B0604020202020204" pitchFamily="34" charset="0"/>
              <a:buNone/>
              <a:defRPr/>
            </a:pPr>
            <a:r>
              <a:rPr lang="en-US"/>
              <a:t>Optional description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Justo </a:t>
            </a:r>
            <a:r>
              <a:rPr lang="en-US" err="1"/>
              <a:t>donec</a:t>
            </a:r>
            <a:r>
              <a:rPr lang="en-US"/>
              <a:t> </a:t>
            </a:r>
            <a:r>
              <a:rPr lang="en-US" err="1"/>
              <a:t>enim</a:t>
            </a:r>
            <a:r>
              <a:rPr lang="en-US"/>
              <a:t> diam </a:t>
            </a:r>
            <a:r>
              <a:rPr lang="en-US" err="1"/>
              <a:t>vulputate</a:t>
            </a:r>
            <a:r>
              <a:rPr lang="en-US"/>
              <a:t> </a:t>
            </a:r>
            <a:r>
              <a:rPr lang="en-US" err="1"/>
              <a:t>ut</a:t>
            </a:r>
            <a:r>
              <a:rPr lang="en-US"/>
              <a:t> pharetra sit </a:t>
            </a:r>
            <a:r>
              <a:rPr lang="en-US" err="1"/>
              <a:t>amet</a:t>
            </a:r>
            <a:r>
              <a:rPr lang="en-US"/>
              <a:t>. Nunc pulvinar </a:t>
            </a:r>
            <a:r>
              <a:rPr lang="en-US" err="1"/>
              <a:t>sapien</a:t>
            </a:r>
            <a:r>
              <a:rPr lang="en-US"/>
              <a:t> et ligula. </a:t>
            </a:r>
            <a:r>
              <a:rPr lang="en-US" err="1"/>
              <a:t>Nisl</a:t>
            </a:r>
            <a:r>
              <a:rPr lang="en-US"/>
              <a:t> </a:t>
            </a:r>
            <a:r>
              <a:rPr lang="en-US" err="1"/>
              <a:t>rhoncus</a:t>
            </a:r>
            <a:r>
              <a:rPr lang="en-US"/>
              <a:t> </a:t>
            </a:r>
            <a:r>
              <a:rPr lang="en-US" err="1"/>
              <a:t>mattis</a:t>
            </a:r>
            <a:r>
              <a:rPr lang="en-US"/>
              <a:t> </a:t>
            </a:r>
            <a:r>
              <a:rPr lang="en-US" err="1"/>
              <a:t>rhoncus</a:t>
            </a:r>
            <a:r>
              <a:rPr lang="en-US"/>
              <a:t> </a:t>
            </a:r>
            <a:r>
              <a:rPr lang="en-US" err="1"/>
              <a:t>urna</a:t>
            </a:r>
            <a:r>
              <a:rPr lang="en-US"/>
              <a:t> </a:t>
            </a:r>
            <a:r>
              <a:rPr lang="en-US" err="1"/>
              <a:t>neque</a:t>
            </a:r>
            <a:r>
              <a:rPr lang="en-US"/>
              <a:t>. </a:t>
            </a:r>
            <a:r>
              <a:rPr lang="en-US" err="1"/>
              <a:t>Tortor</a:t>
            </a:r>
            <a:r>
              <a:rPr lang="en-US"/>
              <a:t> vitae </a:t>
            </a:r>
            <a:r>
              <a:rPr lang="en-US" err="1"/>
              <a:t>purus</a:t>
            </a:r>
            <a:r>
              <a:rPr lang="en-US"/>
              <a:t> </a:t>
            </a:r>
            <a:r>
              <a:rPr lang="en-US" err="1"/>
              <a:t>faucibus</a:t>
            </a:r>
            <a:r>
              <a:rPr lang="en-US"/>
              <a:t> </a:t>
            </a:r>
            <a:r>
              <a:rPr lang="en-US" err="1"/>
              <a:t>ornare</a:t>
            </a:r>
            <a:r>
              <a:rPr lang="en-US"/>
              <a:t> </a:t>
            </a:r>
            <a:r>
              <a:rPr lang="en-US" err="1"/>
              <a:t>suspendisse</a:t>
            </a:r>
            <a:r>
              <a:rPr lang="en-US"/>
              <a:t> sed. </a:t>
            </a:r>
            <a:r>
              <a:rPr lang="en-US" err="1"/>
              <a:t>Orci</a:t>
            </a:r>
            <a:r>
              <a:rPr lang="en-US"/>
              <a:t> ac auctor </a:t>
            </a:r>
            <a:r>
              <a:rPr lang="en-US" err="1"/>
              <a:t>augue</a:t>
            </a:r>
            <a:r>
              <a:rPr lang="en-US"/>
              <a:t> </a:t>
            </a:r>
            <a:r>
              <a:rPr lang="en-US" err="1"/>
              <a:t>mauris</a:t>
            </a:r>
            <a:r>
              <a:rPr lang="en-US"/>
              <a:t> </a:t>
            </a:r>
            <a:r>
              <a:rPr lang="en-US" err="1"/>
              <a:t>augue</a:t>
            </a:r>
            <a:r>
              <a:rPr lang="en-US"/>
              <a:t> </a:t>
            </a:r>
            <a:r>
              <a:rPr lang="en-US" err="1"/>
              <a:t>neque</a:t>
            </a:r>
            <a:r>
              <a:rPr lang="en-US"/>
              <a:t>. </a:t>
            </a:r>
          </a:p>
        </p:txBody>
      </p:sp>
      <p:sp>
        <p:nvSpPr>
          <p:cNvPr id="3" name="Title 1">
            <a:extLst>
              <a:ext uri="{FF2B5EF4-FFF2-40B4-BE49-F238E27FC236}">
                <a16:creationId xmlns:a16="http://schemas.microsoft.com/office/drawing/2014/main" id="{F0DD3EC6-EF44-B1DF-FF77-4C51323701E3}"/>
              </a:ext>
            </a:extLst>
          </p:cNvPr>
          <p:cNvSpPr txBox="1">
            <a:spLocks noGrp="1"/>
          </p:cNvSpPr>
          <p:nvPr>
            <p:ph type="title" idx="4294967295" hasCustomPrompt="1"/>
          </p:nvPr>
        </p:nvSpPr>
        <p:spPr>
          <a:xfrm>
            <a:off x="609599" y="685800"/>
            <a:ext cx="5486399" cy="43088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algn="l" defTabSz="914377" rtl="0" eaLnBrk="1" latinLnBrk="0" hangingPunct="1">
              <a:lnSpc>
                <a:spcPct val="100000"/>
              </a:lnSpc>
              <a:spcBef>
                <a:spcPct val="0"/>
              </a:spcBef>
              <a:spcAft>
                <a:spcPts val="800"/>
              </a:spcAft>
              <a:buNone/>
              <a:defRPr sz="2800" b="0" i="0" kern="1200" spc="20" baseline="0">
                <a:solidFill>
                  <a:schemeClr val="tx2"/>
                </a:solidFill>
                <a:latin typeface="Gibson Book" pitchFamily="2" charset="77"/>
                <a:ea typeface="+mj-ea"/>
                <a:cs typeface="+mj-cs"/>
              </a:defRPr>
            </a:lvl1pPr>
          </a:lstStyle>
          <a:p>
            <a:pPr marL="0" marR="0" lvl="0" indent="0" algn="l" defTabSz="914377" rtl="0" eaLnBrk="1" fontAlgn="auto" latinLnBrk="0" hangingPunct="1">
              <a:lnSpc>
                <a:spcPct val="100000"/>
              </a:lnSpc>
              <a:spcBef>
                <a:spcPct val="0"/>
              </a:spcBef>
              <a:spcAft>
                <a:spcPts val="800"/>
              </a:spcAft>
              <a:buClrTx/>
              <a:buSzTx/>
              <a:buFontTx/>
              <a:buNone/>
              <a:tabLst/>
              <a:defRPr/>
            </a:pPr>
            <a:r>
              <a:rPr kumimoji="0" lang="en-US" sz="2800" b="0" i="0" u="none" strike="noStrike" kern="1200" cap="none" spc="20" normalizeH="0" baseline="0" noProof="0">
                <a:ln>
                  <a:noFill/>
                </a:ln>
                <a:solidFill>
                  <a:schemeClr val="tx2"/>
                </a:solidFill>
                <a:effectLst/>
                <a:uLnTx/>
                <a:uFillTx/>
                <a:latin typeface="Gibson Book" pitchFamily="2" charset="77"/>
                <a:ea typeface="+mj-ea"/>
                <a:cs typeface="+mj-cs"/>
              </a:rPr>
              <a:t>Content + Image Slide – Right 2</a:t>
            </a:r>
          </a:p>
        </p:txBody>
      </p:sp>
    </p:spTree>
    <p:extLst>
      <p:ext uri="{BB962C8B-B14F-4D97-AF65-F5344CB8AC3E}">
        <p14:creationId xmlns:p14="http://schemas.microsoft.com/office/powerpoint/2010/main" val="3199205096"/>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Content + 2 Images Abstrac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9C5701D-8E3A-78A9-8C58-E987E68FE01F}"/>
              </a:ext>
              <a:ext uri="{C183D7F6-B498-43B3-948B-1728B52AA6E4}">
                <adec:decorative xmlns:adec="http://schemas.microsoft.com/office/drawing/2017/decorative" val="1"/>
              </a:ext>
            </a:extLst>
          </p:cNvPr>
          <p:cNvSpPr/>
          <p:nvPr userDrawn="1"/>
        </p:nvSpPr>
        <p:spPr>
          <a:xfrm>
            <a:off x="7747000" y="620890"/>
            <a:ext cx="3645186" cy="5376876"/>
          </a:xfrm>
          <a:prstGeom prst="rect">
            <a:avLst/>
          </a:prstGeom>
          <a:solidFill>
            <a:schemeClr val="bg2"/>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20" name="Picture Placeholder 19">
            <a:extLst>
              <a:ext uri="{FF2B5EF4-FFF2-40B4-BE49-F238E27FC236}">
                <a16:creationId xmlns:a16="http://schemas.microsoft.com/office/drawing/2014/main" id="{5BCC5AC5-2260-3CA2-0394-7830BDA53B29}"/>
              </a:ext>
            </a:extLst>
          </p:cNvPr>
          <p:cNvSpPr>
            <a:spLocks noGrp="1"/>
          </p:cNvSpPr>
          <p:nvPr>
            <p:ph type="pic" sz="quarter" idx="18" hasCustomPrompt="1"/>
          </p:nvPr>
        </p:nvSpPr>
        <p:spPr>
          <a:xfrm>
            <a:off x="7991341" y="304800"/>
            <a:ext cx="3895859" cy="5207357"/>
          </a:xfrm>
          <a:custGeom>
            <a:avLst/>
            <a:gdLst>
              <a:gd name="connsiteX0" fmla="*/ 0 w 3746500"/>
              <a:gd name="connsiteY0" fmla="*/ 0 h 5376876"/>
              <a:gd name="connsiteX1" fmla="*/ 3746500 w 3746500"/>
              <a:gd name="connsiteY1" fmla="*/ 0 h 5376876"/>
              <a:gd name="connsiteX2" fmla="*/ 3746500 w 3746500"/>
              <a:gd name="connsiteY2" fmla="*/ 5376876 h 5376876"/>
              <a:gd name="connsiteX3" fmla="*/ 965669 w 3746500"/>
              <a:gd name="connsiteY3" fmla="*/ 5376876 h 5376876"/>
              <a:gd name="connsiteX4" fmla="*/ 965669 w 3746500"/>
              <a:gd name="connsiteY4" fmla="*/ 3429000 h 5376876"/>
              <a:gd name="connsiteX5" fmla="*/ 0 w 3746500"/>
              <a:gd name="connsiteY5" fmla="*/ 3429000 h 5376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46500" h="5376876">
                <a:moveTo>
                  <a:pt x="0" y="0"/>
                </a:moveTo>
                <a:lnTo>
                  <a:pt x="3746500" y="0"/>
                </a:lnTo>
                <a:lnTo>
                  <a:pt x="3746500" y="5376876"/>
                </a:lnTo>
                <a:lnTo>
                  <a:pt x="965669" y="5376876"/>
                </a:lnTo>
                <a:lnTo>
                  <a:pt x="965669" y="3429000"/>
                </a:lnTo>
                <a:lnTo>
                  <a:pt x="0" y="3429000"/>
                </a:lnTo>
                <a:close/>
              </a:path>
            </a:pathLst>
          </a:custGeom>
          <a:pattFill prst="pct5">
            <a:fgClr>
              <a:schemeClr val="tx1"/>
            </a:fgClr>
            <a:bgClr>
              <a:schemeClr val="bg1"/>
            </a:bgClr>
          </a:pattFill>
        </p:spPr>
        <p:txBody>
          <a:bodyPr wrap="square" anchor="ctr">
            <a:noAutofit/>
          </a:bodyPr>
          <a:lstStyle>
            <a:lvl1pPr marL="0" indent="0" algn="ctr">
              <a:buNone/>
              <a:defRPr sz="1800" b="0" i="0">
                <a:solidFill>
                  <a:schemeClr val="tx1"/>
                </a:solidFill>
                <a:latin typeface="Gibson" pitchFamily="2" charset="77"/>
              </a:defRPr>
            </a:lvl1pPr>
          </a:lstStyle>
          <a:p>
            <a:r>
              <a:rPr lang="en-US"/>
              <a:t>Click to insert image</a:t>
            </a:r>
          </a:p>
        </p:txBody>
      </p:sp>
      <p:sp>
        <p:nvSpPr>
          <p:cNvPr id="10" name="Picture Placeholder 5">
            <a:extLst>
              <a:ext uri="{FF2B5EF4-FFF2-40B4-BE49-F238E27FC236}">
                <a16:creationId xmlns:a16="http://schemas.microsoft.com/office/drawing/2014/main" id="{0F4A3AE8-40D2-5455-3C8D-492B7342E639}"/>
              </a:ext>
            </a:extLst>
          </p:cNvPr>
          <p:cNvSpPr>
            <a:spLocks noGrp="1"/>
          </p:cNvSpPr>
          <p:nvPr>
            <p:ph type="pic" sz="quarter" idx="17" hasCustomPrompt="1"/>
          </p:nvPr>
        </p:nvSpPr>
        <p:spPr>
          <a:xfrm>
            <a:off x="6850784" y="3609735"/>
            <a:ext cx="2160736" cy="2562465"/>
          </a:xfrm>
          <a:pattFill prst="pct5">
            <a:fgClr>
              <a:schemeClr val="tx1"/>
            </a:fgClr>
            <a:bgClr>
              <a:schemeClr val="bg1"/>
            </a:bgClr>
          </a:pattFill>
        </p:spPr>
        <p:txBody>
          <a:bodyPr anchor="ctr">
            <a:normAutofit/>
          </a:bodyPr>
          <a:lstStyle>
            <a:lvl1pPr marL="0" indent="0" algn="ctr">
              <a:buNone/>
              <a:defRPr sz="1400" b="0" i="0">
                <a:solidFill>
                  <a:schemeClr val="tx1"/>
                </a:solidFill>
                <a:latin typeface="Gibson" pitchFamily="2" charset="77"/>
              </a:defRPr>
            </a:lvl1pPr>
          </a:lstStyle>
          <a:p>
            <a:r>
              <a:rPr lang="en-US"/>
              <a:t>Click to insert image</a:t>
            </a:r>
          </a:p>
        </p:txBody>
      </p:sp>
      <p:sp>
        <p:nvSpPr>
          <p:cNvPr id="8" name="Text Placeholder 1">
            <a:extLst>
              <a:ext uri="{FF2B5EF4-FFF2-40B4-BE49-F238E27FC236}">
                <a16:creationId xmlns:a16="http://schemas.microsoft.com/office/drawing/2014/main" id="{49D46798-F956-4248-A708-7C2F250D07E7}"/>
              </a:ext>
            </a:extLst>
          </p:cNvPr>
          <p:cNvSpPr>
            <a:spLocks noGrp="1"/>
          </p:cNvSpPr>
          <p:nvPr>
            <p:ph type="body" sz="quarter" idx="82" hasCustomPrompt="1"/>
          </p:nvPr>
        </p:nvSpPr>
        <p:spPr>
          <a:xfrm>
            <a:off x="609600" y="3390216"/>
            <a:ext cx="5486400" cy="2781983"/>
          </a:xfrm>
        </p:spPr>
        <p:txBody>
          <a:bodyPr anchor="t">
            <a:noAutofit/>
          </a:bodyPr>
          <a:lstStyle>
            <a:lvl1pPr marL="0" indent="0" algn="l">
              <a:lnSpc>
                <a:spcPct val="120000"/>
              </a:lnSpc>
              <a:spcAft>
                <a:spcPts val="600"/>
              </a:spcAft>
              <a:buNone/>
              <a:defRPr sz="1200" b="0" i="0" spc="0" baseline="0">
                <a:solidFill>
                  <a:schemeClr val="tx1"/>
                </a:solidFill>
                <a:latin typeface="Gibson" panose="02000000000000000000" pitchFamily="2" charset="77"/>
              </a:defRPr>
            </a:lvl1pPr>
          </a:lstStyle>
          <a:p>
            <a:pPr>
              <a:lnSpc>
                <a:spcPct val="120000"/>
              </a:lnSpc>
              <a:spcAft>
                <a:spcPts val="800"/>
              </a:spcAft>
              <a:defRPr/>
            </a:pPr>
            <a:r>
              <a:rPr lang="en-US"/>
              <a:t>Optional description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a:t>
            </a:r>
            <a:r>
              <a:rPr lang="en-US"/>
              <a:t>. </a:t>
            </a:r>
            <a:r>
              <a:rPr lang="en-US" err="1"/>
              <a:t>Nisl</a:t>
            </a:r>
            <a:r>
              <a:rPr lang="en-US"/>
              <a:t> </a:t>
            </a:r>
            <a:r>
              <a:rPr lang="en-US" err="1"/>
              <a:t>rhoncus</a:t>
            </a:r>
            <a:r>
              <a:rPr lang="en-US"/>
              <a:t> </a:t>
            </a:r>
            <a:r>
              <a:rPr lang="en-US" err="1"/>
              <a:t>mattis</a:t>
            </a:r>
            <a:r>
              <a:rPr lang="en-US"/>
              <a:t> </a:t>
            </a:r>
            <a:r>
              <a:rPr lang="en-US" err="1"/>
              <a:t>rhoncus</a:t>
            </a:r>
            <a:r>
              <a:rPr lang="en-US"/>
              <a:t> </a:t>
            </a:r>
            <a:r>
              <a:rPr lang="en-US" err="1"/>
              <a:t>urna</a:t>
            </a:r>
            <a:r>
              <a:rPr lang="en-US"/>
              <a:t> </a:t>
            </a:r>
            <a:r>
              <a:rPr lang="en-US" err="1"/>
              <a:t>neque</a:t>
            </a:r>
            <a:r>
              <a:rPr lang="en-US"/>
              <a:t>. </a:t>
            </a:r>
            <a:r>
              <a:rPr lang="en-US" err="1"/>
              <a:t>Tortor</a:t>
            </a:r>
            <a:r>
              <a:rPr lang="en-US"/>
              <a:t> vitae </a:t>
            </a:r>
            <a:r>
              <a:rPr lang="en-US" err="1"/>
              <a:t>purus</a:t>
            </a:r>
            <a:r>
              <a:rPr lang="en-US"/>
              <a:t> </a:t>
            </a:r>
            <a:r>
              <a:rPr lang="en-US" err="1"/>
              <a:t>faucibus</a:t>
            </a:r>
            <a:r>
              <a:rPr lang="en-US"/>
              <a:t>.</a:t>
            </a:r>
          </a:p>
        </p:txBody>
      </p:sp>
      <p:sp>
        <p:nvSpPr>
          <p:cNvPr id="6" name="Text Placeholder 15">
            <a:extLst>
              <a:ext uri="{FF2B5EF4-FFF2-40B4-BE49-F238E27FC236}">
                <a16:creationId xmlns:a16="http://schemas.microsoft.com/office/drawing/2014/main" id="{015AC2AE-70C5-1335-DDE0-FC58930EA546}"/>
              </a:ext>
            </a:extLst>
          </p:cNvPr>
          <p:cNvSpPr>
            <a:spLocks noGrp="1"/>
          </p:cNvSpPr>
          <p:nvPr>
            <p:ph type="body" sz="quarter" idx="19" hasCustomPrompt="1"/>
          </p:nvPr>
        </p:nvSpPr>
        <p:spPr>
          <a:xfrm>
            <a:off x="611836" y="3027924"/>
            <a:ext cx="5486400"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Subtitle</a:t>
            </a:r>
          </a:p>
        </p:txBody>
      </p:sp>
      <p:sp>
        <p:nvSpPr>
          <p:cNvPr id="5" name="Text Placeholder 1">
            <a:extLst>
              <a:ext uri="{FF2B5EF4-FFF2-40B4-BE49-F238E27FC236}">
                <a16:creationId xmlns:a16="http://schemas.microsoft.com/office/drawing/2014/main" id="{DCE767FC-D508-56DC-0655-8EBF1A087BB8}"/>
              </a:ext>
            </a:extLst>
          </p:cNvPr>
          <p:cNvSpPr>
            <a:spLocks noGrp="1"/>
          </p:cNvSpPr>
          <p:nvPr>
            <p:ph type="body" sz="quarter" idx="81" hasCustomPrompt="1"/>
          </p:nvPr>
        </p:nvSpPr>
        <p:spPr>
          <a:xfrm>
            <a:off x="612648" y="1307592"/>
            <a:ext cx="5483352" cy="1343604"/>
          </a:xfrm>
        </p:spPr>
        <p:txBody>
          <a:bodyPr anchor="t">
            <a:noAutofit/>
          </a:bodyPr>
          <a:lstStyle>
            <a:lvl1pPr marL="0" indent="0" algn="l">
              <a:lnSpc>
                <a:spcPct val="120000"/>
              </a:lnSpc>
              <a:spcAft>
                <a:spcPts val="600"/>
              </a:spcAft>
              <a:buNone/>
              <a:defRPr sz="1200" b="0" i="0" spc="0" baseline="0">
                <a:solidFill>
                  <a:schemeClr val="tx1"/>
                </a:solidFill>
                <a:latin typeface="Gibson" panose="02000000000000000000" pitchFamily="2" charset="77"/>
              </a:defRPr>
            </a:lvl1pPr>
          </a:lstStyle>
          <a:p>
            <a:pPr marL="0" indent="0">
              <a:lnSpc>
                <a:spcPct val="120000"/>
              </a:lnSpc>
              <a:spcAft>
                <a:spcPts val="800"/>
              </a:spcAft>
              <a:buFont typeface="Arial" panose="020B0604020202020204" pitchFamily="34" charset="0"/>
              <a:buNone/>
              <a:defRPr/>
            </a:pPr>
            <a:r>
              <a:rPr lang="en-US"/>
              <a:t>Optional description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Justo </a:t>
            </a:r>
            <a:r>
              <a:rPr lang="en-US" err="1"/>
              <a:t>donec</a:t>
            </a:r>
            <a:r>
              <a:rPr lang="en-US"/>
              <a:t> </a:t>
            </a:r>
            <a:r>
              <a:rPr lang="en-US" err="1"/>
              <a:t>enim</a:t>
            </a:r>
            <a:r>
              <a:rPr lang="en-US"/>
              <a:t> diam </a:t>
            </a:r>
            <a:r>
              <a:rPr lang="en-US" err="1"/>
              <a:t>vulputate</a:t>
            </a:r>
            <a:r>
              <a:rPr lang="en-US"/>
              <a:t> </a:t>
            </a:r>
            <a:r>
              <a:rPr lang="en-US" err="1"/>
              <a:t>ut</a:t>
            </a:r>
            <a:r>
              <a:rPr lang="en-US"/>
              <a:t> pharetra sit </a:t>
            </a:r>
            <a:r>
              <a:rPr lang="en-US" err="1"/>
              <a:t>amet</a:t>
            </a:r>
            <a:r>
              <a:rPr lang="en-US"/>
              <a:t>. Nunc pulvinar </a:t>
            </a:r>
            <a:r>
              <a:rPr lang="en-US" err="1"/>
              <a:t>sapien</a:t>
            </a:r>
            <a:r>
              <a:rPr lang="en-US"/>
              <a:t> et ligula. </a:t>
            </a:r>
            <a:r>
              <a:rPr lang="en-US" err="1"/>
              <a:t>Nisl</a:t>
            </a:r>
            <a:r>
              <a:rPr lang="en-US"/>
              <a:t> </a:t>
            </a:r>
            <a:r>
              <a:rPr lang="en-US" err="1"/>
              <a:t>rhoncus</a:t>
            </a:r>
            <a:r>
              <a:rPr lang="en-US"/>
              <a:t> </a:t>
            </a:r>
            <a:r>
              <a:rPr lang="en-US" err="1"/>
              <a:t>mattis</a:t>
            </a:r>
            <a:r>
              <a:rPr lang="en-US"/>
              <a:t> </a:t>
            </a:r>
            <a:r>
              <a:rPr lang="en-US" err="1"/>
              <a:t>rhoncus</a:t>
            </a:r>
            <a:r>
              <a:rPr lang="en-US"/>
              <a:t> </a:t>
            </a:r>
            <a:r>
              <a:rPr lang="en-US" err="1"/>
              <a:t>urna</a:t>
            </a:r>
            <a:r>
              <a:rPr lang="en-US"/>
              <a:t> </a:t>
            </a:r>
            <a:r>
              <a:rPr lang="en-US" err="1"/>
              <a:t>neque</a:t>
            </a:r>
            <a:r>
              <a:rPr lang="en-US"/>
              <a:t>. </a:t>
            </a:r>
            <a:r>
              <a:rPr lang="en-US" err="1"/>
              <a:t>Tortor</a:t>
            </a:r>
            <a:r>
              <a:rPr lang="en-US"/>
              <a:t> vitae </a:t>
            </a:r>
            <a:r>
              <a:rPr lang="en-US" err="1"/>
              <a:t>purus</a:t>
            </a:r>
            <a:r>
              <a:rPr lang="en-US"/>
              <a:t> </a:t>
            </a:r>
            <a:r>
              <a:rPr lang="en-US" err="1"/>
              <a:t>faucibus</a:t>
            </a:r>
            <a:r>
              <a:rPr lang="en-US"/>
              <a:t> </a:t>
            </a:r>
            <a:r>
              <a:rPr lang="en-US" err="1"/>
              <a:t>ornare</a:t>
            </a:r>
            <a:r>
              <a:rPr lang="en-US"/>
              <a:t> </a:t>
            </a:r>
            <a:r>
              <a:rPr lang="en-US" err="1"/>
              <a:t>suspendisse</a:t>
            </a:r>
            <a:r>
              <a:rPr lang="en-US"/>
              <a:t> sed. </a:t>
            </a:r>
            <a:r>
              <a:rPr lang="en-US" err="1"/>
              <a:t>Orci</a:t>
            </a:r>
            <a:r>
              <a:rPr lang="en-US"/>
              <a:t> ac auctor </a:t>
            </a:r>
            <a:r>
              <a:rPr lang="en-US" err="1"/>
              <a:t>augue</a:t>
            </a:r>
            <a:r>
              <a:rPr lang="en-US"/>
              <a:t> </a:t>
            </a:r>
            <a:r>
              <a:rPr lang="en-US" err="1"/>
              <a:t>mauris</a:t>
            </a:r>
            <a:r>
              <a:rPr lang="en-US"/>
              <a:t> </a:t>
            </a:r>
            <a:r>
              <a:rPr lang="en-US" err="1"/>
              <a:t>augue</a:t>
            </a:r>
            <a:r>
              <a:rPr lang="en-US"/>
              <a:t> </a:t>
            </a:r>
            <a:r>
              <a:rPr lang="en-US" err="1"/>
              <a:t>neque</a:t>
            </a:r>
            <a:r>
              <a:rPr lang="en-US"/>
              <a:t>. </a:t>
            </a:r>
          </a:p>
        </p:txBody>
      </p:sp>
      <p:sp>
        <p:nvSpPr>
          <p:cNvPr id="3" name="Title 1">
            <a:extLst>
              <a:ext uri="{FF2B5EF4-FFF2-40B4-BE49-F238E27FC236}">
                <a16:creationId xmlns:a16="http://schemas.microsoft.com/office/drawing/2014/main" id="{F0DD3EC6-EF44-B1DF-FF77-4C51323701E3}"/>
              </a:ext>
            </a:extLst>
          </p:cNvPr>
          <p:cNvSpPr txBox="1">
            <a:spLocks noGrp="1"/>
          </p:cNvSpPr>
          <p:nvPr>
            <p:ph type="title" idx="4294967295" hasCustomPrompt="1"/>
          </p:nvPr>
        </p:nvSpPr>
        <p:spPr>
          <a:xfrm>
            <a:off x="609600" y="685800"/>
            <a:ext cx="5486400" cy="43088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algn="l" defTabSz="914377" rtl="0" eaLnBrk="1" latinLnBrk="0" hangingPunct="1">
              <a:lnSpc>
                <a:spcPct val="100000"/>
              </a:lnSpc>
              <a:spcBef>
                <a:spcPct val="0"/>
              </a:spcBef>
              <a:spcAft>
                <a:spcPts val="800"/>
              </a:spcAft>
              <a:buNone/>
              <a:defRPr sz="2800" b="0" i="0" kern="1200" spc="20" baseline="0">
                <a:solidFill>
                  <a:schemeClr val="tx2"/>
                </a:solidFill>
                <a:latin typeface="Gibson Book" pitchFamily="2" charset="77"/>
                <a:ea typeface="+mj-ea"/>
                <a:cs typeface="+mj-cs"/>
              </a:defRPr>
            </a:lvl1pPr>
          </a:lstStyle>
          <a:p>
            <a:pPr marL="0" marR="0" lvl="0" indent="0" algn="l" defTabSz="914377" rtl="0" eaLnBrk="1" fontAlgn="auto" latinLnBrk="0" hangingPunct="1">
              <a:lnSpc>
                <a:spcPct val="100000"/>
              </a:lnSpc>
              <a:spcBef>
                <a:spcPct val="0"/>
              </a:spcBef>
              <a:spcAft>
                <a:spcPts val="800"/>
              </a:spcAft>
              <a:buClrTx/>
              <a:buSzTx/>
              <a:buFontTx/>
              <a:buNone/>
              <a:tabLst/>
              <a:defRPr/>
            </a:pPr>
            <a:r>
              <a:rPr lang="en-US"/>
              <a:t>Content + Image Slide – Right 3</a:t>
            </a:r>
            <a:endParaRPr kumimoji="0" lang="en-US" sz="2800" b="0" i="0" u="none" strike="noStrike" kern="1200" cap="none" spc="20" normalizeH="0" baseline="0" noProof="0">
              <a:ln>
                <a:noFill/>
              </a:ln>
              <a:solidFill>
                <a:schemeClr val="tx2"/>
              </a:solidFill>
              <a:effectLst/>
              <a:uLnTx/>
              <a:uFillTx/>
              <a:latin typeface="Gibson Book" pitchFamily="2" charset="77"/>
              <a:ea typeface="+mj-ea"/>
              <a:cs typeface="+mj-cs"/>
            </a:endParaRPr>
          </a:p>
        </p:txBody>
      </p:sp>
    </p:spTree>
    <p:extLst>
      <p:ext uri="{BB962C8B-B14F-4D97-AF65-F5344CB8AC3E}">
        <p14:creationId xmlns:p14="http://schemas.microsoft.com/office/powerpoint/2010/main" val="885113499"/>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Content + Image – Caption">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C78514E-6E91-7FC5-AA20-4989E81AB5B7}"/>
              </a:ext>
              <a:ext uri="{C183D7F6-B498-43B3-948B-1728B52AA6E4}">
                <adec:decorative xmlns:adec="http://schemas.microsoft.com/office/drawing/2017/decorative" val="1"/>
              </a:ext>
            </a:extLst>
          </p:cNvPr>
          <p:cNvSpPr/>
          <p:nvPr userDrawn="1"/>
        </p:nvSpPr>
        <p:spPr>
          <a:xfrm>
            <a:off x="7725509" y="1"/>
            <a:ext cx="4466492" cy="6858000"/>
          </a:xfrm>
          <a:prstGeom prst="rect">
            <a:avLst/>
          </a:prstGeom>
          <a:solidFill>
            <a:schemeClr val="bg1">
              <a:lumMod val="9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6FDB6DD0-512D-5340-377E-CDB2A900C70C}"/>
              </a:ext>
              <a:ext uri="{C183D7F6-B498-43B3-948B-1728B52AA6E4}">
                <adec:decorative xmlns:adec="http://schemas.microsoft.com/office/drawing/2017/decorative" val="1"/>
              </a:ext>
            </a:extLst>
          </p:cNvPr>
          <p:cNvSpPr/>
          <p:nvPr userDrawn="1"/>
        </p:nvSpPr>
        <p:spPr>
          <a:xfrm>
            <a:off x="7725508" y="4807224"/>
            <a:ext cx="4466492" cy="20507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Logo">
            <a:extLst>
              <a:ext uri="{FF2B5EF4-FFF2-40B4-BE49-F238E27FC236}">
                <a16:creationId xmlns:a16="http://schemas.microsoft.com/office/drawing/2014/main" id="{3F669B34-A853-8B7C-64DB-05CAC5B2304C}"/>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sp>
        <p:nvSpPr>
          <p:cNvPr id="24" name="Text Placeholder 2">
            <a:extLst>
              <a:ext uri="{FF2B5EF4-FFF2-40B4-BE49-F238E27FC236}">
                <a16:creationId xmlns:a16="http://schemas.microsoft.com/office/drawing/2014/main" id="{6B1B572C-6E73-9FC8-AAA5-6CA732FD18F6}"/>
              </a:ext>
            </a:extLst>
          </p:cNvPr>
          <p:cNvSpPr>
            <a:spLocks noGrp="1"/>
          </p:cNvSpPr>
          <p:nvPr>
            <p:ph type="body" sz="quarter" idx="45" hasCustomPrompt="1"/>
          </p:nvPr>
        </p:nvSpPr>
        <p:spPr>
          <a:xfrm>
            <a:off x="8073194" y="5403758"/>
            <a:ext cx="3509206" cy="768441"/>
          </a:xfrm>
        </p:spPr>
        <p:txBody>
          <a:bodyPr anchor="t">
            <a:noAutofit/>
          </a:bodyPr>
          <a:lstStyle>
            <a:lvl1pPr marL="0" indent="0">
              <a:lnSpc>
                <a:spcPct val="100000"/>
              </a:lnSpc>
              <a:spcBef>
                <a:spcPts val="0"/>
              </a:spcBef>
              <a:spcAft>
                <a:spcPts val="0"/>
              </a:spcAft>
              <a:buFont typeface="Arial" panose="020B0604020202020204" pitchFamily="34" charset="0"/>
              <a:buNone/>
              <a:tabLst/>
              <a:defRPr sz="1000" b="0" i="0">
                <a:solidFill>
                  <a:schemeClr val="tx1"/>
                </a:solidFill>
                <a:latin typeface="Gibson" panose="02000000000000000000" pitchFamily="2" charset="77"/>
              </a:defRPr>
            </a:lvl1pPr>
          </a:lstStyle>
          <a:p>
            <a:pPr lvl="0"/>
            <a:r>
              <a:rPr lang="en-US"/>
              <a:t>Image Title</a:t>
            </a:r>
          </a:p>
        </p:txBody>
      </p:sp>
      <p:sp>
        <p:nvSpPr>
          <p:cNvPr id="20" name="Text Placeholder 2">
            <a:extLst>
              <a:ext uri="{FF2B5EF4-FFF2-40B4-BE49-F238E27FC236}">
                <a16:creationId xmlns:a16="http://schemas.microsoft.com/office/drawing/2014/main" id="{55230D6A-D7DE-43CD-4BBF-9359728E05C9}"/>
              </a:ext>
            </a:extLst>
          </p:cNvPr>
          <p:cNvSpPr>
            <a:spLocks noGrp="1"/>
          </p:cNvSpPr>
          <p:nvPr>
            <p:ph type="body" sz="quarter" idx="29" hasCustomPrompt="1"/>
          </p:nvPr>
        </p:nvSpPr>
        <p:spPr>
          <a:xfrm>
            <a:off x="8073194" y="5087693"/>
            <a:ext cx="3509206" cy="235379"/>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200" b="0" i="0">
                <a:solidFill>
                  <a:schemeClr val="tx1"/>
                </a:solidFill>
                <a:latin typeface="Gibson Medium" panose="02000000000000000000" pitchFamily="2" charset="77"/>
              </a:defRPr>
            </a:lvl1pPr>
          </a:lstStyle>
          <a:p>
            <a:pPr lvl="0"/>
            <a:r>
              <a:rPr lang="en-US"/>
              <a:t>Image Title</a:t>
            </a:r>
          </a:p>
        </p:txBody>
      </p:sp>
      <p:sp>
        <p:nvSpPr>
          <p:cNvPr id="18" name="Picture Placeholder 17">
            <a:extLst>
              <a:ext uri="{FF2B5EF4-FFF2-40B4-BE49-F238E27FC236}">
                <a16:creationId xmlns:a16="http://schemas.microsoft.com/office/drawing/2014/main" id="{68F18A4C-23B1-B901-1C93-0BBF019A1DE5}"/>
              </a:ext>
            </a:extLst>
          </p:cNvPr>
          <p:cNvSpPr>
            <a:spLocks noGrp="1"/>
          </p:cNvSpPr>
          <p:nvPr>
            <p:ph type="pic" sz="quarter" idx="17" hasCustomPrompt="1"/>
          </p:nvPr>
        </p:nvSpPr>
        <p:spPr>
          <a:xfrm>
            <a:off x="6096001" y="685801"/>
            <a:ext cx="5486400" cy="5486399"/>
          </a:xfrm>
          <a:custGeom>
            <a:avLst/>
            <a:gdLst>
              <a:gd name="connsiteX0" fmla="*/ 0 w 5422717"/>
              <a:gd name="connsiteY0" fmla="*/ 0 h 5486399"/>
              <a:gd name="connsiteX1" fmla="*/ 5422717 w 5422717"/>
              <a:gd name="connsiteY1" fmla="*/ 0 h 5486399"/>
              <a:gd name="connsiteX2" fmla="*/ 5422717 w 5422717"/>
              <a:gd name="connsiteY2" fmla="*/ 4121423 h 5486399"/>
              <a:gd name="connsiteX3" fmla="*/ 1641232 w 5422717"/>
              <a:gd name="connsiteY3" fmla="*/ 4121423 h 5486399"/>
              <a:gd name="connsiteX4" fmla="*/ 1641232 w 5422717"/>
              <a:gd name="connsiteY4" fmla="*/ 5486399 h 5486399"/>
              <a:gd name="connsiteX5" fmla="*/ 0 w 5422717"/>
              <a:gd name="connsiteY5" fmla="*/ 5486399 h 5486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22717" h="5486399">
                <a:moveTo>
                  <a:pt x="0" y="0"/>
                </a:moveTo>
                <a:lnTo>
                  <a:pt x="5422717" y="0"/>
                </a:lnTo>
                <a:lnTo>
                  <a:pt x="5422717" y="4121423"/>
                </a:lnTo>
                <a:lnTo>
                  <a:pt x="1641232" y="4121423"/>
                </a:lnTo>
                <a:lnTo>
                  <a:pt x="1641232" y="5486399"/>
                </a:lnTo>
                <a:lnTo>
                  <a:pt x="0" y="5486399"/>
                </a:lnTo>
                <a:close/>
              </a:path>
            </a:pathLst>
          </a:custGeom>
          <a:pattFill prst="pct5">
            <a:fgClr>
              <a:schemeClr val="tx1"/>
            </a:fgClr>
            <a:bgClr>
              <a:schemeClr val="bg1"/>
            </a:bgClr>
          </a:pattFill>
        </p:spPr>
        <p:txBody>
          <a:bodyPr wrap="square" anchor="ctr">
            <a:noAutofit/>
          </a:bodyPr>
          <a:lstStyle>
            <a:lvl1pPr marL="0" indent="0" algn="ctr">
              <a:buNone/>
              <a:defRPr sz="1800" b="0" i="0">
                <a:solidFill>
                  <a:schemeClr val="tx1"/>
                </a:solidFill>
                <a:latin typeface="Gibson" pitchFamily="2" charset="77"/>
              </a:defRPr>
            </a:lvl1pPr>
          </a:lstStyle>
          <a:p>
            <a:r>
              <a:rPr lang="en-US"/>
              <a:t>Click to insert image</a:t>
            </a:r>
          </a:p>
        </p:txBody>
      </p:sp>
      <p:sp>
        <p:nvSpPr>
          <p:cNvPr id="4" name="Text Placeholder 1">
            <a:extLst>
              <a:ext uri="{FF2B5EF4-FFF2-40B4-BE49-F238E27FC236}">
                <a16:creationId xmlns:a16="http://schemas.microsoft.com/office/drawing/2014/main" id="{86635E68-1F58-077A-6ED4-F0F351F28B1E}"/>
              </a:ext>
            </a:extLst>
          </p:cNvPr>
          <p:cNvSpPr>
            <a:spLocks noGrp="1"/>
          </p:cNvSpPr>
          <p:nvPr>
            <p:ph type="body" sz="quarter" idx="44" hasCustomPrompt="1"/>
          </p:nvPr>
        </p:nvSpPr>
        <p:spPr>
          <a:xfrm>
            <a:off x="609600" y="2085397"/>
            <a:ext cx="4966252" cy="4086804"/>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Justo </a:t>
            </a:r>
            <a:r>
              <a:rPr lang="en-US" err="1"/>
              <a:t>donec</a:t>
            </a:r>
            <a:r>
              <a:rPr lang="en-US"/>
              <a:t> </a:t>
            </a:r>
            <a:r>
              <a:rPr lang="en-US" err="1"/>
              <a:t>enim</a:t>
            </a:r>
            <a:r>
              <a:rPr lang="en-US"/>
              <a:t> diam </a:t>
            </a:r>
            <a:r>
              <a:rPr lang="en-US" err="1"/>
              <a:t>vulputate</a:t>
            </a:r>
            <a:r>
              <a:rPr lang="en-US"/>
              <a:t> </a:t>
            </a:r>
            <a:r>
              <a:rPr lang="en-US" err="1"/>
              <a:t>ut</a:t>
            </a:r>
            <a:r>
              <a:rPr lang="en-US"/>
              <a:t> pharetra sit </a:t>
            </a:r>
            <a:r>
              <a:rPr lang="en-US" err="1"/>
              <a:t>amet</a:t>
            </a:r>
            <a:r>
              <a:rPr lang="en-US"/>
              <a:t>. Nunc pulvinar </a:t>
            </a:r>
            <a:r>
              <a:rPr lang="en-US" err="1"/>
              <a:t>sapien</a:t>
            </a:r>
            <a:r>
              <a:rPr lang="en-US"/>
              <a:t> et ligula </a:t>
            </a:r>
            <a:r>
              <a:rPr lang="en-US" err="1"/>
              <a:t>ullamcorper</a:t>
            </a:r>
            <a:r>
              <a:rPr lang="en-US"/>
              <a:t>. </a:t>
            </a:r>
            <a:r>
              <a:rPr lang="en-US" err="1"/>
              <a:t>Urna</a:t>
            </a:r>
            <a:r>
              <a:rPr lang="en-US"/>
              <a:t> et pharetra pharetra </a:t>
            </a:r>
            <a:r>
              <a:rPr lang="en-US" err="1"/>
              <a:t>massa</a:t>
            </a:r>
            <a:r>
              <a:rPr lang="en-US"/>
              <a:t> </a:t>
            </a:r>
            <a:r>
              <a:rPr lang="en-US" err="1"/>
              <a:t>massa</a:t>
            </a:r>
            <a:r>
              <a:rPr lang="en-US"/>
              <a:t>. </a:t>
            </a:r>
            <a:r>
              <a:rPr lang="en-US" err="1"/>
              <a:t>Nisl</a:t>
            </a:r>
            <a:r>
              <a:rPr lang="en-US"/>
              <a:t> </a:t>
            </a:r>
            <a:r>
              <a:rPr lang="en-US" err="1"/>
              <a:t>rhoncus</a:t>
            </a:r>
            <a:r>
              <a:rPr lang="en-US"/>
              <a:t> </a:t>
            </a:r>
            <a:r>
              <a:rPr lang="en-US" err="1"/>
              <a:t>mattis</a:t>
            </a:r>
            <a:r>
              <a:rPr lang="en-US"/>
              <a:t> </a:t>
            </a:r>
            <a:r>
              <a:rPr lang="en-US" err="1"/>
              <a:t>rhoncus</a:t>
            </a:r>
            <a:r>
              <a:rPr lang="en-US"/>
              <a:t> </a:t>
            </a:r>
            <a:r>
              <a:rPr lang="en-US" err="1"/>
              <a:t>urna</a:t>
            </a:r>
            <a:r>
              <a:rPr lang="en-US"/>
              <a:t> </a:t>
            </a:r>
            <a:r>
              <a:rPr lang="en-US" err="1"/>
              <a:t>neque</a:t>
            </a:r>
            <a:r>
              <a:rPr lang="en-US"/>
              <a:t>. </a:t>
            </a:r>
            <a:r>
              <a:rPr lang="en-US" err="1"/>
              <a:t>Tortor</a:t>
            </a:r>
            <a:r>
              <a:rPr lang="en-US"/>
              <a:t> vitae </a:t>
            </a:r>
            <a:r>
              <a:rPr lang="en-US" err="1"/>
              <a:t>purus</a:t>
            </a:r>
            <a:r>
              <a:rPr lang="en-US"/>
              <a:t> </a:t>
            </a:r>
            <a:r>
              <a:rPr lang="en-US" err="1"/>
              <a:t>faucibus</a:t>
            </a:r>
            <a:r>
              <a:rPr lang="en-US"/>
              <a:t> </a:t>
            </a:r>
            <a:r>
              <a:rPr lang="en-US" err="1"/>
              <a:t>ornare</a:t>
            </a:r>
            <a:r>
              <a:rPr lang="en-US"/>
              <a:t> </a:t>
            </a:r>
            <a:r>
              <a:rPr lang="en-US" err="1"/>
              <a:t>suspendisse</a:t>
            </a:r>
            <a:r>
              <a:rPr lang="en-US"/>
              <a:t> sed.</a:t>
            </a:r>
          </a:p>
        </p:txBody>
      </p:sp>
      <p:sp>
        <p:nvSpPr>
          <p:cNvPr id="10" name="Title Placeholder 3">
            <a:extLst>
              <a:ext uri="{FF2B5EF4-FFF2-40B4-BE49-F238E27FC236}">
                <a16:creationId xmlns:a16="http://schemas.microsoft.com/office/drawing/2014/main" id="{BA155857-E004-0EF7-9BC2-6CCD8278DF21}"/>
              </a:ext>
            </a:extLst>
          </p:cNvPr>
          <p:cNvSpPr>
            <a:spLocks noGrp="1"/>
          </p:cNvSpPr>
          <p:nvPr>
            <p:ph type="title" hasCustomPrompt="1"/>
          </p:nvPr>
        </p:nvSpPr>
        <p:spPr>
          <a:xfrm>
            <a:off x="609600" y="1463040"/>
            <a:ext cx="4966252" cy="430887"/>
          </a:xfrm>
          <a:prstGeom prst="rect">
            <a:avLst/>
          </a:prstGeom>
        </p:spPr>
        <p:txBody>
          <a:bodyPr vert="horz" lIns="0" tIns="0" rIns="0" bIns="0" rtlCol="0" anchor="t" anchorCtr="0">
            <a:noAutofit/>
          </a:bodyPr>
          <a:lstStyle/>
          <a:p>
            <a:r>
              <a:rPr lang="en-US"/>
              <a:t>Content + Image Slide – Caption</a:t>
            </a:r>
          </a:p>
        </p:txBody>
      </p:sp>
      <p:sp>
        <p:nvSpPr>
          <p:cNvPr id="5" name="Text Placeholder 1">
            <a:extLst>
              <a:ext uri="{FF2B5EF4-FFF2-40B4-BE49-F238E27FC236}">
                <a16:creationId xmlns:a16="http://schemas.microsoft.com/office/drawing/2014/main" id="{1BD6D0C8-CFD2-4C22-7D87-7D166C711087}"/>
              </a:ext>
            </a:extLst>
          </p:cNvPr>
          <p:cNvSpPr>
            <a:spLocks noGrp="1"/>
          </p:cNvSpPr>
          <p:nvPr>
            <p:ph type="body" sz="quarter" idx="46" hasCustomPrompt="1"/>
          </p:nvPr>
        </p:nvSpPr>
        <p:spPr>
          <a:xfrm>
            <a:off x="609600" y="1097280"/>
            <a:ext cx="4966252" cy="308671"/>
          </a:xfrm>
        </p:spPr>
        <p:txBody>
          <a:bodyPr anchor="t">
            <a:noAutofit/>
          </a:bodyPr>
          <a:lstStyle>
            <a:lvl1pPr marL="0" indent="0" algn="l">
              <a:buNone/>
              <a:defRPr sz="1000" b="1" i="0" spc="150" baseline="0">
                <a:solidFill>
                  <a:schemeClr val="tx2"/>
                </a:solidFill>
                <a:latin typeface="Gibson SemiBold" pitchFamily="2" charset="77"/>
              </a:defRPr>
            </a:lvl1pPr>
          </a:lstStyle>
          <a:p>
            <a:pPr lvl="0"/>
            <a:r>
              <a:rPr lang="en-US"/>
              <a:t>OPTIONAL SUBHEADER</a:t>
            </a:r>
          </a:p>
        </p:txBody>
      </p:sp>
      <p:sp>
        <p:nvSpPr>
          <p:cNvPr id="3" name="Rectangle 2">
            <a:extLst>
              <a:ext uri="{FF2B5EF4-FFF2-40B4-BE49-F238E27FC236}">
                <a16:creationId xmlns:a16="http://schemas.microsoft.com/office/drawing/2014/main" id="{2556A3BB-8BC1-84B2-B60B-E1FD83E6DEA9}"/>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99586554"/>
      </p:ext>
    </p:extLst>
  </p:cSld>
  <p:clrMapOvr>
    <a:masterClrMapping/>
  </p:clrMapOvr>
  <p:extLst>
    <p:ext uri="{DCECCB84-F9BA-43D5-87BE-67443E8EF086}">
      <p15:sldGuideLst xmlns:p15="http://schemas.microsoft.com/office/powerpoint/2012/main">
        <p15:guide id="1" orient="horz" pos="672">
          <p15:clr>
            <a:srgbClr val="FBAE40"/>
          </p15:clr>
        </p15:guide>
        <p15:guide id="2" pos="624">
          <p15:clr>
            <a:srgbClr val="FBAE40"/>
          </p15:clr>
        </p15:guide>
      </p15:sldGuideLst>
    </p:ext>
  </p:extLst>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Content + Image – Left 1">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477C9D6-7D62-B68E-90DF-3592DB6004FF}"/>
              </a:ext>
              <a:ext uri="{C183D7F6-B498-43B3-948B-1728B52AA6E4}">
                <adec:decorative xmlns:adec="http://schemas.microsoft.com/office/drawing/2017/decorative" val="1"/>
              </a:ext>
            </a:extLst>
          </p:cNvPr>
          <p:cNvSpPr/>
          <p:nvPr userDrawn="1"/>
        </p:nvSpPr>
        <p:spPr>
          <a:xfrm>
            <a:off x="0" y="4579749"/>
            <a:ext cx="4089380" cy="227825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pyright">
            <a:extLst>
              <a:ext uri="{FF2B5EF4-FFF2-40B4-BE49-F238E27FC236}">
                <a16:creationId xmlns:a16="http://schemas.microsoft.com/office/drawing/2014/main" id="{AEB8A4DF-1492-856E-00F5-B1BAAB914367}"/>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2023 CapTech Ventures, Inc. All Rights Reserved.</a:t>
            </a:r>
          </a:p>
        </p:txBody>
      </p:sp>
      <p:sp>
        <p:nvSpPr>
          <p:cNvPr id="8" name="Picture Placeholder 5">
            <a:extLst>
              <a:ext uri="{FF2B5EF4-FFF2-40B4-BE49-F238E27FC236}">
                <a16:creationId xmlns:a16="http://schemas.microsoft.com/office/drawing/2014/main" id="{6E4D30A7-A77A-EC41-86CB-BB184D2699F6}"/>
              </a:ext>
            </a:extLst>
          </p:cNvPr>
          <p:cNvSpPr>
            <a:spLocks noGrp="1"/>
          </p:cNvSpPr>
          <p:nvPr>
            <p:ph type="pic" sz="quarter" idx="17" hasCustomPrompt="1"/>
          </p:nvPr>
        </p:nvSpPr>
        <p:spPr>
          <a:xfrm>
            <a:off x="609600" y="685801"/>
            <a:ext cx="3980908" cy="5486400"/>
          </a:xfrm>
          <a:pattFill prst="pct5">
            <a:fgClr>
              <a:schemeClr val="tx1"/>
            </a:fgClr>
            <a:bgClr>
              <a:schemeClr val="bg1"/>
            </a:bgClr>
          </a:pattFill>
        </p:spPr>
        <p:txBody>
          <a:bodyPr anchor="ctr">
            <a:normAutofit/>
          </a:bodyPr>
          <a:lstStyle>
            <a:lvl1pPr marL="0" indent="0" algn="ctr">
              <a:buNone/>
              <a:defRPr sz="1800" b="0" i="0">
                <a:solidFill>
                  <a:schemeClr val="tx1"/>
                </a:solidFill>
                <a:latin typeface="Gibson" pitchFamily="2" charset="77"/>
              </a:defRPr>
            </a:lvl1pPr>
          </a:lstStyle>
          <a:p>
            <a:r>
              <a:rPr lang="en-US"/>
              <a:t>Click to insert image</a:t>
            </a:r>
          </a:p>
        </p:txBody>
      </p:sp>
      <p:sp>
        <p:nvSpPr>
          <p:cNvPr id="5" name="Text Placeholder 1">
            <a:extLst>
              <a:ext uri="{FF2B5EF4-FFF2-40B4-BE49-F238E27FC236}">
                <a16:creationId xmlns:a16="http://schemas.microsoft.com/office/drawing/2014/main" id="{8210D1AC-A4A9-1560-8C5D-B23D0E468614}"/>
              </a:ext>
            </a:extLst>
          </p:cNvPr>
          <p:cNvSpPr>
            <a:spLocks noGrp="1"/>
          </p:cNvSpPr>
          <p:nvPr>
            <p:ph type="body" sz="quarter" idx="44" hasCustomPrompt="1"/>
          </p:nvPr>
        </p:nvSpPr>
        <p:spPr>
          <a:xfrm>
            <a:off x="5200108" y="2656186"/>
            <a:ext cx="6382292" cy="3516014"/>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Justo </a:t>
            </a:r>
            <a:r>
              <a:rPr lang="en-US" err="1"/>
              <a:t>donec</a:t>
            </a:r>
            <a:r>
              <a:rPr lang="en-US"/>
              <a:t> </a:t>
            </a:r>
            <a:r>
              <a:rPr lang="en-US" err="1"/>
              <a:t>enim</a:t>
            </a:r>
            <a:r>
              <a:rPr lang="en-US"/>
              <a:t> diam </a:t>
            </a:r>
            <a:r>
              <a:rPr lang="en-US" err="1"/>
              <a:t>vulputate</a:t>
            </a:r>
            <a:r>
              <a:rPr lang="en-US"/>
              <a:t> </a:t>
            </a:r>
            <a:r>
              <a:rPr lang="en-US" err="1"/>
              <a:t>ut</a:t>
            </a:r>
            <a:r>
              <a:rPr lang="en-US"/>
              <a:t> pharetra sit </a:t>
            </a:r>
            <a:r>
              <a:rPr lang="en-US" err="1"/>
              <a:t>amet</a:t>
            </a:r>
            <a:r>
              <a:rPr lang="en-US"/>
              <a:t>. Nunc pulvinar </a:t>
            </a:r>
            <a:r>
              <a:rPr lang="en-US" err="1"/>
              <a:t>sapien</a:t>
            </a:r>
            <a:r>
              <a:rPr lang="en-US"/>
              <a:t> et ligula </a:t>
            </a:r>
            <a:r>
              <a:rPr lang="en-US" err="1"/>
              <a:t>ullamcorper</a:t>
            </a:r>
            <a:r>
              <a:rPr lang="en-US"/>
              <a:t>. </a:t>
            </a:r>
            <a:r>
              <a:rPr lang="en-US" err="1"/>
              <a:t>Urna</a:t>
            </a:r>
            <a:r>
              <a:rPr lang="en-US"/>
              <a:t> et pharetra pharetra </a:t>
            </a:r>
            <a:r>
              <a:rPr lang="en-US" err="1"/>
              <a:t>massa</a:t>
            </a:r>
            <a:r>
              <a:rPr lang="en-US"/>
              <a:t> </a:t>
            </a:r>
            <a:r>
              <a:rPr lang="en-US" err="1"/>
              <a:t>massa</a:t>
            </a:r>
            <a:r>
              <a:rPr lang="en-US"/>
              <a:t>. </a:t>
            </a:r>
            <a:r>
              <a:rPr lang="en-US" err="1"/>
              <a:t>Nisl</a:t>
            </a:r>
            <a:r>
              <a:rPr lang="en-US"/>
              <a:t> </a:t>
            </a:r>
            <a:r>
              <a:rPr lang="en-US" err="1"/>
              <a:t>rhoncus</a:t>
            </a:r>
            <a:r>
              <a:rPr lang="en-US"/>
              <a:t> </a:t>
            </a:r>
            <a:r>
              <a:rPr lang="en-US" err="1"/>
              <a:t>mattis</a:t>
            </a:r>
            <a:r>
              <a:rPr lang="en-US"/>
              <a:t> </a:t>
            </a:r>
            <a:r>
              <a:rPr lang="en-US" err="1"/>
              <a:t>rhoncus</a:t>
            </a:r>
            <a:r>
              <a:rPr lang="en-US"/>
              <a:t> </a:t>
            </a:r>
            <a:r>
              <a:rPr lang="en-US" err="1"/>
              <a:t>urna</a:t>
            </a:r>
            <a:r>
              <a:rPr lang="en-US"/>
              <a:t> </a:t>
            </a:r>
            <a:r>
              <a:rPr lang="en-US" err="1"/>
              <a:t>neque</a:t>
            </a:r>
            <a:r>
              <a:rPr lang="en-US"/>
              <a:t>. </a:t>
            </a:r>
            <a:r>
              <a:rPr lang="en-US" err="1"/>
              <a:t>Tortor</a:t>
            </a:r>
            <a:r>
              <a:rPr lang="en-US"/>
              <a:t> vitae </a:t>
            </a:r>
            <a:r>
              <a:rPr lang="en-US" err="1"/>
              <a:t>purus</a:t>
            </a:r>
            <a:r>
              <a:rPr lang="en-US"/>
              <a:t> </a:t>
            </a:r>
            <a:r>
              <a:rPr lang="en-US" err="1"/>
              <a:t>faucibus</a:t>
            </a:r>
            <a:r>
              <a:rPr lang="en-US"/>
              <a:t> </a:t>
            </a:r>
            <a:r>
              <a:rPr lang="en-US" err="1"/>
              <a:t>ornare</a:t>
            </a:r>
            <a:r>
              <a:rPr lang="en-US"/>
              <a:t> </a:t>
            </a:r>
            <a:r>
              <a:rPr lang="en-US" err="1"/>
              <a:t>suspendisse</a:t>
            </a:r>
            <a:r>
              <a:rPr lang="en-US"/>
              <a:t> sed.</a:t>
            </a:r>
          </a:p>
        </p:txBody>
      </p:sp>
      <p:sp>
        <p:nvSpPr>
          <p:cNvPr id="10" name="Title Placeholder 3">
            <a:extLst>
              <a:ext uri="{FF2B5EF4-FFF2-40B4-BE49-F238E27FC236}">
                <a16:creationId xmlns:a16="http://schemas.microsoft.com/office/drawing/2014/main" id="{73DCE5A2-BF0E-610B-3A2E-D9EAFD41255C}"/>
              </a:ext>
            </a:extLst>
          </p:cNvPr>
          <p:cNvSpPr>
            <a:spLocks noGrp="1"/>
          </p:cNvSpPr>
          <p:nvPr>
            <p:ph type="title" hasCustomPrompt="1"/>
          </p:nvPr>
        </p:nvSpPr>
        <p:spPr>
          <a:xfrm>
            <a:off x="5200108" y="2039298"/>
            <a:ext cx="6377142" cy="430887"/>
          </a:xfrm>
          <a:prstGeom prst="rect">
            <a:avLst/>
          </a:prstGeom>
        </p:spPr>
        <p:txBody>
          <a:bodyPr vert="horz" lIns="0" tIns="0" rIns="0" bIns="0" rtlCol="0" anchor="t" anchorCtr="0">
            <a:normAutofit/>
          </a:bodyPr>
          <a:lstStyle/>
          <a:p>
            <a:r>
              <a:rPr lang="en-US"/>
              <a:t>Content + Image Slide Title – Left 1</a:t>
            </a:r>
          </a:p>
        </p:txBody>
      </p:sp>
      <p:sp>
        <p:nvSpPr>
          <p:cNvPr id="3" name="Text Placeholder 1">
            <a:extLst>
              <a:ext uri="{FF2B5EF4-FFF2-40B4-BE49-F238E27FC236}">
                <a16:creationId xmlns:a16="http://schemas.microsoft.com/office/drawing/2014/main" id="{9CEC233C-7FEC-204D-D3CD-715657EAC09E}"/>
              </a:ext>
            </a:extLst>
          </p:cNvPr>
          <p:cNvSpPr>
            <a:spLocks noGrp="1"/>
          </p:cNvSpPr>
          <p:nvPr>
            <p:ph type="body" sz="quarter" idx="71" hasCustomPrompt="1"/>
          </p:nvPr>
        </p:nvSpPr>
        <p:spPr>
          <a:xfrm>
            <a:off x="5200108" y="1570037"/>
            <a:ext cx="6377142" cy="308671"/>
          </a:xfrm>
        </p:spPr>
        <p:txBody>
          <a:bodyPr anchor="t">
            <a:noAutofit/>
          </a:bodyPr>
          <a:lstStyle>
            <a:lvl1pPr marL="0" indent="0" algn="l">
              <a:buNone/>
              <a:defRPr sz="1000" b="1" i="0" spc="150" baseline="0">
                <a:solidFill>
                  <a:schemeClr val="tx2"/>
                </a:solidFill>
                <a:latin typeface="Gibson SemiBold" pitchFamily="2" charset="77"/>
              </a:defRPr>
            </a:lvl1pPr>
          </a:lstStyle>
          <a:p>
            <a:pPr lvl="0"/>
            <a:r>
              <a:rPr lang="en-US"/>
              <a:t>OPTIONAL SUBHEADER</a:t>
            </a:r>
          </a:p>
        </p:txBody>
      </p:sp>
      <p:sp>
        <p:nvSpPr>
          <p:cNvPr id="4" name="Rectangle 3">
            <a:extLst>
              <a:ext uri="{FF2B5EF4-FFF2-40B4-BE49-F238E27FC236}">
                <a16:creationId xmlns:a16="http://schemas.microsoft.com/office/drawing/2014/main" id="{7144109F-1AF1-74FA-5B9D-6AF269BFA545}"/>
              </a:ext>
              <a:ext uri="{C183D7F6-B498-43B3-948B-1728B52AA6E4}">
                <adec:decorative xmlns:adec="http://schemas.microsoft.com/office/drawing/2017/decorative" val="1"/>
              </a:ext>
            </a:extLst>
          </p:cNvPr>
          <p:cNvSpPr/>
          <p:nvPr userDrawn="1"/>
        </p:nvSpPr>
        <p:spPr>
          <a:xfrm>
            <a:off x="5200108" y="1301949"/>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Franklin Gothic Book" panose="020B0503020102020204"/>
              <a:ea typeface="+mn-ea"/>
              <a:cs typeface="+mn-cs"/>
            </a:endParaRPr>
          </a:p>
        </p:txBody>
      </p:sp>
    </p:spTree>
    <p:extLst>
      <p:ext uri="{BB962C8B-B14F-4D97-AF65-F5344CB8AC3E}">
        <p14:creationId xmlns:p14="http://schemas.microsoft.com/office/powerpoint/2010/main" val="3367228523"/>
      </p:ext>
    </p:extLst>
  </p:cSld>
  <p:clrMapOvr>
    <a:masterClrMapping/>
  </p:clrMapOvr>
  <p:extLst>
    <p:ext uri="{DCECCB84-F9BA-43D5-87BE-67443E8EF086}">
      <p15:sldGuideLst xmlns:p15="http://schemas.microsoft.com/office/powerpoint/2012/main">
        <p15:guide id="1" orient="horz" pos="1848">
          <p15:clr>
            <a:srgbClr val="FBAE40"/>
          </p15:clr>
        </p15:guide>
      </p15:sldGuideLst>
    </p:ext>
  </p:extLst>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Content + Image – 2 Images">
    <p:spTree>
      <p:nvGrpSpPr>
        <p:cNvPr id="1" name=""/>
        <p:cNvGrpSpPr/>
        <p:nvPr/>
      </p:nvGrpSpPr>
      <p:grpSpPr>
        <a:xfrm>
          <a:off x="0" y="0"/>
          <a:ext cx="0" cy="0"/>
          <a:chOff x="0" y="0"/>
          <a:chExt cx="0" cy="0"/>
        </a:xfrm>
      </p:grpSpPr>
      <p:sp>
        <p:nvSpPr>
          <p:cNvPr id="19" name="Text Placeholder 1">
            <a:extLst>
              <a:ext uri="{FF2B5EF4-FFF2-40B4-BE49-F238E27FC236}">
                <a16:creationId xmlns:a16="http://schemas.microsoft.com/office/drawing/2014/main" id="{5E9B962D-E37A-719B-0E40-3CB4039853EF}"/>
              </a:ext>
            </a:extLst>
          </p:cNvPr>
          <p:cNvSpPr>
            <a:spLocks noGrp="1"/>
          </p:cNvSpPr>
          <p:nvPr>
            <p:ph type="body" sz="quarter" idx="82" hasCustomPrompt="1"/>
          </p:nvPr>
        </p:nvSpPr>
        <p:spPr>
          <a:xfrm>
            <a:off x="6417160" y="5216080"/>
            <a:ext cx="5165240" cy="93621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a:lnSpc>
                <a:spcPct val="120000"/>
              </a:lnSpc>
              <a:spcAft>
                <a:spcPts val="800"/>
              </a:spcAft>
              <a:defRPr/>
            </a:pPr>
            <a:r>
              <a:rPr lang="en-US"/>
              <a:t>Optional description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a:t>
            </a:r>
          </a:p>
        </p:txBody>
      </p:sp>
      <p:sp>
        <p:nvSpPr>
          <p:cNvPr id="16" name="Text Placeholder 15">
            <a:extLst>
              <a:ext uri="{FF2B5EF4-FFF2-40B4-BE49-F238E27FC236}">
                <a16:creationId xmlns:a16="http://schemas.microsoft.com/office/drawing/2014/main" id="{45CEDC61-8B94-B777-A7CE-DB0C746F304A}"/>
              </a:ext>
            </a:extLst>
          </p:cNvPr>
          <p:cNvSpPr>
            <a:spLocks noGrp="1"/>
          </p:cNvSpPr>
          <p:nvPr>
            <p:ph type="body" sz="quarter" idx="80" hasCustomPrompt="1"/>
          </p:nvPr>
        </p:nvSpPr>
        <p:spPr>
          <a:xfrm>
            <a:off x="6417732" y="4853787"/>
            <a:ext cx="5165240"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Subtitle</a:t>
            </a:r>
          </a:p>
        </p:txBody>
      </p:sp>
      <p:sp>
        <p:nvSpPr>
          <p:cNvPr id="11" name="Picture Placeholder 5">
            <a:extLst>
              <a:ext uri="{FF2B5EF4-FFF2-40B4-BE49-F238E27FC236}">
                <a16:creationId xmlns:a16="http://schemas.microsoft.com/office/drawing/2014/main" id="{9754690D-8FAB-6F04-4307-ACCB61325BA3}"/>
              </a:ext>
            </a:extLst>
          </p:cNvPr>
          <p:cNvSpPr>
            <a:spLocks noGrp="1"/>
          </p:cNvSpPr>
          <p:nvPr>
            <p:ph type="pic" sz="quarter" idx="18" hasCustomPrompt="1"/>
          </p:nvPr>
        </p:nvSpPr>
        <p:spPr>
          <a:xfrm>
            <a:off x="6417731" y="2447226"/>
            <a:ext cx="5166360" cy="2132785"/>
          </a:xfrm>
          <a:pattFill prst="pct5">
            <a:fgClr>
              <a:schemeClr val="tx1"/>
            </a:fgClr>
            <a:bgClr>
              <a:schemeClr val="bg1"/>
            </a:bgClr>
          </a:pattFill>
        </p:spPr>
        <p:txBody>
          <a:bodyPr anchor="ctr">
            <a:normAutofit/>
          </a:bodyPr>
          <a:lstStyle>
            <a:lvl1pPr marL="0" indent="0" algn="ctr">
              <a:buNone/>
              <a:defRPr sz="1800" b="0" i="0">
                <a:solidFill>
                  <a:schemeClr val="tx1"/>
                </a:solidFill>
                <a:latin typeface="Gibson" pitchFamily="2" charset="77"/>
              </a:defRPr>
            </a:lvl1pPr>
          </a:lstStyle>
          <a:p>
            <a:r>
              <a:rPr lang="en-US"/>
              <a:t>Click to insert image</a:t>
            </a:r>
          </a:p>
        </p:txBody>
      </p:sp>
      <p:sp>
        <p:nvSpPr>
          <p:cNvPr id="18" name="Text Placeholder 1">
            <a:extLst>
              <a:ext uri="{FF2B5EF4-FFF2-40B4-BE49-F238E27FC236}">
                <a16:creationId xmlns:a16="http://schemas.microsoft.com/office/drawing/2014/main" id="{8D3DFBBF-187F-D65E-41C4-BF0F62FF102D}"/>
              </a:ext>
            </a:extLst>
          </p:cNvPr>
          <p:cNvSpPr>
            <a:spLocks noGrp="1"/>
          </p:cNvSpPr>
          <p:nvPr>
            <p:ph type="body" sz="quarter" idx="81" hasCustomPrompt="1"/>
          </p:nvPr>
        </p:nvSpPr>
        <p:spPr>
          <a:xfrm>
            <a:off x="609599" y="5216080"/>
            <a:ext cx="5165241" cy="93621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a:lnSpc>
                <a:spcPct val="120000"/>
              </a:lnSpc>
              <a:spcAft>
                <a:spcPts val="800"/>
              </a:spcAft>
              <a:defRPr/>
            </a:pPr>
            <a:r>
              <a:rPr lang="en-US"/>
              <a:t>Optional description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a:t>
            </a:r>
          </a:p>
        </p:txBody>
      </p:sp>
      <p:sp>
        <p:nvSpPr>
          <p:cNvPr id="15" name="Text Placeholder 15">
            <a:extLst>
              <a:ext uri="{FF2B5EF4-FFF2-40B4-BE49-F238E27FC236}">
                <a16:creationId xmlns:a16="http://schemas.microsoft.com/office/drawing/2014/main" id="{4351BEC9-2D7F-6E50-8DDA-A6B7883CAA50}"/>
              </a:ext>
            </a:extLst>
          </p:cNvPr>
          <p:cNvSpPr>
            <a:spLocks noGrp="1"/>
          </p:cNvSpPr>
          <p:nvPr>
            <p:ph type="body" sz="quarter" idx="19" hasCustomPrompt="1"/>
          </p:nvPr>
        </p:nvSpPr>
        <p:spPr>
          <a:xfrm>
            <a:off x="611835" y="4853787"/>
            <a:ext cx="5165241"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Subtitle</a:t>
            </a:r>
          </a:p>
        </p:txBody>
      </p:sp>
      <p:sp>
        <p:nvSpPr>
          <p:cNvPr id="10" name="Picture Placeholder 5">
            <a:extLst>
              <a:ext uri="{FF2B5EF4-FFF2-40B4-BE49-F238E27FC236}">
                <a16:creationId xmlns:a16="http://schemas.microsoft.com/office/drawing/2014/main" id="{0F4A3AE8-40D2-5455-3C8D-492B7342E639}"/>
              </a:ext>
            </a:extLst>
          </p:cNvPr>
          <p:cNvSpPr>
            <a:spLocks noGrp="1"/>
          </p:cNvSpPr>
          <p:nvPr>
            <p:ph type="pic" sz="quarter" idx="17" hasCustomPrompt="1"/>
          </p:nvPr>
        </p:nvSpPr>
        <p:spPr>
          <a:xfrm>
            <a:off x="609599" y="2447227"/>
            <a:ext cx="5166359" cy="2132785"/>
          </a:xfrm>
          <a:pattFill prst="pct5">
            <a:fgClr>
              <a:schemeClr val="tx1"/>
            </a:fgClr>
            <a:bgClr>
              <a:schemeClr val="bg1"/>
            </a:bgClr>
          </a:pattFill>
        </p:spPr>
        <p:txBody>
          <a:bodyPr anchor="ctr">
            <a:normAutofit/>
          </a:bodyPr>
          <a:lstStyle>
            <a:lvl1pPr marL="0" indent="0" algn="ctr">
              <a:buNone/>
              <a:defRPr sz="1800" b="0" i="0">
                <a:solidFill>
                  <a:schemeClr val="tx1"/>
                </a:solidFill>
                <a:latin typeface="Gibson" pitchFamily="2" charset="77"/>
              </a:defRPr>
            </a:lvl1pPr>
          </a:lstStyle>
          <a:p>
            <a:r>
              <a:rPr lang="en-US"/>
              <a:t>Click to insert image</a:t>
            </a:r>
          </a:p>
        </p:txBody>
      </p:sp>
      <p:sp>
        <p:nvSpPr>
          <p:cNvPr id="2" name="Text Placeholder 26">
            <a:extLst>
              <a:ext uri="{FF2B5EF4-FFF2-40B4-BE49-F238E27FC236}">
                <a16:creationId xmlns:a16="http://schemas.microsoft.com/office/drawing/2014/main" id="{086AA882-C984-D24F-C253-7237AF13C455}"/>
              </a:ext>
            </a:extLst>
          </p:cNvPr>
          <p:cNvSpPr>
            <a:spLocks noGrp="1"/>
          </p:cNvSpPr>
          <p:nvPr>
            <p:ph type="body" sz="quarter" idx="79" hasCustomPrompt="1"/>
          </p:nvPr>
        </p:nvSpPr>
        <p:spPr>
          <a:xfrm>
            <a:off x="609600" y="1307592"/>
            <a:ext cx="10972800" cy="566309"/>
          </a:xfrm>
        </p:spPr>
        <p:txBody>
          <a:bodyPr anchor="t" anchorCtr="0">
            <a:noAutofit/>
          </a:bodyPr>
          <a:lstStyle>
            <a:lvl1pPr marL="0" indent="0" algn="l">
              <a:lnSpc>
                <a:spcPct val="120000"/>
              </a:lnSpc>
              <a:spcAft>
                <a:spcPts val="0"/>
              </a:spcAft>
              <a:buNone/>
              <a:defRPr sz="16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p:txBody>
      </p:sp>
      <p:sp>
        <p:nvSpPr>
          <p:cNvPr id="9" name="Title 1">
            <a:extLst>
              <a:ext uri="{FF2B5EF4-FFF2-40B4-BE49-F238E27FC236}">
                <a16:creationId xmlns:a16="http://schemas.microsoft.com/office/drawing/2014/main" id="{60CF22B5-5094-2B57-94C8-33F9FB1ED713}"/>
              </a:ext>
            </a:extLst>
          </p:cNvPr>
          <p:cNvSpPr txBox="1">
            <a:spLocks noGrp="1"/>
          </p:cNvSpPr>
          <p:nvPr>
            <p:ph type="title" idx="4294967295" hasCustomPrompt="1"/>
          </p:nvPr>
        </p:nvSpPr>
        <p:spPr>
          <a:xfrm>
            <a:off x="609599" y="685800"/>
            <a:ext cx="10972799" cy="482599"/>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algn="l" defTabSz="914377" rtl="0" eaLnBrk="1" latinLnBrk="0" hangingPunct="1">
              <a:lnSpc>
                <a:spcPct val="100000"/>
              </a:lnSpc>
              <a:spcBef>
                <a:spcPct val="0"/>
              </a:spcBef>
              <a:spcAft>
                <a:spcPts val="800"/>
              </a:spcAft>
              <a:buNone/>
              <a:defRPr sz="2800" b="0" i="0" kern="1200" spc="20" baseline="0">
                <a:solidFill>
                  <a:schemeClr val="tx2"/>
                </a:solidFill>
                <a:latin typeface="Gibson Book" pitchFamily="2" charset="77"/>
                <a:ea typeface="+mj-ea"/>
                <a:cs typeface="+mj-cs"/>
              </a:defRPr>
            </a:lvl1pPr>
          </a:lstStyle>
          <a:p>
            <a:pPr marL="0" marR="0" lvl="0" indent="0" algn="l" defTabSz="914377" rtl="0" eaLnBrk="1" fontAlgn="auto" latinLnBrk="0" hangingPunct="1">
              <a:lnSpc>
                <a:spcPct val="100000"/>
              </a:lnSpc>
              <a:spcBef>
                <a:spcPct val="0"/>
              </a:spcBef>
              <a:spcAft>
                <a:spcPts val="800"/>
              </a:spcAft>
              <a:buClrTx/>
              <a:buSzTx/>
              <a:buFontTx/>
              <a:buNone/>
              <a:tabLst/>
              <a:defRPr/>
            </a:pPr>
            <a:r>
              <a:rPr kumimoji="0" lang="en-US" sz="2800" b="0" i="0" u="none" strike="noStrike" kern="1200" cap="none" spc="20" normalizeH="0" baseline="0" noProof="0">
                <a:ln>
                  <a:noFill/>
                </a:ln>
                <a:solidFill>
                  <a:schemeClr val="tx2"/>
                </a:solidFill>
                <a:effectLst/>
                <a:uLnTx/>
                <a:uFillTx/>
                <a:latin typeface="Gibson Book" pitchFamily="2" charset="77"/>
                <a:ea typeface="+mj-ea"/>
                <a:cs typeface="+mj-cs"/>
              </a:rPr>
              <a:t>Content + Image Slide Title – 2 Images</a:t>
            </a:r>
          </a:p>
        </p:txBody>
      </p:sp>
    </p:spTree>
    <p:extLst>
      <p:ext uri="{BB962C8B-B14F-4D97-AF65-F5344CB8AC3E}">
        <p14:creationId xmlns:p14="http://schemas.microsoft.com/office/powerpoint/2010/main" val="3211449272"/>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Content + Image – 3 Images">
    <p:spTree>
      <p:nvGrpSpPr>
        <p:cNvPr id="1" name=""/>
        <p:cNvGrpSpPr/>
        <p:nvPr/>
      </p:nvGrpSpPr>
      <p:grpSpPr>
        <a:xfrm>
          <a:off x="0" y="0"/>
          <a:ext cx="0" cy="0"/>
          <a:chOff x="0" y="0"/>
          <a:chExt cx="0" cy="0"/>
        </a:xfrm>
      </p:grpSpPr>
      <p:sp>
        <p:nvSpPr>
          <p:cNvPr id="22" name="Text Placeholder 1">
            <a:extLst>
              <a:ext uri="{FF2B5EF4-FFF2-40B4-BE49-F238E27FC236}">
                <a16:creationId xmlns:a16="http://schemas.microsoft.com/office/drawing/2014/main" id="{8C911AB9-CEDD-51BE-BA20-00C096108C1A}"/>
              </a:ext>
            </a:extLst>
          </p:cNvPr>
          <p:cNvSpPr>
            <a:spLocks noGrp="1"/>
          </p:cNvSpPr>
          <p:nvPr>
            <p:ph type="body" sz="quarter" idx="86" hasCustomPrompt="1"/>
          </p:nvPr>
        </p:nvSpPr>
        <p:spPr>
          <a:xfrm>
            <a:off x="8384236" y="4930342"/>
            <a:ext cx="3198164" cy="93621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a:lnSpc>
                <a:spcPct val="120000"/>
              </a:lnSpc>
              <a:spcAft>
                <a:spcPts val="800"/>
              </a:spcAft>
              <a:defRPr/>
            </a:pPr>
            <a:r>
              <a:rPr lang="en-US"/>
              <a:t>Optional description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a:t>
            </a:r>
            <a:r>
              <a:rPr lang="en-US"/>
              <a:t>. Lorem ipsum dolor sit </a:t>
            </a:r>
            <a:r>
              <a:rPr lang="en-US" err="1"/>
              <a:t>amet</a:t>
            </a:r>
            <a:r>
              <a:rPr lang="en-US"/>
              <a:t>.</a:t>
            </a:r>
          </a:p>
        </p:txBody>
      </p:sp>
      <p:sp>
        <p:nvSpPr>
          <p:cNvPr id="21" name="Text Placeholder 15">
            <a:extLst>
              <a:ext uri="{FF2B5EF4-FFF2-40B4-BE49-F238E27FC236}">
                <a16:creationId xmlns:a16="http://schemas.microsoft.com/office/drawing/2014/main" id="{50435E7C-3AF7-5DC6-66AD-61626B72648B}"/>
              </a:ext>
            </a:extLst>
          </p:cNvPr>
          <p:cNvSpPr>
            <a:spLocks noGrp="1"/>
          </p:cNvSpPr>
          <p:nvPr>
            <p:ph type="body" sz="quarter" idx="85" hasCustomPrompt="1"/>
          </p:nvPr>
        </p:nvSpPr>
        <p:spPr>
          <a:xfrm>
            <a:off x="8384236" y="4568049"/>
            <a:ext cx="3198164"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Subtitle</a:t>
            </a:r>
          </a:p>
        </p:txBody>
      </p:sp>
      <p:sp>
        <p:nvSpPr>
          <p:cNvPr id="11" name="Picture Placeholder 5">
            <a:extLst>
              <a:ext uri="{FF2B5EF4-FFF2-40B4-BE49-F238E27FC236}">
                <a16:creationId xmlns:a16="http://schemas.microsoft.com/office/drawing/2014/main" id="{9754690D-8FAB-6F04-4307-ACCB61325BA3}"/>
              </a:ext>
            </a:extLst>
          </p:cNvPr>
          <p:cNvSpPr>
            <a:spLocks noGrp="1"/>
          </p:cNvSpPr>
          <p:nvPr>
            <p:ph type="pic" sz="quarter" idx="18" hasCustomPrompt="1"/>
          </p:nvPr>
        </p:nvSpPr>
        <p:spPr>
          <a:xfrm>
            <a:off x="8381996" y="2432367"/>
            <a:ext cx="3200404" cy="1828800"/>
          </a:xfrm>
          <a:pattFill prst="pct5">
            <a:fgClr>
              <a:schemeClr val="tx1"/>
            </a:fgClr>
            <a:bgClr>
              <a:schemeClr val="bg1"/>
            </a:bgClr>
          </a:pattFill>
        </p:spPr>
        <p:txBody>
          <a:bodyPr anchor="ctr">
            <a:normAutofit/>
          </a:bodyPr>
          <a:lstStyle>
            <a:lvl1pPr marL="0" indent="0" algn="ctr">
              <a:buNone/>
              <a:defRPr sz="1400" b="0" i="0">
                <a:solidFill>
                  <a:schemeClr val="tx1"/>
                </a:solidFill>
                <a:latin typeface="Gibson" pitchFamily="2" charset="77"/>
              </a:defRPr>
            </a:lvl1pPr>
          </a:lstStyle>
          <a:p>
            <a:r>
              <a:rPr lang="en-US"/>
              <a:t>Click to insert image</a:t>
            </a:r>
          </a:p>
        </p:txBody>
      </p:sp>
      <p:sp>
        <p:nvSpPr>
          <p:cNvPr id="20" name="Text Placeholder 1">
            <a:extLst>
              <a:ext uri="{FF2B5EF4-FFF2-40B4-BE49-F238E27FC236}">
                <a16:creationId xmlns:a16="http://schemas.microsoft.com/office/drawing/2014/main" id="{8E252BB3-AC2F-16AE-8A47-9D25CA3BE1FE}"/>
              </a:ext>
            </a:extLst>
          </p:cNvPr>
          <p:cNvSpPr>
            <a:spLocks noGrp="1"/>
          </p:cNvSpPr>
          <p:nvPr>
            <p:ph type="body" sz="quarter" idx="84" hasCustomPrompt="1"/>
          </p:nvPr>
        </p:nvSpPr>
        <p:spPr>
          <a:xfrm>
            <a:off x="4493559" y="4930342"/>
            <a:ext cx="3198164" cy="93621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a:lnSpc>
                <a:spcPct val="120000"/>
              </a:lnSpc>
              <a:spcAft>
                <a:spcPts val="800"/>
              </a:spcAft>
              <a:defRPr/>
            </a:pPr>
            <a:r>
              <a:rPr lang="en-US"/>
              <a:t>Optional description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a:t>
            </a:r>
            <a:r>
              <a:rPr lang="en-US"/>
              <a:t>. Lorem ipsum dolor sit </a:t>
            </a:r>
            <a:r>
              <a:rPr lang="en-US" err="1"/>
              <a:t>amet</a:t>
            </a:r>
            <a:r>
              <a:rPr lang="en-US"/>
              <a:t>.</a:t>
            </a:r>
          </a:p>
        </p:txBody>
      </p:sp>
      <p:sp>
        <p:nvSpPr>
          <p:cNvPr id="19" name="Text Placeholder 15">
            <a:extLst>
              <a:ext uri="{FF2B5EF4-FFF2-40B4-BE49-F238E27FC236}">
                <a16:creationId xmlns:a16="http://schemas.microsoft.com/office/drawing/2014/main" id="{1797771D-8AB4-FC8F-F184-BD8EA4D4FCF1}"/>
              </a:ext>
            </a:extLst>
          </p:cNvPr>
          <p:cNvSpPr>
            <a:spLocks noGrp="1"/>
          </p:cNvSpPr>
          <p:nvPr>
            <p:ph type="body" sz="quarter" idx="83" hasCustomPrompt="1"/>
          </p:nvPr>
        </p:nvSpPr>
        <p:spPr>
          <a:xfrm>
            <a:off x="4493559" y="4568049"/>
            <a:ext cx="3198164"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Subtitle</a:t>
            </a:r>
          </a:p>
        </p:txBody>
      </p:sp>
      <p:sp>
        <p:nvSpPr>
          <p:cNvPr id="7" name="Picture Placeholder 5">
            <a:extLst>
              <a:ext uri="{FF2B5EF4-FFF2-40B4-BE49-F238E27FC236}">
                <a16:creationId xmlns:a16="http://schemas.microsoft.com/office/drawing/2014/main" id="{EE3F6F6B-11AB-5B5B-394A-DBD24184E332}"/>
              </a:ext>
            </a:extLst>
          </p:cNvPr>
          <p:cNvSpPr>
            <a:spLocks noGrp="1"/>
          </p:cNvSpPr>
          <p:nvPr>
            <p:ph type="pic" sz="quarter" idx="81" hasCustomPrompt="1"/>
          </p:nvPr>
        </p:nvSpPr>
        <p:spPr>
          <a:xfrm>
            <a:off x="4493559" y="2447227"/>
            <a:ext cx="3200401" cy="1864173"/>
          </a:xfrm>
          <a:pattFill prst="pct5">
            <a:fgClr>
              <a:schemeClr val="tx1"/>
            </a:fgClr>
            <a:bgClr>
              <a:schemeClr val="bg1"/>
            </a:bgClr>
          </a:pattFill>
        </p:spPr>
        <p:txBody>
          <a:bodyPr anchor="ctr">
            <a:normAutofit/>
          </a:bodyPr>
          <a:lstStyle>
            <a:lvl1pPr marL="0" indent="0" algn="ctr">
              <a:buNone/>
              <a:defRPr sz="1400" b="0" i="0">
                <a:solidFill>
                  <a:schemeClr val="tx1"/>
                </a:solidFill>
                <a:latin typeface="Gibson" pitchFamily="2" charset="77"/>
              </a:defRPr>
            </a:lvl1pPr>
          </a:lstStyle>
          <a:p>
            <a:r>
              <a:rPr lang="en-US"/>
              <a:t>Click to insert image</a:t>
            </a:r>
          </a:p>
        </p:txBody>
      </p:sp>
      <p:sp>
        <p:nvSpPr>
          <p:cNvPr id="17" name="Text Placeholder 1">
            <a:extLst>
              <a:ext uri="{FF2B5EF4-FFF2-40B4-BE49-F238E27FC236}">
                <a16:creationId xmlns:a16="http://schemas.microsoft.com/office/drawing/2014/main" id="{77C521D9-CD6C-D3A0-84CA-127FA8C6FE91}"/>
              </a:ext>
            </a:extLst>
          </p:cNvPr>
          <p:cNvSpPr>
            <a:spLocks noGrp="1"/>
          </p:cNvSpPr>
          <p:nvPr>
            <p:ph type="body" sz="quarter" idx="82" hasCustomPrompt="1"/>
          </p:nvPr>
        </p:nvSpPr>
        <p:spPr>
          <a:xfrm>
            <a:off x="609600" y="4930342"/>
            <a:ext cx="3198164" cy="93621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a:lnSpc>
                <a:spcPct val="120000"/>
              </a:lnSpc>
              <a:spcAft>
                <a:spcPts val="800"/>
              </a:spcAft>
              <a:defRPr/>
            </a:pPr>
            <a:r>
              <a:rPr lang="en-US"/>
              <a:t>Optional description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a:t>
            </a:r>
            <a:r>
              <a:rPr lang="en-US"/>
              <a:t>. Lorem ipsum dolor sit </a:t>
            </a:r>
            <a:r>
              <a:rPr lang="en-US" err="1"/>
              <a:t>amet</a:t>
            </a:r>
            <a:r>
              <a:rPr lang="en-US"/>
              <a:t>.</a:t>
            </a:r>
          </a:p>
        </p:txBody>
      </p:sp>
      <p:sp>
        <p:nvSpPr>
          <p:cNvPr id="14" name="Text Placeholder 15">
            <a:extLst>
              <a:ext uri="{FF2B5EF4-FFF2-40B4-BE49-F238E27FC236}">
                <a16:creationId xmlns:a16="http://schemas.microsoft.com/office/drawing/2014/main" id="{F9DBF11C-25BB-B6EB-7A00-A314F5F422EA}"/>
              </a:ext>
            </a:extLst>
          </p:cNvPr>
          <p:cNvSpPr>
            <a:spLocks noGrp="1"/>
          </p:cNvSpPr>
          <p:nvPr>
            <p:ph type="body" sz="quarter" idx="19" hasCustomPrompt="1"/>
          </p:nvPr>
        </p:nvSpPr>
        <p:spPr>
          <a:xfrm>
            <a:off x="611836" y="4568049"/>
            <a:ext cx="3198164"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Subtitle</a:t>
            </a:r>
          </a:p>
        </p:txBody>
      </p:sp>
      <p:sp>
        <p:nvSpPr>
          <p:cNvPr id="10" name="Picture Placeholder 5">
            <a:extLst>
              <a:ext uri="{FF2B5EF4-FFF2-40B4-BE49-F238E27FC236}">
                <a16:creationId xmlns:a16="http://schemas.microsoft.com/office/drawing/2014/main" id="{0F4A3AE8-40D2-5455-3C8D-492B7342E639}"/>
              </a:ext>
            </a:extLst>
          </p:cNvPr>
          <p:cNvSpPr>
            <a:spLocks noGrp="1"/>
          </p:cNvSpPr>
          <p:nvPr>
            <p:ph type="pic" sz="quarter" idx="17" hasCustomPrompt="1"/>
          </p:nvPr>
        </p:nvSpPr>
        <p:spPr>
          <a:xfrm>
            <a:off x="609599" y="2447227"/>
            <a:ext cx="3200401" cy="1864173"/>
          </a:xfrm>
          <a:pattFill prst="pct5">
            <a:fgClr>
              <a:schemeClr val="tx1"/>
            </a:fgClr>
            <a:bgClr>
              <a:schemeClr val="bg1"/>
            </a:bgClr>
          </a:pattFill>
        </p:spPr>
        <p:txBody>
          <a:bodyPr anchor="ctr">
            <a:normAutofit/>
          </a:bodyPr>
          <a:lstStyle>
            <a:lvl1pPr marL="0" indent="0" algn="ctr">
              <a:buNone/>
              <a:defRPr sz="1400" b="0" i="0">
                <a:solidFill>
                  <a:schemeClr val="tx1"/>
                </a:solidFill>
                <a:latin typeface="Gibson" pitchFamily="2" charset="77"/>
              </a:defRPr>
            </a:lvl1pPr>
          </a:lstStyle>
          <a:p>
            <a:r>
              <a:rPr lang="en-US"/>
              <a:t>Click to insert image</a:t>
            </a:r>
          </a:p>
        </p:txBody>
      </p:sp>
      <p:sp>
        <p:nvSpPr>
          <p:cNvPr id="13" name="Text Placeholder 26">
            <a:extLst>
              <a:ext uri="{FF2B5EF4-FFF2-40B4-BE49-F238E27FC236}">
                <a16:creationId xmlns:a16="http://schemas.microsoft.com/office/drawing/2014/main" id="{A7EA8956-F330-CE17-5ACD-E0243D8C40C9}"/>
              </a:ext>
            </a:extLst>
          </p:cNvPr>
          <p:cNvSpPr>
            <a:spLocks noGrp="1"/>
          </p:cNvSpPr>
          <p:nvPr>
            <p:ph type="body" sz="quarter" idx="79" hasCustomPrompt="1"/>
          </p:nvPr>
        </p:nvSpPr>
        <p:spPr>
          <a:xfrm>
            <a:off x="609600" y="1307592"/>
            <a:ext cx="10972800" cy="566309"/>
          </a:xfrm>
        </p:spPr>
        <p:txBody>
          <a:bodyPr anchor="t" anchorCtr="0">
            <a:noAutofit/>
          </a:bodyPr>
          <a:lstStyle>
            <a:lvl1pPr marL="0" indent="0" algn="l">
              <a:lnSpc>
                <a:spcPct val="120000"/>
              </a:lnSpc>
              <a:spcAft>
                <a:spcPts val="0"/>
              </a:spcAft>
              <a:buNone/>
              <a:defRPr sz="16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p:txBody>
      </p:sp>
      <p:sp>
        <p:nvSpPr>
          <p:cNvPr id="9" name="Title 1">
            <a:extLst>
              <a:ext uri="{FF2B5EF4-FFF2-40B4-BE49-F238E27FC236}">
                <a16:creationId xmlns:a16="http://schemas.microsoft.com/office/drawing/2014/main" id="{60CF22B5-5094-2B57-94C8-33F9FB1ED713}"/>
              </a:ext>
            </a:extLst>
          </p:cNvPr>
          <p:cNvSpPr txBox="1">
            <a:spLocks noGrp="1"/>
          </p:cNvSpPr>
          <p:nvPr>
            <p:ph type="title" idx="4294967295" hasCustomPrompt="1"/>
          </p:nvPr>
        </p:nvSpPr>
        <p:spPr>
          <a:xfrm>
            <a:off x="609599" y="685799"/>
            <a:ext cx="10972799" cy="484632"/>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algn="l" defTabSz="914377" rtl="0" eaLnBrk="1" latinLnBrk="0" hangingPunct="1">
              <a:lnSpc>
                <a:spcPct val="100000"/>
              </a:lnSpc>
              <a:spcBef>
                <a:spcPct val="0"/>
              </a:spcBef>
              <a:spcAft>
                <a:spcPts val="800"/>
              </a:spcAft>
              <a:buNone/>
              <a:defRPr sz="2800" b="0" i="0" kern="1200" spc="20" baseline="0">
                <a:solidFill>
                  <a:schemeClr val="tx2"/>
                </a:solidFill>
                <a:latin typeface="Gibson Book" pitchFamily="2" charset="77"/>
                <a:ea typeface="+mj-ea"/>
                <a:cs typeface="+mj-cs"/>
              </a:defRPr>
            </a:lvl1pPr>
          </a:lstStyle>
          <a:p>
            <a:pPr marL="0" marR="0" lvl="0" indent="0" algn="l" defTabSz="914377" rtl="0" eaLnBrk="1" fontAlgn="auto" latinLnBrk="0" hangingPunct="1">
              <a:lnSpc>
                <a:spcPct val="100000"/>
              </a:lnSpc>
              <a:spcBef>
                <a:spcPct val="0"/>
              </a:spcBef>
              <a:spcAft>
                <a:spcPts val="800"/>
              </a:spcAft>
              <a:buClrTx/>
              <a:buSzTx/>
              <a:buFontTx/>
              <a:buNone/>
              <a:tabLst/>
              <a:defRPr/>
            </a:pPr>
            <a:r>
              <a:rPr kumimoji="0" lang="en-US" sz="2800" b="0" i="0" u="none" strike="noStrike" kern="1200" cap="none" spc="20" normalizeH="0" baseline="0" noProof="0">
                <a:ln>
                  <a:noFill/>
                </a:ln>
                <a:solidFill>
                  <a:schemeClr val="tx2"/>
                </a:solidFill>
                <a:effectLst/>
                <a:uLnTx/>
                <a:uFillTx/>
                <a:latin typeface="Gibson Book" pitchFamily="2" charset="77"/>
                <a:ea typeface="+mj-ea"/>
                <a:cs typeface="+mj-cs"/>
              </a:rPr>
              <a:t>Content + Image Slide Title – 3 Images</a:t>
            </a:r>
          </a:p>
        </p:txBody>
      </p:sp>
    </p:spTree>
    <p:extLst>
      <p:ext uri="{BB962C8B-B14F-4D97-AF65-F5344CB8AC3E}">
        <p14:creationId xmlns:p14="http://schemas.microsoft.com/office/powerpoint/2010/main" val="432883330"/>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Content + Image – 4 Images">
    <p:spTree>
      <p:nvGrpSpPr>
        <p:cNvPr id="1" name=""/>
        <p:cNvGrpSpPr/>
        <p:nvPr/>
      </p:nvGrpSpPr>
      <p:grpSpPr>
        <a:xfrm>
          <a:off x="0" y="0"/>
          <a:ext cx="0" cy="0"/>
          <a:chOff x="0" y="0"/>
          <a:chExt cx="0" cy="0"/>
        </a:xfrm>
      </p:grpSpPr>
      <p:sp>
        <p:nvSpPr>
          <p:cNvPr id="26" name="Text Placeholder 1">
            <a:extLst>
              <a:ext uri="{FF2B5EF4-FFF2-40B4-BE49-F238E27FC236}">
                <a16:creationId xmlns:a16="http://schemas.microsoft.com/office/drawing/2014/main" id="{7DAD2D50-770D-A6FD-51B1-AAD81DD4C539}"/>
              </a:ext>
            </a:extLst>
          </p:cNvPr>
          <p:cNvSpPr>
            <a:spLocks noGrp="1"/>
          </p:cNvSpPr>
          <p:nvPr>
            <p:ph type="body" sz="quarter" idx="89" hasCustomPrompt="1"/>
          </p:nvPr>
        </p:nvSpPr>
        <p:spPr>
          <a:xfrm>
            <a:off x="9161950" y="4338002"/>
            <a:ext cx="2428146" cy="1114842"/>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a:lnSpc>
                <a:spcPct val="120000"/>
              </a:lnSpc>
              <a:spcAft>
                <a:spcPts val="800"/>
              </a:spcAft>
              <a:defRPr/>
            </a:pPr>
            <a:r>
              <a:rPr lang="en-US"/>
              <a:t>Optional description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a:t>
            </a:r>
          </a:p>
        </p:txBody>
      </p:sp>
      <p:sp>
        <p:nvSpPr>
          <p:cNvPr id="25" name="Text Placeholder 15">
            <a:extLst>
              <a:ext uri="{FF2B5EF4-FFF2-40B4-BE49-F238E27FC236}">
                <a16:creationId xmlns:a16="http://schemas.microsoft.com/office/drawing/2014/main" id="{2C5E437A-C0DF-5138-3DCE-7E2EF03D0468}"/>
              </a:ext>
            </a:extLst>
          </p:cNvPr>
          <p:cNvSpPr>
            <a:spLocks noGrp="1"/>
          </p:cNvSpPr>
          <p:nvPr>
            <p:ph type="body" sz="quarter" idx="88" hasCustomPrompt="1"/>
          </p:nvPr>
        </p:nvSpPr>
        <p:spPr>
          <a:xfrm>
            <a:off x="9164186" y="3975709"/>
            <a:ext cx="242814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Subtitle</a:t>
            </a:r>
          </a:p>
        </p:txBody>
      </p:sp>
      <p:sp>
        <p:nvSpPr>
          <p:cNvPr id="12" name="Picture Placeholder 5">
            <a:extLst>
              <a:ext uri="{FF2B5EF4-FFF2-40B4-BE49-F238E27FC236}">
                <a16:creationId xmlns:a16="http://schemas.microsoft.com/office/drawing/2014/main" id="{C2C86487-950D-FDF6-17BE-E70F49BF8E81}"/>
              </a:ext>
            </a:extLst>
          </p:cNvPr>
          <p:cNvSpPr>
            <a:spLocks noGrp="1"/>
          </p:cNvSpPr>
          <p:nvPr>
            <p:ph type="pic" sz="quarter" idx="82" hasCustomPrompt="1"/>
          </p:nvPr>
        </p:nvSpPr>
        <p:spPr>
          <a:xfrm>
            <a:off x="9164625" y="2447228"/>
            <a:ext cx="2430383" cy="1276503"/>
          </a:xfrm>
          <a:pattFill prst="pct5">
            <a:fgClr>
              <a:schemeClr val="tx1"/>
            </a:fgClr>
            <a:bgClr>
              <a:schemeClr val="bg1"/>
            </a:bgClr>
          </a:pattFill>
        </p:spPr>
        <p:txBody>
          <a:bodyPr anchor="ctr">
            <a:normAutofit/>
          </a:bodyPr>
          <a:lstStyle>
            <a:lvl1pPr marL="0" indent="0" algn="ctr">
              <a:buNone/>
              <a:defRPr sz="1400" b="0" i="0">
                <a:solidFill>
                  <a:schemeClr val="tx1"/>
                </a:solidFill>
                <a:latin typeface="Gibson" pitchFamily="2" charset="77"/>
              </a:defRPr>
            </a:lvl1pPr>
          </a:lstStyle>
          <a:p>
            <a:r>
              <a:rPr lang="en-US"/>
              <a:t>Click to insert image</a:t>
            </a:r>
          </a:p>
        </p:txBody>
      </p:sp>
      <p:sp>
        <p:nvSpPr>
          <p:cNvPr id="23" name="Text Placeholder 1">
            <a:extLst>
              <a:ext uri="{FF2B5EF4-FFF2-40B4-BE49-F238E27FC236}">
                <a16:creationId xmlns:a16="http://schemas.microsoft.com/office/drawing/2014/main" id="{A37123FC-E218-42DB-CFF1-1E7E22599F59}"/>
              </a:ext>
            </a:extLst>
          </p:cNvPr>
          <p:cNvSpPr>
            <a:spLocks noGrp="1"/>
          </p:cNvSpPr>
          <p:nvPr>
            <p:ph type="body" sz="quarter" idx="87" hasCustomPrompt="1"/>
          </p:nvPr>
        </p:nvSpPr>
        <p:spPr>
          <a:xfrm>
            <a:off x="6312949" y="4338002"/>
            <a:ext cx="2428146" cy="1114842"/>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a:lnSpc>
                <a:spcPct val="120000"/>
              </a:lnSpc>
              <a:spcAft>
                <a:spcPts val="800"/>
              </a:spcAft>
              <a:defRPr/>
            </a:pPr>
            <a:r>
              <a:rPr lang="en-US"/>
              <a:t>Optional description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a:t>
            </a:r>
          </a:p>
        </p:txBody>
      </p:sp>
      <p:sp>
        <p:nvSpPr>
          <p:cNvPr id="22" name="Text Placeholder 15">
            <a:extLst>
              <a:ext uri="{FF2B5EF4-FFF2-40B4-BE49-F238E27FC236}">
                <a16:creationId xmlns:a16="http://schemas.microsoft.com/office/drawing/2014/main" id="{3148E17C-3EAB-9688-D726-24F6AE3BF0D4}"/>
              </a:ext>
            </a:extLst>
          </p:cNvPr>
          <p:cNvSpPr>
            <a:spLocks noGrp="1"/>
          </p:cNvSpPr>
          <p:nvPr>
            <p:ph type="body" sz="quarter" idx="86" hasCustomPrompt="1"/>
          </p:nvPr>
        </p:nvSpPr>
        <p:spPr>
          <a:xfrm>
            <a:off x="6312949" y="3975709"/>
            <a:ext cx="242814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Subtitle</a:t>
            </a:r>
          </a:p>
        </p:txBody>
      </p:sp>
      <p:sp>
        <p:nvSpPr>
          <p:cNvPr id="8" name="Picture Placeholder 5">
            <a:extLst>
              <a:ext uri="{FF2B5EF4-FFF2-40B4-BE49-F238E27FC236}">
                <a16:creationId xmlns:a16="http://schemas.microsoft.com/office/drawing/2014/main" id="{A3123758-E383-E2FA-3606-56D4F66CC936}"/>
              </a:ext>
            </a:extLst>
          </p:cNvPr>
          <p:cNvSpPr>
            <a:spLocks noGrp="1"/>
          </p:cNvSpPr>
          <p:nvPr>
            <p:ph type="pic" sz="quarter" idx="81" hasCustomPrompt="1"/>
          </p:nvPr>
        </p:nvSpPr>
        <p:spPr>
          <a:xfrm>
            <a:off x="6312949" y="2447228"/>
            <a:ext cx="2430383" cy="1276503"/>
          </a:xfrm>
          <a:pattFill prst="pct5">
            <a:fgClr>
              <a:schemeClr val="tx1"/>
            </a:fgClr>
            <a:bgClr>
              <a:schemeClr val="bg1"/>
            </a:bgClr>
          </a:pattFill>
        </p:spPr>
        <p:txBody>
          <a:bodyPr anchor="ctr">
            <a:normAutofit/>
          </a:bodyPr>
          <a:lstStyle>
            <a:lvl1pPr marL="0" indent="0" algn="ctr">
              <a:buNone/>
              <a:defRPr sz="1400" b="0" i="0">
                <a:solidFill>
                  <a:schemeClr val="tx1"/>
                </a:solidFill>
                <a:latin typeface="Gibson" pitchFamily="2" charset="77"/>
              </a:defRPr>
            </a:lvl1pPr>
          </a:lstStyle>
          <a:p>
            <a:r>
              <a:rPr lang="en-US"/>
              <a:t>Click to insert image</a:t>
            </a:r>
          </a:p>
        </p:txBody>
      </p:sp>
      <p:sp>
        <p:nvSpPr>
          <p:cNvPr id="20" name="Text Placeholder 1">
            <a:extLst>
              <a:ext uri="{FF2B5EF4-FFF2-40B4-BE49-F238E27FC236}">
                <a16:creationId xmlns:a16="http://schemas.microsoft.com/office/drawing/2014/main" id="{EFA13B7F-C592-706B-852E-E2A900E7CE6B}"/>
              </a:ext>
            </a:extLst>
          </p:cNvPr>
          <p:cNvSpPr>
            <a:spLocks noGrp="1"/>
          </p:cNvSpPr>
          <p:nvPr>
            <p:ph type="body" sz="quarter" idx="85" hasCustomPrompt="1"/>
          </p:nvPr>
        </p:nvSpPr>
        <p:spPr>
          <a:xfrm>
            <a:off x="3461274" y="4338002"/>
            <a:ext cx="2428146" cy="1114842"/>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a:lnSpc>
                <a:spcPct val="120000"/>
              </a:lnSpc>
              <a:spcAft>
                <a:spcPts val="800"/>
              </a:spcAft>
              <a:defRPr/>
            </a:pPr>
            <a:r>
              <a:rPr lang="en-US"/>
              <a:t>Optional description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a:t>
            </a:r>
          </a:p>
        </p:txBody>
      </p:sp>
      <p:sp>
        <p:nvSpPr>
          <p:cNvPr id="19" name="Text Placeholder 15">
            <a:extLst>
              <a:ext uri="{FF2B5EF4-FFF2-40B4-BE49-F238E27FC236}">
                <a16:creationId xmlns:a16="http://schemas.microsoft.com/office/drawing/2014/main" id="{ABDD33AB-8C79-72D4-4437-ECC3E30BE02B}"/>
              </a:ext>
            </a:extLst>
          </p:cNvPr>
          <p:cNvSpPr>
            <a:spLocks noGrp="1"/>
          </p:cNvSpPr>
          <p:nvPr>
            <p:ph type="body" sz="quarter" idx="84" hasCustomPrompt="1"/>
          </p:nvPr>
        </p:nvSpPr>
        <p:spPr>
          <a:xfrm>
            <a:off x="3461274" y="3975709"/>
            <a:ext cx="242814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Subtitle</a:t>
            </a:r>
          </a:p>
        </p:txBody>
      </p:sp>
      <p:sp>
        <p:nvSpPr>
          <p:cNvPr id="11" name="Picture Placeholder 5">
            <a:extLst>
              <a:ext uri="{FF2B5EF4-FFF2-40B4-BE49-F238E27FC236}">
                <a16:creationId xmlns:a16="http://schemas.microsoft.com/office/drawing/2014/main" id="{9754690D-8FAB-6F04-4307-ACCB61325BA3}"/>
              </a:ext>
            </a:extLst>
          </p:cNvPr>
          <p:cNvSpPr>
            <a:spLocks noGrp="1"/>
          </p:cNvSpPr>
          <p:nvPr>
            <p:ph type="pic" sz="quarter" idx="18" hasCustomPrompt="1"/>
          </p:nvPr>
        </p:nvSpPr>
        <p:spPr>
          <a:xfrm>
            <a:off x="3461274" y="2447228"/>
            <a:ext cx="2430383" cy="1276503"/>
          </a:xfrm>
          <a:pattFill prst="pct5">
            <a:fgClr>
              <a:schemeClr val="tx1"/>
            </a:fgClr>
            <a:bgClr>
              <a:schemeClr val="bg1"/>
            </a:bgClr>
          </a:pattFill>
        </p:spPr>
        <p:txBody>
          <a:bodyPr anchor="ctr">
            <a:normAutofit/>
          </a:bodyPr>
          <a:lstStyle>
            <a:lvl1pPr marL="0" indent="0" algn="ctr">
              <a:buNone/>
              <a:defRPr sz="1400" b="0" i="0">
                <a:solidFill>
                  <a:schemeClr val="tx1"/>
                </a:solidFill>
                <a:latin typeface="Gibson" pitchFamily="2" charset="77"/>
              </a:defRPr>
            </a:lvl1pPr>
          </a:lstStyle>
          <a:p>
            <a:r>
              <a:rPr lang="en-US"/>
              <a:t>Click to insert image</a:t>
            </a:r>
          </a:p>
        </p:txBody>
      </p:sp>
      <p:sp>
        <p:nvSpPr>
          <p:cNvPr id="17" name="Text Placeholder 1">
            <a:extLst>
              <a:ext uri="{FF2B5EF4-FFF2-40B4-BE49-F238E27FC236}">
                <a16:creationId xmlns:a16="http://schemas.microsoft.com/office/drawing/2014/main" id="{21AB6256-73B9-F654-35CD-B785754F191B}"/>
              </a:ext>
            </a:extLst>
          </p:cNvPr>
          <p:cNvSpPr>
            <a:spLocks noGrp="1"/>
          </p:cNvSpPr>
          <p:nvPr>
            <p:ph type="body" sz="quarter" idx="83" hasCustomPrompt="1"/>
          </p:nvPr>
        </p:nvSpPr>
        <p:spPr>
          <a:xfrm>
            <a:off x="609600" y="4338002"/>
            <a:ext cx="2428146" cy="1114842"/>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a:lnSpc>
                <a:spcPct val="120000"/>
              </a:lnSpc>
              <a:spcAft>
                <a:spcPts val="800"/>
              </a:spcAft>
              <a:defRPr/>
            </a:pPr>
            <a:r>
              <a:rPr lang="en-US"/>
              <a:t>Optional description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a:t>
            </a:r>
          </a:p>
        </p:txBody>
      </p:sp>
      <p:sp>
        <p:nvSpPr>
          <p:cNvPr id="14" name="Text Placeholder 15">
            <a:extLst>
              <a:ext uri="{FF2B5EF4-FFF2-40B4-BE49-F238E27FC236}">
                <a16:creationId xmlns:a16="http://schemas.microsoft.com/office/drawing/2014/main" id="{28647001-380F-937E-5FD8-805D6B13F586}"/>
              </a:ext>
            </a:extLst>
          </p:cNvPr>
          <p:cNvSpPr>
            <a:spLocks noGrp="1"/>
          </p:cNvSpPr>
          <p:nvPr>
            <p:ph type="body" sz="quarter" idx="19" hasCustomPrompt="1"/>
          </p:nvPr>
        </p:nvSpPr>
        <p:spPr>
          <a:xfrm>
            <a:off x="611836" y="3975709"/>
            <a:ext cx="242814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Subtitle</a:t>
            </a:r>
          </a:p>
        </p:txBody>
      </p:sp>
      <p:sp>
        <p:nvSpPr>
          <p:cNvPr id="10" name="Picture Placeholder 5">
            <a:extLst>
              <a:ext uri="{FF2B5EF4-FFF2-40B4-BE49-F238E27FC236}">
                <a16:creationId xmlns:a16="http://schemas.microsoft.com/office/drawing/2014/main" id="{0F4A3AE8-40D2-5455-3C8D-492B7342E639}"/>
              </a:ext>
            </a:extLst>
          </p:cNvPr>
          <p:cNvSpPr>
            <a:spLocks noGrp="1"/>
          </p:cNvSpPr>
          <p:nvPr>
            <p:ph type="pic" sz="quarter" idx="17" hasCustomPrompt="1"/>
          </p:nvPr>
        </p:nvSpPr>
        <p:spPr>
          <a:xfrm>
            <a:off x="609600" y="2447228"/>
            <a:ext cx="2430382" cy="1276504"/>
          </a:xfrm>
          <a:pattFill prst="pct5">
            <a:fgClr>
              <a:schemeClr val="tx1"/>
            </a:fgClr>
            <a:bgClr>
              <a:schemeClr val="bg1"/>
            </a:bgClr>
          </a:pattFill>
        </p:spPr>
        <p:txBody>
          <a:bodyPr anchor="ctr">
            <a:normAutofit/>
          </a:bodyPr>
          <a:lstStyle>
            <a:lvl1pPr marL="0" indent="0" algn="ctr">
              <a:buNone/>
              <a:defRPr sz="1400" b="0" i="0">
                <a:solidFill>
                  <a:schemeClr val="tx1"/>
                </a:solidFill>
                <a:latin typeface="Gibson" pitchFamily="2" charset="77"/>
              </a:defRPr>
            </a:lvl1pPr>
          </a:lstStyle>
          <a:p>
            <a:r>
              <a:rPr lang="en-US"/>
              <a:t>Click to insert image</a:t>
            </a:r>
          </a:p>
        </p:txBody>
      </p:sp>
      <p:sp>
        <p:nvSpPr>
          <p:cNvPr id="13" name="Text Placeholder 26">
            <a:extLst>
              <a:ext uri="{FF2B5EF4-FFF2-40B4-BE49-F238E27FC236}">
                <a16:creationId xmlns:a16="http://schemas.microsoft.com/office/drawing/2014/main" id="{A7EA8956-F330-CE17-5ACD-E0243D8C40C9}"/>
              </a:ext>
            </a:extLst>
          </p:cNvPr>
          <p:cNvSpPr>
            <a:spLocks noGrp="1"/>
          </p:cNvSpPr>
          <p:nvPr>
            <p:ph type="body" sz="quarter" idx="79" hasCustomPrompt="1"/>
          </p:nvPr>
        </p:nvSpPr>
        <p:spPr>
          <a:xfrm>
            <a:off x="609600" y="1307592"/>
            <a:ext cx="10972800" cy="566309"/>
          </a:xfrm>
        </p:spPr>
        <p:txBody>
          <a:bodyPr anchor="t" anchorCtr="0">
            <a:noAutofit/>
          </a:bodyPr>
          <a:lstStyle>
            <a:lvl1pPr marL="0" indent="0" algn="l">
              <a:lnSpc>
                <a:spcPct val="120000"/>
              </a:lnSpc>
              <a:spcAft>
                <a:spcPts val="0"/>
              </a:spcAft>
              <a:buNone/>
              <a:defRPr sz="16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p:txBody>
      </p:sp>
      <p:sp>
        <p:nvSpPr>
          <p:cNvPr id="9" name="Title 1">
            <a:extLst>
              <a:ext uri="{FF2B5EF4-FFF2-40B4-BE49-F238E27FC236}">
                <a16:creationId xmlns:a16="http://schemas.microsoft.com/office/drawing/2014/main" id="{60CF22B5-5094-2B57-94C8-33F9FB1ED713}"/>
              </a:ext>
            </a:extLst>
          </p:cNvPr>
          <p:cNvSpPr txBox="1">
            <a:spLocks noGrp="1"/>
          </p:cNvSpPr>
          <p:nvPr>
            <p:ph type="title" idx="4294967295" hasCustomPrompt="1"/>
          </p:nvPr>
        </p:nvSpPr>
        <p:spPr>
          <a:xfrm>
            <a:off x="609599" y="685799"/>
            <a:ext cx="10972799" cy="484632"/>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algn="l" defTabSz="914377" rtl="0" eaLnBrk="1" latinLnBrk="0" hangingPunct="1">
              <a:lnSpc>
                <a:spcPct val="100000"/>
              </a:lnSpc>
              <a:spcBef>
                <a:spcPct val="0"/>
              </a:spcBef>
              <a:spcAft>
                <a:spcPts val="800"/>
              </a:spcAft>
              <a:buNone/>
              <a:defRPr sz="2800" b="0" i="0" kern="1200" spc="20" baseline="0">
                <a:solidFill>
                  <a:schemeClr val="tx2"/>
                </a:solidFill>
                <a:latin typeface="Gibson Book" pitchFamily="2" charset="77"/>
                <a:ea typeface="+mj-ea"/>
                <a:cs typeface="+mj-cs"/>
              </a:defRPr>
            </a:lvl1pPr>
          </a:lstStyle>
          <a:p>
            <a:pPr marL="0" marR="0" lvl="0" indent="0" algn="l" defTabSz="914377" rtl="0" eaLnBrk="1" fontAlgn="auto" latinLnBrk="0" hangingPunct="1">
              <a:lnSpc>
                <a:spcPct val="100000"/>
              </a:lnSpc>
              <a:spcBef>
                <a:spcPct val="0"/>
              </a:spcBef>
              <a:spcAft>
                <a:spcPts val="800"/>
              </a:spcAft>
              <a:buClrTx/>
              <a:buSzTx/>
              <a:buFontTx/>
              <a:buNone/>
              <a:tabLst/>
              <a:defRPr/>
            </a:pPr>
            <a:r>
              <a:rPr lang="en-US"/>
              <a:t>Content + Image Slide Title – 4 Images</a:t>
            </a:r>
            <a:endParaRPr kumimoji="0" lang="en-US" sz="2800" b="0" i="0" u="none" strike="noStrike" kern="1200" cap="none" spc="20" normalizeH="0" baseline="0" noProof="0">
              <a:ln>
                <a:noFill/>
              </a:ln>
              <a:solidFill>
                <a:schemeClr val="tx2"/>
              </a:solidFill>
              <a:effectLst/>
              <a:uLnTx/>
              <a:uFillTx/>
              <a:latin typeface="Gibson Book" pitchFamily="2" charset="77"/>
              <a:ea typeface="+mj-ea"/>
              <a:cs typeface="+mj-cs"/>
            </a:endParaRPr>
          </a:p>
        </p:txBody>
      </p:sp>
    </p:spTree>
    <p:extLst>
      <p:ext uri="{BB962C8B-B14F-4D97-AF65-F5344CB8AC3E}">
        <p14:creationId xmlns:p14="http://schemas.microsoft.com/office/powerpoint/2010/main" val="3200256298"/>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Quote – Pull Quote">
    <p:bg>
      <p:bgRef idx="1001">
        <a:schemeClr val="bg1"/>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D9D8013-A0DA-840F-9E3F-0A436A656A25}"/>
              </a:ext>
              <a:ext uri="{C183D7F6-B498-43B3-948B-1728B52AA6E4}">
                <adec:decorative xmlns:adec="http://schemas.microsoft.com/office/drawing/2017/decorative" val="1"/>
              </a:ext>
            </a:extLst>
          </p:cNvPr>
          <p:cNvSpPr/>
          <p:nvPr userDrawn="1"/>
        </p:nvSpPr>
        <p:spPr>
          <a:xfrm>
            <a:off x="6096000" y="0"/>
            <a:ext cx="6096000" cy="687361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Logo">
            <a:extLst>
              <a:ext uri="{FF2B5EF4-FFF2-40B4-BE49-F238E27FC236}">
                <a16:creationId xmlns:a16="http://schemas.microsoft.com/office/drawing/2014/main" id="{09DFBC84-A291-A587-7341-05F6296E0167}"/>
              </a:ext>
              <a:ext uri="{C183D7F6-B498-43B3-948B-1728B52AA6E4}">
                <adec:decorative xmlns:adec="http://schemas.microsoft.com/office/drawing/2017/decorative" val="1"/>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sp>
        <p:nvSpPr>
          <p:cNvPr id="16" name="Text Placeholder 33">
            <a:extLst>
              <a:ext uri="{FF2B5EF4-FFF2-40B4-BE49-F238E27FC236}">
                <a16:creationId xmlns:a16="http://schemas.microsoft.com/office/drawing/2014/main" id="{C1BB89A2-F1CC-B32F-6451-99F84578DF56}"/>
              </a:ext>
            </a:extLst>
          </p:cNvPr>
          <p:cNvSpPr>
            <a:spLocks noGrp="1"/>
          </p:cNvSpPr>
          <p:nvPr>
            <p:ph type="body" sz="quarter" idx="76" hasCustomPrompt="1"/>
          </p:nvPr>
        </p:nvSpPr>
        <p:spPr>
          <a:xfrm>
            <a:off x="6705939" y="2155627"/>
            <a:ext cx="4876123" cy="3971228"/>
          </a:xfrm>
        </p:spPr>
        <p:txBody>
          <a:bodyPr anchor="t"/>
          <a:lstStyle>
            <a:lvl1pPr marL="0" marR="0" indent="0" algn="ctr" defTabSz="914377" rtl="0" eaLnBrk="1" fontAlgn="auto" latinLnBrk="0" hangingPunct="1">
              <a:lnSpc>
                <a:spcPct val="100000"/>
              </a:lnSpc>
              <a:spcBef>
                <a:spcPct val="0"/>
              </a:spcBef>
              <a:spcAft>
                <a:spcPts val="800"/>
              </a:spcAft>
              <a:buClrTx/>
              <a:buSzTx/>
              <a:buFontTx/>
              <a:buNone/>
              <a:tabLst/>
              <a:defRPr lang="en-US" sz="4000" b="0" i="0" kern="1200" spc="20" baseline="0" dirty="0" smtClean="0">
                <a:solidFill>
                  <a:schemeClr val="bg1"/>
                </a:solidFill>
                <a:latin typeface="Gibson Book" pitchFamily="2" charset="77"/>
                <a:ea typeface="+mj-ea"/>
                <a:cs typeface="+mj-cs"/>
              </a:defRPr>
            </a:lvl1pPr>
            <a:lvl2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2pPr>
            <a:lvl3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3pPr>
            <a:lvl4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4pPr>
            <a:lvl5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a:solidFill>
                  <a:schemeClr val="tx2"/>
                </a:solidFill>
                <a:latin typeface="Gibson Book" pitchFamily="2" charset="77"/>
                <a:ea typeface="+mj-ea"/>
                <a:cs typeface="+mj-cs"/>
              </a:defRPr>
            </a:lvl5pPr>
          </a:lstStyle>
          <a:p>
            <a:pPr marL="0" marR="0" lvl="0" indent="0" algn="ctr" defTabSz="914377" rtl="0" eaLnBrk="1" fontAlgn="auto" latinLnBrk="0" hangingPunct="1">
              <a:lnSpc>
                <a:spcPct val="100000"/>
              </a:lnSpc>
              <a:spcBef>
                <a:spcPct val="0"/>
              </a:spcBef>
              <a:spcAft>
                <a:spcPts val="800"/>
              </a:spcAft>
              <a:buClrTx/>
              <a:buSzTx/>
              <a:buFontTx/>
              <a:buNone/>
              <a:tabLst/>
              <a:defRPr/>
            </a:pPr>
            <a:r>
              <a:rPr lang="en-US"/>
              <a:t>Pull quote </a:t>
            </a:r>
            <a:r>
              <a:rPr lang="en-US" err="1"/>
              <a:t>urna</a:t>
            </a:r>
            <a:r>
              <a:rPr lang="en-US"/>
              <a:t> et pharetra pharetra </a:t>
            </a:r>
            <a:r>
              <a:rPr lang="en-US" err="1"/>
              <a:t>massa</a:t>
            </a:r>
            <a:r>
              <a:rPr lang="en-US"/>
              <a:t>. Lorem ipsum </a:t>
            </a:r>
            <a:r>
              <a:rPr lang="en-US" err="1"/>
              <a:t>nisl</a:t>
            </a:r>
            <a:r>
              <a:rPr lang="en-US"/>
              <a:t> </a:t>
            </a:r>
            <a:r>
              <a:rPr lang="en-US" err="1"/>
              <a:t>rhoncus</a:t>
            </a:r>
            <a:r>
              <a:rPr lang="en-US"/>
              <a:t> </a:t>
            </a:r>
            <a:r>
              <a:rPr lang="en-US" err="1"/>
              <a:t>mattis</a:t>
            </a:r>
            <a:r>
              <a:rPr lang="en-US"/>
              <a:t> </a:t>
            </a:r>
            <a:r>
              <a:rPr lang="en-US" err="1"/>
              <a:t>rhoncus</a:t>
            </a:r>
            <a:r>
              <a:rPr lang="en-US"/>
              <a:t> </a:t>
            </a:r>
            <a:r>
              <a:rPr lang="en-US" err="1"/>
              <a:t>urna</a:t>
            </a:r>
            <a:r>
              <a:rPr lang="en-US"/>
              <a:t> </a:t>
            </a:r>
            <a:r>
              <a:rPr lang="en-US" err="1"/>
              <a:t>neque</a:t>
            </a:r>
            <a:r>
              <a:rPr lang="en-US"/>
              <a:t>.</a:t>
            </a:r>
          </a:p>
        </p:txBody>
      </p:sp>
      <p:sp>
        <p:nvSpPr>
          <p:cNvPr id="9" name="Picture Placeholder 3">
            <a:extLst>
              <a:ext uri="{FF2B5EF4-FFF2-40B4-BE49-F238E27FC236}">
                <a16:creationId xmlns:a16="http://schemas.microsoft.com/office/drawing/2014/main" id="{355164F1-9D09-C5B6-EAC5-A06EB67CBCA7}"/>
              </a:ext>
              <a:ext uri="{C183D7F6-B498-43B3-948B-1728B52AA6E4}">
                <adec:decorative xmlns:adec="http://schemas.microsoft.com/office/drawing/2017/decorative" val="1"/>
              </a:ext>
            </a:extLst>
          </p:cNvPr>
          <p:cNvSpPr>
            <a:spLocks noGrp="1" noChangeAspect="1"/>
          </p:cNvSpPr>
          <p:nvPr>
            <p:ph type="pic" sz="quarter" idx="78" hasCustomPrompt="1"/>
          </p:nvPr>
        </p:nvSpPr>
        <p:spPr>
          <a:xfrm>
            <a:off x="8843123" y="1214693"/>
            <a:ext cx="601755" cy="601755"/>
          </a:xfrm>
          <a:prstGeom prst="rect">
            <a:avLst/>
          </a:prstGeom>
          <a:noFill/>
        </p:spPr>
        <p:txBody>
          <a:bodyPr wrap="square" anchor="ctr">
            <a:noAutofit/>
          </a:bodyPr>
          <a:lstStyle>
            <a:lvl1pPr marL="0" indent="0" algn="ctr">
              <a:lnSpc>
                <a:spcPct val="120000"/>
              </a:lnSpc>
              <a:buNone/>
              <a:defRPr sz="1000" b="1" i="0">
                <a:solidFill>
                  <a:schemeClr val="bg1"/>
                </a:solidFill>
                <a:latin typeface="Gibson SemiBold" panose="02000000000000000000" pitchFamily="2" charset="77"/>
              </a:defRPr>
            </a:lvl1pPr>
          </a:lstStyle>
          <a:p>
            <a:r>
              <a:rPr lang="en-US"/>
              <a:t>ICON HERE</a:t>
            </a:r>
          </a:p>
        </p:txBody>
      </p:sp>
      <p:sp>
        <p:nvSpPr>
          <p:cNvPr id="18" name="Text Placeholder 26">
            <a:extLst>
              <a:ext uri="{FF2B5EF4-FFF2-40B4-BE49-F238E27FC236}">
                <a16:creationId xmlns:a16="http://schemas.microsoft.com/office/drawing/2014/main" id="{168E4ED4-C0B8-53AC-E9FF-A093DAFCF663}"/>
              </a:ext>
            </a:extLst>
          </p:cNvPr>
          <p:cNvSpPr>
            <a:spLocks noGrp="1"/>
          </p:cNvSpPr>
          <p:nvPr>
            <p:ph type="body" sz="quarter" idx="79" hasCustomPrompt="1"/>
          </p:nvPr>
        </p:nvSpPr>
        <p:spPr>
          <a:xfrm>
            <a:off x="609600" y="2155627"/>
            <a:ext cx="4890501" cy="3854219"/>
          </a:xfrm>
        </p:spPr>
        <p:txBody>
          <a:bodyPr anchor="t" anchorCtr="0"/>
          <a:lstStyle>
            <a:lvl1pPr marL="0" indent="0" algn="l">
              <a:lnSpc>
                <a:spcPct val="120000"/>
              </a:lnSpc>
              <a:spcAft>
                <a:spcPts val="0"/>
              </a:spcAft>
              <a:buNone/>
              <a:defRPr sz="16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a:p>
            <a:pPr lvl="0"/>
            <a:endParaRPr lang="en-US"/>
          </a:p>
        </p:txBody>
      </p:sp>
      <p:sp>
        <p:nvSpPr>
          <p:cNvPr id="11" name="Title 7">
            <a:extLst>
              <a:ext uri="{FF2B5EF4-FFF2-40B4-BE49-F238E27FC236}">
                <a16:creationId xmlns:a16="http://schemas.microsoft.com/office/drawing/2014/main" id="{3D12E0DD-B826-9563-0FAE-B55656F9E194}"/>
              </a:ext>
            </a:extLst>
          </p:cNvPr>
          <p:cNvSpPr>
            <a:spLocks noGrp="1"/>
          </p:cNvSpPr>
          <p:nvPr>
            <p:ph type="title" hasCustomPrompt="1"/>
          </p:nvPr>
        </p:nvSpPr>
        <p:spPr>
          <a:xfrm>
            <a:off x="609598" y="1463040"/>
            <a:ext cx="4890503" cy="482599"/>
          </a:xfrm>
        </p:spPr>
        <p:txBody>
          <a:bodyPr/>
          <a:lstStyle>
            <a:lvl1pPr>
              <a:spcAft>
                <a:spcPts val="0"/>
              </a:spcAft>
              <a:defRPr/>
            </a:lvl1pPr>
          </a:lstStyle>
          <a:p>
            <a:pPr marL="0" marR="0" lvl="0" indent="0" algn="l" defTabSz="914377" rtl="0" eaLnBrk="1" fontAlgn="auto" latinLnBrk="0" hangingPunct="1">
              <a:lnSpc>
                <a:spcPct val="100000"/>
              </a:lnSpc>
              <a:spcBef>
                <a:spcPct val="0"/>
              </a:spcBef>
              <a:spcAft>
                <a:spcPts val="800"/>
              </a:spcAft>
              <a:buClrTx/>
              <a:buSzTx/>
              <a:buFontTx/>
              <a:buNone/>
              <a:tabLst/>
              <a:defRPr/>
            </a:pPr>
            <a:r>
              <a:rPr lang="en-US"/>
              <a:t>Quote Slide Title – Pull Quote</a:t>
            </a:r>
          </a:p>
        </p:txBody>
      </p:sp>
      <p:sp>
        <p:nvSpPr>
          <p:cNvPr id="3" name="Text Placeholder 15">
            <a:extLst>
              <a:ext uri="{FF2B5EF4-FFF2-40B4-BE49-F238E27FC236}">
                <a16:creationId xmlns:a16="http://schemas.microsoft.com/office/drawing/2014/main" id="{29173304-5A9D-A098-3085-EDDD9B9C23B7}"/>
              </a:ext>
            </a:extLst>
          </p:cNvPr>
          <p:cNvSpPr>
            <a:spLocks noGrp="1"/>
          </p:cNvSpPr>
          <p:nvPr>
            <p:ph type="body" sz="quarter" idx="72" hasCustomPrompt="1"/>
          </p:nvPr>
        </p:nvSpPr>
        <p:spPr>
          <a:xfrm>
            <a:off x="609598" y="1093891"/>
            <a:ext cx="4890503" cy="241605"/>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Optional SUBHEADER</a:t>
            </a:r>
          </a:p>
        </p:txBody>
      </p:sp>
      <p:sp>
        <p:nvSpPr>
          <p:cNvPr id="14" name="Rectangle 13">
            <a:extLst>
              <a:ext uri="{FF2B5EF4-FFF2-40B4-BE49-F238E27FC236}">
                <a16:creationId xmlns:a16="http://schemas.microsoft.com/office/drawing/2014/main" id="{BC8E208A-CCEC-FC59-5D18-AE37BE444727}"/>
              </a:ext>
              <a:ext uri="{C183D7F6-B498-43B3-948B-1728B52AA6E4}">
                <adec:decorative xmlns:adec="http://schemas.microsoft.com/office/drawing/2017/decorative" val="1"/>
              </a:ext>
            </a:extLst>
          </p:cNvPr>
          <p:cNvSpPr/>
          <p:nvPr userDrawn="1"/>
        </p:nvSpPr>
        <p:spPr>
          <a:xfrm>
            <a:off x="609600"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46569717"/>
      </p:ext>
    </p:extLst>
  </p:cSld>
  <p:clrMapOvr>
    <a:overrideClrMapping bg1="lt1" tx1="dk1" bg2="lt2" tx2="dk2" accent1="accent1" accent2="accent2" accent3="accent3" accent4="accent4" accent5="accent5" accent6="accent6" hlink="hlink" folHlink="folHlink"/>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Quote – Left Quote (Gray)">
    <p:bg>
      <p:bgRef idx="1001">
        <a:schemeClr val="bg1"/>
      </p:bgRef>
    </p:bg>
    <p:spTree>
      <p:nvGrpSpPr>
        <p:cNvPr id="1" name=""/>
        <p:cNvGrpSpPr/>
        <p:nvPr/>
      </p:nvGrpSpPr>
      <p:grpSpPr>
        <a:xfrm>
          <a:off x="0" y="0"/>
          <a:ext cx="0" cy="0"/>
          <a:chOff x="0" y="0"/>
          <a:chExt cx="0" cy="0"/>
        </a:xfrm>
      </p:grpSpPr>
      <p:sp>
        <p:nvSpPr>
          <p:cNvPr id="3" name="Copyright">
            <a:extLst>
              <a:ext uri="{FF2B5EF4-FFF2-40B4-BE49-F238E27FC236}">
                <a16:creationId xmlns:a16="http://schemas.microsoft.com/office/drawing/2014/main" id="{0124CE45-0CEC-033D-D8BE-304A874E8F14}"/>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88A51D38-38FE-A747-91F5-CB6F3277E2BF}" type="slidenum">
              <a:rPr lang="en-US" sz="800" b="0" i="0" smtClean="0">
                <a:solidFill>
                  <a:schemeClr val="tx1"/>
                </a:solidFill>
                <a:latin typeface="Gibson Book" pitchFamily="2" charset="77"/>
              </a:rPr>
              <a:pPr defTabSz="1219170">
                <a:defRPr/>
              </a:pPr>
              <a:t>‹#›</a:t>
            </a:fld>
            <a:r>
              <a:rPr lang="en-US" sz="800" b="0" i="0">
                <a:solidFill>
                  <a:schemeClr val="tx1"/>
                </a:solidFill>
                <a:latin typeface="Gibson Book" pitchFamily="2" charset="77"/>
              </a:rPr>
              <a:t>  |  Copyright © 2023 CapTech Ventures, Inc. All Rights Reserved.</a:t>
            </a:r>
          </a:p>
        </p:txBody>
      </p:sp>
      <p:sp>
        <p:nvSpPr>
          <p:cNvPr id="5" name="Title 4">
            <a:extLst>
              <a:ext uri="{FF2B5EF4-FFF2-40B4-BE49-F238E27FC236}">
                <a16:creationId xmlns:a16="http://schemas.microsoft.com/office/drawing/2014/main" id="{99438057-ECDE-7C58-7C21-07D32A133A17}"/>
              </a:ext>
            </a:extLst>
          </p:cNvPr>
          <p:cNvSpPr>
            <a:spLocks noGrp="1"/>
          </p:cNvSpPr>
          <p:nvPr>
            <p:ph type="title" hasCustomPrompt="1"/>
          </p:nvPr>
        </p:nvSpPr>
        <p:spPr>
          <a:xfrm>
            <a:off x="609599" y="5008581"/>
            <a:ext cx="10972800" cy="768096"/>
          </a:xfrm>
        </p:spPr>
        <p:txBody>
          <a:bodyPr/>
          <a:lstStyle>
            <a:lvl1pPr>
              <a:lnSpc>
                <a:spcPct val="120000"/>
              </a:lnSpc>
              <a:spcAft>
                <a:spcPts val="600"/>
              </a:spcAft>
              <a:defRPr sz="1800" b="0" i="0" kern="900" spc="0" baseline="0">
                <a:solidFill>
                  <a:schemeClr val="tx1">
                    <a:alpha val="75000"/>
                  </a:schemeClr>
                </a:solidFill>
                <a:latin typeface="Gibson" panose="02000000000000000000" pitchFamily="2" charset="77"/>
              </a:defRPr>
            </a:lvl1pPr>
          </a:lstStyle>
          <a:p>
            <a:pPr lvl="0"/>
            <a:r>
              <a:rPr lang="en-US"/>
              <a:t>Optional Description Here</a:t>
            </a:r>
          </a:p>
        </p:txBody>
      </p:sp>
      <p:sp>
        <p:nvSpPr>
          <p:cNvPr id="8" name="Text Placeholder 33">
            <a:extLst>
              <a:ext uri="{FF2B5EF4-FFF2-40B4-BE49-F238E27FC236}">
                <a16:creationId xmlns:a16="http://schemas.microsoft.com/office/drawing/2014/main" id="{045A2DD7-9D49-11E9-E652-047B4750634D}"/>
              </a:ext>
            </a:extLst>
          </p:cNvPr>
          <p:cNvSpPr>
            <a:spLocks noGrp="1"/>
          </p:cNvSpPr>
          <p:nvPr>
            <p:ph type="body" sz="quarter" idx="71" hasCustomPrompt="1"/>
          </p:nvPr>
        </p:nvSpPr>
        <p:spPr>
          <a:xfrm>
            <a:off x="609600" y="1674609"/>
            <a:ext cx="10972800" cy="3054096"/>
          </a:xfrm>
        </p:spPr>
        <p:txBody>
          <a:bodyPr/>
          <a:lstStyle>
            <a:lvl1pPr marL="0" marR="0" indent="0" algn="l" defTabSz="914377" rtl="0" eaLnBrk="1" fontAlgn="auto" latinLnBrk="0" hangingPunct="1">
              <a:lnSpc>
                <a:spcPct val="100000"/>
              </a:lnSpc>
              <a:spcBef>
                <a:spcPct val="0"/>
              </a:spcBef>
              <a:spcAft>
                <a:spcPts val="800"/>
              </a:spcAft>
              <a:buClrTx/>
              <a:buSzTx/>
              <a:buFontTx/>
              <a:buNone/>
              <a:tabLst/>
              <a:defRPr lang="en-US" sz="4000" b="0" i="0" kern="1200" spc="20" baseline="0" dirty="0" smtClean="0">
                <a:solidFill>
                  <a:schemeClr val="tx2"/>
                </a:solidFill>
                <a:latin typeface="Gibson Book" pitchFamily="2" charset="77"/>
                <a:ea typeface="+mj-ea"/>
                <a:cs typeface="+mj-cs"/>
              </a:defRPr>
            </a:lvl1pPr>
            <a:lvl2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2pPr>
            <a:lvl3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3pPr>
            <a:lvl4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4pPr>
            <a:lvl5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a:solidFill>
                  <a:schemeClr val="tx2"/>
                </a:solidFill>
                <a:latin typeface="Gibson Book" pitchFamily="2" charset="77"/>
                <a:ea typeface="+mj-ea"/>
                <a:cs typeface="+mj-cs"/>
              </a:defRPr>
            </a:lvl5pPr>
          </a:lstStyle>
          <a:p>
            <a:pPr lvl="0"/>
            <a:r>
              <a:rPr lang="en-US"/>
              <a:t>“Insert quote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Donec </a:t>
            </a:r>
            <a:r>
              <a:rPr lang="en-US" err="1"/>
              <a:t>luctus</a:t>
            </a:r>
            <a:r>
              <a:rPr lang="en-US"/>
              <a:t> nisi sit </a:t>
            </a:r>
            <a:r>
              <a:rPr lang="en-US" err="1"/>
              <a:t>amet</a:t>
            </a:r>
            <a:r>
              <a:rPr lang="en-US"/>
              <a:t>.”</a:t>
            </a:r>
          </a:p>
        </p:txBody>
      </p:sp>
      <p:sp>
        <p:nvSpPr>
          <p:cNvPr id="4" name="Picture Placeholder 1">
            <a:extLst>
              <a:ext uri="{FF2B5EF4-FFF2-40B4-BE49-F238E27FC236}">
                <a16:creationId xmlns:a16="http://schemas.microsoft.com/office/drawing/2014/main" id="{135F1D9C-E1D1-3735-FB41-146C1036D947}"/>
              </a:ext>
              <a:ext uri="{C183D7F6-B498-43B3-948B-1728B52AA6E4}">
                <adec:decorative xmlns:adec="http://schemas.microsoft.com/office/drawing/2017/decorative" val="1"/>
              </a:ext>
            </a:extLst>
          </p:cNvPr>
          <p:cNvSpPr>
            <a:spLocks noGrp="1"/>
          </p:cNvSpPr>
          <p:nvPr>
            <p:ph type="pic" sz="quarter" idx="53" hasCustomPrompt="1"/>
          </p:nvPr>
        </p:nvSpPr>
        <p:spPr>
          <a:xfrm>
            <a:off x="610732" y="701298"/>
            <a:ext cx="599091" cy="599091"/>
          </a:xfrm>
          <a:noFill/>
        </p:spPr>
        <p:txBody>
          <a:bodyPr anchor="ctr">
            <a:normAutofit/>
          </a:bodyPr>
          <a:lstStyle>
            <a:lvl1pPr marL="0" indent="0" algn="ctr">
              <a:lnSpc>
                <a:spcPct val="120000"/>
              </a:lnSpc>
              <a:buNone/>
              <a:defRPr sz="1000" b="1" i="0">
                <a:solidFill>
                  <a:schemeClr val="tx1"/>
                </a:solidFill>
                <a:latin typeface="Gibson SemiBold" panose="02000000000000000000" pitchFamily="2" charset="77"/>
              </a:defRPr>
            </a:lvl1pPr>
          </a:lstStyle>
          <a:p>
            <a:r>
              <a:rPr lang="en-US"/>
              <a:t>ICON HERE</a:t>
            </a:r>
          </a:p>
        </p:txBody>
      </p:sp>
    </p:spTree>
    <p:extLst>
      <p:ext uri="{BB962C8B-B14F-4D97-AF65-F5344CB8AC3E}">
        <p14:creationId xmlns:p14="http://schemas.microsoft.com/office/powerpoint/2010/main" val="142372934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Quote – Left Quote (CapTech Blue)">
    <p:bg>
      <p:bgPr>
        <a:solidFill>
          <a:schemeClr val="bg2"/>
        </a:solidFill>
        <a:effectLst/>
      </p:bgPr>
    </p:bg>
    <p:spTree>
      <p:nvGrpSpPr>
        <p:cNvPr id="1" name=""/>
        <p:cNvGrpSpPr/>
        <p:nvPr/>
      </p:nvGrpSpPr>
      <p:grpSpPr>
        <a:xfrm>
          <a:off x="0" y="0"/>
          <a:ext cx="0" cy="0"/>
          <a:chOff x="0" y="0"/>
          <a:chExt cx="0" cy="0"/>
        </a:xfrm>
      </p:grpSpPr>
      <p:sp>
        <p:nvSpPr>
          <p:cNvPr id="3" name="Copyright">
            <a:extLst>
              <a:ext uri="{FF2B5EF4-FFF2-40B4-BE49-F238E27FC236}">
                <a16:creationId xmlns:a16="http://schemas.microsoft.com/office/drawing/2014/main" id="{0124CE45-0CEC-033D-D8BE-304A874E8F14}"/>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88A51D38-38FE-A747-91F5-CB6F3277E2BF}" type="slidenum">
              <a:rPr lang="en-US" sz="800" b="0" i="0" smtClean="0">
                <a:solidFill>
                  <a:schemeClr val="tx1"/>
                </a:solidFill>
                <a:latin typeface="Gibson Book" pitchFamily="2" charset="77"/>
              </a:rPr>
              <a:pPr defTabSz="1219170">
                <a:defRPr/>
              </a:pPr>
              <a:t>‹#›</a:t>
            </a:fld>
            <a:r>
              <a:rPr lang="en-US" sz="800" b="0" i="0">
                <a:solidFill>
                  <a:schemeClr val="tx1"/>
                </a:solidFill>
                <a:latin typeface="Gibson Book" pitchFamily="2" charset="77"/>
              </a:rPr>
              <a:t>  |  Copyright © 2023 CapTech Ventures, Inc. All Rights Reserved.</a:t>
            </a:r>
          </a:p>
        </p:txBody>
      </p:sp>
      <p:sp>
        <p:nvSpPr>
          <p:cNvPr id="4" name="Title 3">
            <a:extLst>
              <a:ext uri="{FF2B5EF4-FFF2-40B4-BE49-F238E27FC236}">
                <a16:creationId xmlns:a16="http://schemas.microsoft.com/office/drawing/2014/main" id="{FEEF94C3-46CD-7CE3-DC4B-5E2FEA3B7AD8}"/>
              </a:ext>
            </a:extLst>
          </p:cNvPr>
          <p:cNvSpPr>
            <a:spLocks noGrp="1"/>
          </p:cNvSpPr>
          <p:nvPr>
            <p:ph type="title" hasCustomPrompt="1"/>
          </p:nvPr>
        </p:nvSpPr>
        <p:spPr>
          <a:xfrm>
            <a:off x="609600" y="5006745"/>
            <a:ext cx="10972800" cy="768096"/>
          </a:xfrm>
        </p:spPr>
        <p:txBody>
          <a:bodyPr/>
          <a:lstStyle>
            <a:lvl1pPr>
              <a:lnSpc>
                <a:spcPct val="120000"/>
              </a:lnSpc>
              <a:defRPr sz="1800" b="0" i="0" kern="900" spc="0" baseline="0">
                <a:solidFill>
                  <a:schemeClr val="tx2">
                    <a:alpha val="75109"/>
                  </a:schemeClr>
                </a:solidFill>
                <a:latin typeface="Gibson" panose="02000000000000000000" pitchFamily="2" charset="77"/>
              </a:defRPr>
            </a:lvl1pPr>
          </a:lstStyle>
          <a:p>
            <a:r>
              <a:rPr lang="en-US"/>
              <a:t>Optional Description Here</a:t>
            </a:r>
          </a:p>
        </p:txBody>
      </p:sp>
      <p:sp>
        <p:nvSpPr>
          <p:cNvPr id="8" name="Text Placeholder 33">
            <a:extLst>
              <a:ext uri="{FF2B5EF4-FFF2-40B4-BE49-F238E27FC236}">
                <a16:creationId xmlns:a16="http://schemas.microsoft.com/office/drawing/2014/main" id="{045A2DD7-9D49-11E9-E652-047B4750634D}"/>
              </a:ext>
            </a:extLst>
          </p:cNvPr>
          <p:cNvSpPr>
            <a:spLocks noGrp="1"/>
          </p:cNvSpPr>
          <p:nvPr>
            <p:ph type="body" sz="quarter" idx="71" hasCustomPrompt="1"/>
          </p:nvPr>
        </p:nvSpPr>
        <p:spPr>
          <a:xfrm>
            <a:off x="609600" y="1674610"/>
            <a:ext cx="10972800" cy="3054096"/>
          </a:xfrm>
        </p:spPr>
        <p:txBody>
          <a:bodyPr/>
          <a:lstStyle>
            <a:lvl1pPr marL="0" marR="0" indent="0" algn="l" defTabSz="914377" rtl="0" eaLnBrk="1" fontAlgn="auto" latinLnBrk="0" hangingPunct="1">
              <a:lnSpc>
                <a:spcPct val="100000"/>
              </a:lnSpc>
              <a:spcBef>
                <a:spcPct val="0"/>
              </a:spcBef>
              <a:spcAft>
                <a:spcPts val="800"/>
              </a:spcAft>
              <a:buClrTx/>
              <a:buSzTx/>
              <a:buFontTx/>
              <a:buNone/>
              <a:tabLst/>
              <a:defRPr lang="en-US" sz="4000" b="0" i="0" kern="1200" spc="20" baseline="0" dirty="0" smtClean="0">
                <a:solidFill>
                  <a:schemeClr val="tx2"/>
                </a:solidFill>
                <a:latin typeface="Gibson Book" pitchFamily="2" charset="77"/>
                <a:ea typeface="+mj-ea"/>
                <a:cs typeface="+mj-cs"/>
              </a:defRPr>
            </a:lvl1pPr>
            <a:lvl2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2pPr>
            <a:lvl3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3pPr>
            <a:lvl4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4pPr>
            <a:lvl5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a:solidFill>
                  <a:schemeClr val="tx2"/>
                </a:solidFill>
                <a:latin typeface="Gibson Book" pitchFamily="2" charset="77"/>
                <a:ea typeface="+mj-ea"/>
                <a:cs typeface="+mj-cs"/>
              </a:defRPr>
            </a:lvl5pPr>
          </a:lstStyle>
          <a:p>
            <a:pPr lvl="0"/>
            <a:r>
              <a:rPr lang="en-US"/>
              <a:t>“Insert quote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Donec </a:t>
            </a:r>
            <a:r>
              <a:rPr lang="en-US" err="1"/>
              <a:t>luctus</a:t>
            </a:r>
            <a:r>
              <a:rPr lang="en-US"/>
              <a:t> nisi sit </a:t>
            </a:r>
            <a:r>
              <a:rPr lang="en-US" err="1"/>
              <a:t>amet</a:t>
            </a:r>
            <a:r>
              <a:rPr lang="en-US"/>
              <a:t>.”</a:t>
            </a:r>
          </a:p>
        </p:txBody>
      </p:sp>
      <p:sp>
        <p:nvSpPr>
          <p:cNvPr id="2" name="Picture Placeholder 1">
            <a:extLst>
              <a:ext uri="{FF2B5EF4-FFF2-40B4-BE49-F238E27FC236}">
                <a16:creationId xmlns:a16="http://schemas.microsoft.com/office/drawing/2014/main" id="{660CC789-7C15-D593-A66C-74D6DA3BD0C6}"/>
              </a:ext>
              <a:ext uri="{C183D7F6-B498-43B3-948B-1728B52AA6E4}">
                <adec:decorative xmlns:adec="http://schemas.microsoft.com/office/drawing/2017/decorative" val="1"/>
              </a:ext>
            </a:extLst>
          </p:cNvPr>
          <p:cNvSpPr>
            <a:spLocks noGrp="1"/>
          </p:cNvSpPr>
          <p:nvPr>
            <p:ph type="pic" sz="quarter" idx="53" hasCustomPrompt="1"/>
          </p:nvPr>
        </p:nvSpPr>
        <p:spPr>
          <a:xfrm>
            <a:off x="610732" y="701298"/>
            <a:ext cx="599091" cy="599091"/>
          </a:xfrm>
          <a:noFill/>
        </p:spPr>
        <p:txBody>
          <a:bodyPr anchor="ctr">
            <a:normAutofit/>
          </a:bodyPr>
          <a:lstStyle>
            <a:lvl1pPr marL="0" indent="0" algn="ctr">
              <a:lnSpc>
                <a:spcPct val="120000"/>
              </a:lnSpc>
              <a:buNone/>
              <a:defRPr sz="1000" b="1" i="0">
                <a:solidFill>
                  <a:schemeClr val="tx1"/>
                </a:solidFill>
                <a:latin typeface="Gibson SemiBold" panose="02000000000000000000" pitchFamily="2" charset="77"/>
              </a:defRPr>
            </a:lvl1pPr>
          </a:lstStyle>
          <a:p>
            <a:r>
              <a:rPr lang="en-US"/>
              <a:t>ICON HERE</a:t>
            </a:r>
          </a:p>
        </p:txBody>
      </p:sp>
    </p:spTree>
    <p:extLst>
      <p:ext uri="{BB962C8B-B14F-4D97-AF65-F5344CB8AC3E}">
        <p14:creationId xmlns:p14="http://schemas.microsoft.com/office/powerpoint/2010/main" val="353054602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Quote – Centered (Gray)">
    <p:bg>
      <p:bgRef idx="1001">
        <a:schemeClr val="bg1"/>
      </p:bgRef>
    </p:bg>
    <p:spTree>
      <p:nvGrpSpPr>
        <p:cNvPr id="1" name=""/>
        <p:cNvGrpSpPr/>
        <p:nvPr/>
      </p:nvGrpSpPr>
      <p:grpSpPr>
        <a:xfrm>
          <a:off x="0" y="0"/>
          <a:ext cx="0" cy="0"/>
          <a:chOff x="0" y="0"/>
          <a:chExt cx="0" cy="0"/>
        </a:xfrm>
      </p:grpSpPr>
      <p:sp>
        <p:nvSpPr>
          <p:cNvPr id="3" name="Copyright">
            <a:extLst>
              <a:ext uri="{FF2B5EF4-FFF2-40B4-BE49-F238E27FC236}">
                <a16:creationId xmlns:a16="http://schemas.microsoft.com/office/drawing/2014/main" id="{0124CE45-0CEC-033D-D8BE-304A874E8F14}"/>
              </a:ext>
            </a:extLst>
          </p:cNvPr>
          <p:cNvSpPr txBox="1"/>
          <p:nvPr userDrawn="1"/>
        </p:nvSpPr>
        <p:spPr>
          <a:xfrm>
            <a:off x="609600" y="6341483"/>
            <a:ext cx="3091255" cy="215444"/>
          </a:xfrm>
          <a:prstGeom prst="rect">
            <a:avLst/>
          </a:prstGeom>
          <a:noFill/>
        </p:spPr>
        <p:txBody>
          <a:bodyPr wrap="square" lIns="0" rtlCol="0">
            <a:spAutoFit/>
          </a:bodyPr>
          <a:lstStyle/>
          <a:p>
            <a:pPr defTabSz="1219170">
              <a:defRPr/>
            </a:pPr>
            <a:fld id="{88A51D38-38FE-A747-91F5-CB6F3277E2BF}" type="slidenum">
              <a:rPr lang="en-US" sz="800" b="0" i="0" smtClean="0">
                <a:solidFill>
                  <a:schemeClr val="tx1"/>
                </a:solidFill>
                <a:latin typeface="Gibson Book" pitchFamily="2" charset="77"/>
              </a:rPr>
              <a:pPr defTabSz="1219170">
                <a:defRPr/>
              </a:pPr>
              <a:t>‹#›</a:t>
            </a:fld>
            <a:r>
              <a:rPr lang="en-US" sz="800" b="0" i="0">
                <a:solidFill>
                  <a:schemeClr val="tx1"/>
                </a:solidFill>
                <a:latin typeface="Gibson Book" pitchFamily="2" charset="77"/>
              </a:rPr>
              <a:t>  |  Copyright © 2023 CapTech Ventures, Inc. All Rights Reserved.</a:t>
            </a:r>
          </a:p>
        </p:txBody>
      </p:sp>
      <p:sp>
        <p:nvSpPr>
          <p:cNvPr id="6" name="Text Placeholder 26">
            <a:extLst>
              <a:ext uri="{FF2B5EF4-FFF2-40B4-BE49-F238E27FC236}">
                <a16:creationId xmlns:a16="http://schemas.microsoft.com/office/drawing/2014/main" id="{00366B8A-A069-F747-5401-3ADCC96A598D}"/>
              </a:ext>
            </a:extLst>
          </p:cNvPr>
          <p:cNvSpPr>
            <a:spLocks noGrp="1"/>
          </p:cNvSpPr>
          <p:nvPr>
            <p:ph type="body" sz="quarter" idx="70" hasCustomPrompt="1"/>
          </p:nvPr>
        </p:nvSpPr>
        <p:spPr>
          <a:xfrm>
            <a:off x="609601" y="5382811"/>
            <a:ext cx="10972800" cy="768096"/>
          </a:xfrm>
        </p:spPr>
        <p:txBody>
          <a:bodyPr/>
          <a:lstStyle>
            <a:lvl1pPr marL="0" indent="0" algn="ctr">
              <a:lnSpc>
                <a:spcPct val="120000"/>
              </a:lnSpc>
              <a:buNone/>
              <a:defRPr sz="1800" b="0" i="0">
                <a:solidFill>
                  <a:schemeClr val="tx1">
                    <a:alpha val="74763"/>
                  </a:schemeClr>
                </a:solidFill>
                <a:latin typeface="Gibson" panose="02000000000000000000" pitchFamily="2" charset="77"/>
              </a:defRPr>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Optional Description Here</a:t>
            </a:r>
          </a:p>
        </p:txBody>
      </p:sp>
      <p:sp>
        <p:nvSpPr>
          <p:cNvPr id="8" name="Text Placeholder 33">
            <a:extLst>
              <a:ext uri="{FF2B5EF4-FFF2-40B4-BE49-F238E27FC236}">
                <a16:creationId xmlns:a16="http://schemas.microsoft.com/office/drawing/2014/main" id="{045A2DD7-9D49-11E9-E652-047B4750634D}"/>
              </a:ext>
            </a:extLst>
          </p:cNvPr>
          <p:cNvSpPr>
            <a:spLocks noGrp="1"/>
          </p:cNvSpPr>
          <p:nvPr>
            <p:ph type="body" sz="quarter" idx="71" hasCustomPrompt="1"/>
          </p:nvPr>
        </p:nvSpPr>
        <p:spPr>
          <a:xfrm>
            <a:off x="606702" y="2043675"/>
            <a:ext cx="10978598" cy="2953328"/>
          </a:xfrm>
        </p:spPr>
        <p:txBody>
          <a:bodyPr/>
          <a:lstStyle>
            <a:lvl1pPr marL="0" marR="0" indent="0" algn="ctr" defTabSz="914377" rtl="0" eaLnBrk="1" fontAlgn="auto" latinLnBrk="0" hangingPunct="1">
              <a:lnSpc>
                <a:spcPct val="100000"/>
              </a:lnSpc>
              <a:spcBef>
                <a:spcPct val="0"/>
              </a:spcBef>
              <a:spcAft>
                <a:spcPts val="800"/>
              </a:spcAft>
              <a:buClrTx/>
              <a:buSzTx/>
              <a:buFontTx/>
              <a:buNone/>
              <a:tabLst/>
              <a:defRPr lang="en-US" sz="4000" b="0" i="0" kern="1200" spc="20" baseline="0" dirty="0" smtClean="0">
                <a:solidFill>
                  <a:schemeClr val="tx2"/>
                </a:solidFill>
                <a:latin typeface="Gibson Book" pitchFamily="2" charset="77"/>
                <a:ea typeface="+mj-ea"/>
                <a:cs typeface="+mj-cs"/>
              </a:defRPr>
            </a:lvl1pPr>
            <a:lvl2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2pPr>
            <a:lvl3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3pPr>
            <a:lvl4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4pPr>
            <a:lvl5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a:solidFill>
                  <a:schemeClr val="tx2"/>
                </a:solidFill>
                <a:latin typeface="Gibson Book" pitchFamily="2" charset="77"/>
                <a:ea typeface="+mj-ea"/>
                <a:cs typeface="+mj-cs"/>
              </a:defRPr>
            </a:lvl5pPr>
          </a:lstStyle>
          <a:p>
            <a:pPr lvl="0"/>
            <a:r>
              <a:rPr lang="en-US"/>
              <a:t>“Insert quote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Donec </a:t>
            </a:r>
            <a:r>
              <a:rPr lang="en-US" err="1"/>
              <a:t>luctus</a:t>
            </a:r>
            <a:r>
              <a:rPr lang="en-US"/>
              <a:t> nisi sit </a:t>
            </a:r>
            <a:r>
              <a:rPr lang="en-US" err="1"/>
              <a:t>amet</a:t>
            </a:r>
            <a:r>
              <a:rPr lang="en-US"/>
              <a:t> </a:t>
            </a:r>
            <a:r>
              <a:rPr lang="en-US" err="1"/>
              <a:t>congue</a:t>
            </a:r>
            <a:r>
              <a:rPr lang="en-US"/>
              <a:t> lacinia.”</a:t>
            </a:r>
          </a:p>
        </p:txBody>
      </p:sp>
      <p:cxnSp>
        <p:nvCxnSpPr>
          <p:cNvPr id="18" name="Straight Arrow Connector 17">
            <a:extLst>
              <a:ext uri="{FF2B5EF4-FFF2-40B4-BE49-F238E27FC236}">
                <a16:creationId xmlns:a16="http://schemas.microsoft.com/office/drawing/2014/main" id="{63A3BEDD-B93B-10FB-D4BE-3693722431FF}"/>
              </a:ext>
              <a:ext uri="{C183D7F6-B498-43B3-948B-1728B52AA6E4}">
                <adec:decorative xmlns:adec="http://schemas.microsoft.com/office/drawing/2017/decorative" val="1"/>
              </a:ext>
            </a:extLst>
          </p:cNvPr>
          <p:cNvCxnSpPr>
            <a:cxnSpLocks/>
          </p:cNvCxnSpPr>
          <p:nvPr userDrawn="1"/>
        </p:nvCxnSpPr>
        <p:spPr>
          <a:xfrm>
            <a:off x="6096000" y="1131376"/>
            <a:ext cx="0" cy="729622"/>
          </a:xfrm>
          <a:prstGeom prst="straightConnector1">
            <a:avLst/>
          </a:prstGeom>
          <a:ln w="15875" cap="flat">
            <a:solidFill>
              <a:schemeClr val="accent1"/>
            </a:solidFill>
            <a:tailEnd type="arrow" w="med"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9ECE231B-D7B2-F0B6-9C34-797596E08431}"/>
              </a:ext>
            </a:extLst>
          </p:cNvPr>
          <p:cNvSpPr>
            <a:spLocks noGrp="1"/>
          </p:cNvSpPr>
          <p:nvPr>
            <p:ph type="title" hasCustomPrompt="1"/>
          </p:nvPr>
        </p:nvSpPr>
        <p:spPr>
          <a:xfrm>
            <a:off x="606702" y="707093"/>
            <a:ext cx="10972800" cy="241606"/>
          </a:xfrm>
        </p:spPr>
        <p:txBody>
          <a:bodyPr/>
          <a:lstStyle>
            <a:lvl1pPr algn="ctr">
              <a:lnSpc>
                <a:spcPts val="2000"/>
              </a:lnSpc>
              <a:spcAft>
                <a:spcPts val="600"/>
              </a:spcAft>
              <a:defRPr sz="1000" b="1" i="0" cap="all" spc="150" baseline="0">
                <a:latin typeface="Gibson SemiBold" pitchFamily="2" charset="77"/>
              </a:defRPr>
            </a:lvl1pPr>
          </a:lstStyle>
          <a:p>
            <a:r>
              <a:rPr lang="en-US"/>
              <a:t>SUBHEADER</a:t>
            </a:r>
          </a:p>
        </p:txBody>
      </p:sp>
    </p:spTree>
    <p:extLst>
      <p:ext uri="{BB962C8B-B14F-4D97-AF65-F5344CB8AC3E}">
        <p14:creationId xmlns:p14="http://schemas.microsoft.com/office/powerpoint/2010/main" val="4251724123"/>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2" orient="horz" pos="1488">
          <p15:clr>
            <a:srgbClr val="FBAE40"/>
          </p15:clr>
        </p15:guide>
      </p15:sldGuideLst>
    </p:ext>
  </p:extLst>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Quote – Centered (CapTech Blue)">
    <p:bg>
      <p:bgPr>
        <a:solidFill>
          <a:schemeClr val="bg2"/>
        </a:solidFill>
        <a:effectLst/>
      </p:bgPr>
    </p:bg>
    <p:spTree>
      <p:nvGrpSpPr>
        <p:cNvPr id="1" name=""/>
        <p:cNvGrpSpPr/>
        <p:nvPr/>
      </p:nvGrpSpPr>
      <p:grpSpPr>
        <a:xfrm>
          <a:off x="0" y="0"/>
          <a:ext cx="0" cy="0"/>
          <a:chOff x="0" y="0"/>
          <a:chExt cx="0" cy="0"/>
        </a:xfrm>
      </p:grpSpPr>
      <p:sp>
        <p:nvSpPr>
          <p:cNvPr id="3" name="Copyright">
            <a:extLst>
              <a:ext uri="{FF2B5EF4-FFF2-40B4-BE49-F238E27FC236}">
                <a16:creationId xmlns:a16="http://schemas.microsoft.com/office/drawing/2014/main" id="{0124CE45-0CEC-033D-D8BE-304A874E8F14}"/>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88A51D38-38FE-A747-91F5-CB6F3277E2BF}" type="slidenum">
              <a:rPr lang="en-US" sz="800" b="0" i="0" smtClean="0">
                <a:solidFill>
                  <a:schemeClr val="tx1"/>
                </a:solidFill>
                <a:latin typeface="Gibson Book" pitchFamily="2" charset="77"/>
              </a:rPr>
              <a:pPr defTabSz="1219170">
                <a:defRPr/>
              </a:pPr>
              <a:t>‹#›</a:t>
            </a:fld>
            <a:r>
              <a:rPr lang="en-US" sz="800" b="0" i="0">
                <a:solidFill>
                  <a:schemeClr val="tx1"/>
                </a:solidFill>
                <a:latin typeface="Gibson Book" pitchFamily="2" charset="77"/>
              </a:rPr>
              <a:t>  |  Copyright © 2023 CapTech Ventures, Inc. All Rights Reserved.</a:t>
            </a:r>
          </a:p>
        </p:txBody>
      </p:sp>
      <p:sp>
        <p:nvSpPr>
          <p:cNvPr id="4" name="Text Placeholder 26">
            <a:extLst>
              <a:ext uri="{FF2B5EF4-FFF2-40B4-BE49-F238E27FC236}">
                <a16:creationId xmlns:a16="http://schemas.microsoft.com/office/drawing/2014/main" id="{1EE06416-3FB3-9581-66DD-E9EEED69E81E}"/>
              </a:ext>
            </a:extLst>
          </p:cNvPr>
          <p:cNvSpPr>
            <a:spLocks noGrp="1"/>
          </p:cNvSpPr>
          <p:nvPr>
            <p:ph type="body" sz="quarter" idx="72" hasCustomPrompt="1"/>
          </p:nvPr>
        </p:nvSpPr>
        <p:spPr>
          <a:xfrm>
            <a:off x="609600" y="5384184"/>
            <a:ext cx="10972800" cy="768096"/>
          </a:xfrm>
        </p:spPr>
        <p:txBody>
          <a:bodyPr/>
          <a:lstStyle>
            <a:lvl1pPr marL="0" indent="0" algn="ctr">
              <a:lnSpc>
                <a:spcPct val="120000"/>
              </a:lnSpc>
              <a:buNone/>
              <a:defRPr sz="1800" b="0" i="0">
                <a:solidFill>
                  <a:schemeClr val="tx1">
                    <a:alpha val="74763"/>
                  </a:schemeClr>
                </a:solidFill>
                <a:latin typeface="Gibson" panose="02000000000000000000" pitchFamily="2" charset="77"/>
              </a:defRPr>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Optional Description Here</a:t>
            </a:r>
          </a:p>
        </p:txBody>
      </p:sp>
      <p:sp>
        <p:nvSpPr>
          <p:cNvPr id="5" name="Text Placeholder 33">
            <a:extLst>
              <a:ext uri="{FF2B5EF4-FFF2-40B4-BE49-F238E27FC236}">
                <a16:creationId xmlns:a16="http://schemas.microsoft.com/office/drawing/2014/main" id="{E3E6DE7A-DFCE-22AE-303A-5F88A19D5C84}"/>
              </a:ext>
            </a:extLst>
          </p:cNvPr>
          <p:cNvSpPr>
            <a:spLocks noGrp="1"/>
          </p:cNvSpPr>
          <p:nvPr>
            <p:ph type="body" sz="quarter" idx="73" hasCustomPrompt="1"/>
          </p:nvPr>
        </p:nvSpPr>
        <p:spPr>
          <a:xfrm>
            <a:off x="606701" y="2043264"/>
            <a:ext cx="10978598" cy="2953739"/>
          </a:xfrm>
        </p:spPr>
        <p:txBody>
          <a:bodyPr/>
          <a:lstStyle>
            <a:lvl1pPr marL="0" marR="0" indent="0" algn="ctr" defTabSz="914377" rtl="0" eaLnBrk="1" fontAlgn="auto" latinLnBrk="0" hangingPunct="1">
              <a:lnSpc>
                <a:spcPct val="100000"/>
              </a:lnSpc>
              <a:spcBef>
                <a:spcPct val="0"/>
              </a:spcBef>
              <a:spcAft>
                <a:spcPts val="800"/>
              </a:spcAft>
              <a:buClrTx/>
              <a:buSzTx/>
              <a:buFontTx/>
              <a:buNone/>
              <a:tabLst/>
              <a:defRPr lang="en-US" sz="4000" b="0" i="0" kern="1200" spc="20" baseline="0" dirty="0" smtClean="0">
                <a:solidFill>
                  <a:schemeClr val="tx2"/>
                </a:solidFill>
                <a:latin typeface="Gibson Book" pitchFamily="2" charset="77"/>
                <a:ea typeface="+mj-ea"/>
                <a:cs typeface="+mj-cs"/>
              </a:defRPr>
            </a:lvl1pPr>
            <a:lvl2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2pPr>
            <a:lvl3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3pPr>
            <a:lvl4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4pPr>
            <a:lvl5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a:solidFill>
                  <a:schemeClr val="tx2"/>
                </a:solidFill>
                <a:latin typeface="Gibson Book" pitchFamily="2" charset="77"/>
                <a:ea typeface="+mj-ea"/>
                <a:cs typeface="+mj-cs"/>
              </a:defRPr>
            </a:lvl5pPr>
          </a:lstStyle>
          <a:p>
            <a:pPr lvl="0"/>
            <a:r>
              <a:rPr lang="en-US"/>
              <a:t>“Insert quote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Donec </a:t>
            </a:r>
            <a:r>
              <a:rPr lang="en-US" err="1"/>
              <a:t>luctus</a:t>
            </a:r>
            <a:r>
              <a:rPr lang="en-US"/>
              <a:t> nisi sit </a:t>
            </a:r>
            <a:r>
              <a:rPr lang="en-US" err="1"/>
              <a:t>amet</a:t>
            </a:r>
            <a:r>
              <a:rPr lang="en-US"/>
              <a:t> </a:t>
            </a:r>
            <a:r>
              <a:rPr lang="en-US" err="1"/>
              <a:t>congue</a:t>
            </a:r>
            <a:r>
              <a:rPr lang="en-US"/>
              <a:t> lacinia.”</a:t>
            </a:r>
          </a:p>
        </p:txBody>
      </p:sp>
      <p:cxnSp>
        <p:nvCxnSpPr>
          <p:cNvPr id="18" name="Straight Arrow Connector 17">
            <a:extLst>
              <a:ext uri="{FF2B5EF4-FFF2-40B4-BE49-F238E27FC236}">
                <a16:creationId xmlns:a16="http://schemas.microsoft.com/office/drawing/2014/main" id="{63A3BEDD-B93B-10FB-D4BE-3693722431FF}"/>
              </a:ext>
              <a:ext uri="{C183D7F6-B498-43B3-948B-1728B52AA6E4}">
                <adec:decorative xmlns:adec="http://schemas.microsoft.com/office/drawing/2017/decorative" val="1"/>
              </a:ext>
            </a:extLst>
          </p:cNvPr>
          <p:cNvCxnSpPr>
            <a:cxnSpLocks/>
          </p:cNvCxnSpPr>
          <p:nvPr userDrawn="1"/>
        </p:nvCxnSpPr>
        <p:spPr>
          <a:xfrm>
            <a:off x="6096000" y="1131376"/>
            <a:ext cx="0" cy="729622"/>
          </a:xfrm>
          <a:prstGeom prst="straightConnector1">
            <a:avLst/>
          </a:prstGeom>
          <a:ln w="15875" cap="flat">
            <a:solidFill>
              <a:schemeClr val="accent1"/>
            </a:solidFill>
            <a:tailEnd type="arrow" w="med"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D3AC5F81-0B58-C763-46B8-EDE69C3B156F}"/>
              </a:ext>
            </a:extLst>
          </p:cNvPr>
          <p:cNvSpPr>
            <a:spLocks noGrp="1"/>
          </p:cNvSpPr>
          <p:nvPr>
            <p:ph type="title" hasCustomPrompt="1"/>
          </p:nvPr>
        </p:nvSpPr>
        <p:spPr>
          <a:xfrm>
            <a:off x="609600" y="707504"/>
            <a:ext cx="10972800" cy="241606"/>
          </a:xfrm>
        </p:spPr>
        <p:txBody>
          <a:bodyPr/>
          <a:lstStyle>
            <a:lvl1pPr algn="ctr">
              <a:lnSpc>
                <a:spcPts val="2000"/>
              </a:lnSpc>
              <a:spcAft>
                <a:spcPts val="600"/>
              </a:spcAft>
              <a:defRPr sz="1000" b="1" i="0" cap="all" spc="150" baseline="0">
                <a:latin typeface="Gibson SemiBold" pitchFamily="2" charset="77"/>
              </a:defRPr>
            </a:lvl1pPr>
          </a:lstStyle>
          <a:p>
            <a:r>
              <a:rPr lang="en-US"/>
              <a:t>SUBHEADER</a:t>
            </a:r>
          </a:p>
        </p:txBody>
      </p:sp>
    </p:spTree>
    <p:extLst>
      <p:ext uri="{BB962C8B-B14F-4D97-AF65-F5344CB8AC3E}">
        <p14:creationId xmlns:p14="http://schemas.microsoft.com/office/powerpoint/2010/main" val="312325343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2" orient="horz" pos="1488">
          <p15:clr>
            <a:srgbClr val="FBAE40"/>
          </p15:clr>
        </p15:guide>
      </p15:sldGuideLst>
    </p:ext>
  </p:extLst>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Quote – Centered with Chevron (Gray)">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A8D1306-D4FD-CF77-87FB-8A1896E7792A}"/>
              </a:ext>
              <a:ext uri="{C183D7F6-B498-43B3-948B-1728B52AA6E4}">
                <adec:decorative xmlns:adec="http://schemas.microsoft.com/office/drawing/2017/decorative" val="1"/>
              </a:ext>
            </a:extLst>
          </p:cNvPr>
          <p:cNvPicPr>
            <a:picLocks noChangeAspect="1"/>
          </p:cNvPicPr>
          <p:nvPr userDrawn="1"/>
        </p:nvPicPr>
        <p:blipFill rotWithShape="1">
          <a:blip r:embed="rId2">
            <a:alphaModFix amt="14000"/>
          </a:blip>
          <a:srcRect l="12451" t="48856" r="14028" b="-13027"/>
          <a:stretch/>
        </p:blipFill>
        <p:spPr>
          <a:xfrm>
            <a:off x="0" y="0"/>
            <a:ext cx="12192001" cy="6413468"/>
          </a:xfrm>
          <a:prstGeom prst="rect">
            <a:avLst/>
          </a:prstGeom>
        </p:spPr>
      </p:pic>
      <p:sp>
        <p:nvSpPr>
          <p:cNvPr id="3" name="Copyright">
            <a:extLst>
              <a:ext uri="{FF2B5EF4-FFF2-40B4-BE49-F238E27FC236}">
                <a16:creationId xmlns:a16="http://schemas.microsoft.com/office/drawing/2014/main" id="{0124CE45-0CEC-033D-D8BE-304A874E8F14}"/>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88A51D38-38FE-A747-91F5-CB6F3277E2BF}" type="slidenum">
              <a:rPr lang="en-US" sz="800" b="0" i="0" smtClean="0">
                <a:solidFill>
                  <a:schemeClr val="tx1"/>
                </a:solidFill>
                <a:latin typeface="Gibson Book" pitchFamily="2" charset="77"/>
              </a:rPr>
              <a:pPr defTabSz="1219170">
                <a:defRPr/>
              </a:pPr>
              <a:t>‹#›</a:t>
            </a:fld>
            <a:r>
              <a:rPr lang="en-US" sz="800" b="0" i="0">
                <a:solidFill>
                  <a:schemeClr val="tx1"/>
                </a:solidFill>
                <a:latin typeface="Gibson Book" pitchFamily="2" charset="77"/>
              </a:rPr>
              <a:t>  |  Copyright © 2023 CapTech Ventures, Inc. All Rights Reserved.</a:t>
            </a:r>
          </a:p>
        </p:txBody>
      </p:sp>
      <p:sp>
        <p:nvSpPr>
          <p:cNvPr id="5" name="Text Placeholder 26">
            <a:extLst>
              <a:ext uri="{FF2B5EF4-FFF2-40B4-BE49-F238E27FC236}">
                <a16:creationId xmlns:a16="http://schemas.microsoft.com/office/drawing/2014/main" id="{68036931-F26E-B60C-E165-7C5B63A9008C}"/>
              </a:ext>
            </a:extLst>
          </p:cNvPr>
          <p:cNvSpPr>
            <a:spLocks noGrp="1"/>
          </p:cNvSpPr>
          <p:nvPr>
            <p:ph type="body" sz="quarter" idx="72" hasCustomPrompt="1"/>
          </p:nvPr>
        </p:nvSpPr>
        <p:spPr>
          <a:xfrm>
            <a:off x="606706" y="5384184"/>
            <a:ext cx="10972800" cy="768096"/>
          </a:xfrm>
        </p:spPr>
        <p:txBody>
          <a:bodyPr/>
          <a:lstStyle>
            <a:lvl1pPr marL="0" indent="0" algn="ctr">
              <a:lnSpc>
                <a:spcPct val="120000"/>
              </a:lnSpc>
              <a:buNone/>
              <a:defRPr sz="1800" b="0" i="0">
                <a:solidFill>
                  <a:schemeClr val="tx1">
                    <a:alpha val="74763"/>
                  </a:schemeClr>
                </a:solidFill>
                <a:latin typeface="Gibson" panose="02000000000000000000" pitchFamily="2" charset="77"/>
              </a:defRPr>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Optional Description Here</a:t>
            </a:r>
          </a:p>
        </p:txBody>
      </p:sp>
      <p:sp>
        <p:nvSpPr>
          <p:cNvPr id="8" name="Text Placeholder 33">
            <a:extLst>
              <a:ext uri="{FF2B5EF4-FFF2-40B4-BE49-F238E27FC236}">
                <a16:creationId xmlns:a16="http://schemas.microsoft.com/office/drawing/2014/main" id="{045A2DD7-9D49-11E9-E652-047B4750634D}"/>
              </a:ext>
            </a:extLst>
          </p:cNvPr>
          <p:cNvSpPr>
            <a:spLocks noGrp="1"/>
          </p:cNvSpPr>
          <p:nvPr>
            <p:ph type="body" sz="quarter" idx="71" hasCustomPrompt="1"/>
          </p:nvPr>
        </p:nvSpPr>
        <p:spPr>
          <a:xfrm>
            <a:off x="606706" y="2043676"/>
            <a:ext cx="10978590" cy="2953328"/>
          </a:xfrm>
        </p:spPr>
        <p:txBody>
          <a:bodyPr/>
          <a:lstStyle>
            <a:lvl1pPr marL="0" marR="0" indent="0" algn="ctr" defTabSz="914377" rtl="0" eaLnBrk="1" fontAlgn="auto" latinLnBrk="0" hangingPunct="1">
              <a:lnSpc>
                <a:spcPct val="100000"/>
              </a:lnSpc>
              <a:spcBef>
                <a:spcPct val="0"/>
              </a:spcBef>
              <a:spcAft>
                <a:spcPts val="800"/>
              </a:spcAft>
              <a:buClrTx/>
              <a:buSzTx/>
              <a:buFontTx/>
              <a:buNone/>
              <a:tabLst/>
              <a:defRPr lang="en-US" sz="4000" b="0" i="0" kern="1200" spc="20" baseline="0" dirty="0" smtClean="0">
                <a:solidFill>
                  <a:schemeClr val="tx2"/>
                </a:solidFill>
                <a:latin typeface="Gibson Book" pitchFamily="2" charset="77"/>
                <a:ea typeface="+mj-ea"/>
                <a:cs typeface="+mj-cs"/>
              </a:defRPr>
            </a:lvl1pPr>
            <a:lvl2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2pPr>
            <a:lvl3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3pPr>
            <a:lvl4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4pPr>
            <a:lvl5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a:solidFill>
                  <a:schemeClr val="tx2"/>
                </a:solidFill>
                <a:latin typeface="Gibson Book" pitchFamily="2" charset="77"/>
                <a:ea typeface="+mj-ea"/>
                <a:cs typeface="+mj-cs"/>
              </a:defRPr>
            </a:lvl5pPr>
          </a:lstStyle>
          <a:p>
            <a:pPr lvl="0"/>
            <a:r>
              <a:rPr lang="en-US"/>
              <a:t>“Insert quote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Donec </a:t>
            </a:r>
            <a:r>
              <a:rPr lang="en-US" err="1"/>
              <a:t>luctus</a:t>
            </a:r>
            <a:r>
              <a:rPr lang="en-US"/>
              <a:t> nisi sit </a:t>
            </a:r>
            <a:r>
              <a:rPr lang="en-US" err="1"/>
              <a:t>amet</a:t>
            </a:r>
            <a:r>
              <a:rPr lang="en-US"/>
              <a:t> </a:t>
            </a:r>
            <a:r>
              <a:rPr lang="en-US" err="1"/>
              <a:t>congue</a:t>
            </a:r>
            <a:r>
              <a:rPr lang="en-US"/>
              <a:t> lacinia.”</a:t>
            </a:r>
          </a:p>
        </p:txBody>
      </p:sp>
      <p:cxnSp>
        <p:nvCxnSpPr>
          <p:cNvPr id="18" name="Straight Arrow Connector 17">
            <a:extLst>
              <a:ext uri="{FF2B5EF4-FFF2-40B4-BE49-F238E27FC236}">
                <a16:creationId xmlns:a16="http://schemas.microsoft.com/office/drawing/2014/main" id="{63A3BEDD-B93B-10FB-D4BE-3693722431FF}"/>
              </a:ext>
              <a:ext uri="{C183D7F6-B498-43B3-948B-1728B52AA6E4}">
                <adec:decorative xmlns:adec="http://schemas.microsoft.com/office/drawing/2017/decorative" val="1"/>
              </a:ext>
            </a:extLst>
          </p:cNvPr>
          <p:cNvCxnSpPr>
            <a:cxnSpLocks/>
          </p:cNvCxnSpPr>
          <p:nvPr userDrawn="1"/>
        </p:nvCxnSpPr>
        <p:spPr>
          <a:xfrm>
            <a:off x="6096000" y="1131376"/>
            <a:ext cx="0" cy="729622"/>
          </a:xfrm>
          <a:prstGeom prst="straightConnector1">
            <a:avLst/>
          </a:prstGeom>
          <a:ln w="15875" cap="flat">
            <a:solidFill>
              <a:schemeClr val="accent1"/>
            </a:solidFill>
            <a:tailEnd type="arrow" w="med"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9F093186-4EBE-8A0E-8D78-E8A0D8F6C6F2}"/>
              </a:ext>
            </a:extLst>
          </p:cNvPr>
          <p:cNvSpPr>
            <a:spLocks noGrp="1"/>
          </p:cNvSpPr>
          <p:nvPr>
            <p:ph type="title" hasCustomPrompt="1"/>
          </p:nvPr>
        </p:nvSpPr>
        <p:spPr>
          <a:xfrm>
            <a:off x="609600" y="704835"/>
            <a:ext cx="10972800" cy="241606"/>
          </a:xfrm>
        </p:spPr>
        <p:txBody>
          <a:bodyPr/>
          <a:lstStyle>
            <a:lvl1pPr algn="ctr">
              <a:lnSpc>
                <a:spcPts val="2000"/>
              </a:lnSpc>
              <a:spcAft>
                <a:spcPts val="600"/>
              </a:spcAft>
              <a:defRPr lang="en-US" sz="1000" b="1" i="0" kern="1200" cap="all" spc="150" baseline="0" dirty="0">
                <a:solidFill>
                  <a:schemeClr val="tx2"/>
                </a:solidFill>
                <a:latin typeface="Gibson SemiBold" pitchFamily="2" charset="77"/>
                <a:ea typeface="+mj-ea"/>
                <a:cs typeface="+mj-cs"/>
              </a:defRPr>
            </a:lvl1pPr>
          </a:lstStyle>
          <a:p>
            <a:r>
              <a:rPr lang="en-US"/>
              <a:t>SUBHEADER</a:t>
            </a:r>
          </a:p>
        </p:txBody>
      </p:sp>
    </p:spTree>
    <p:extLst>
      <p:ext uri="{BB962C8B-B14F-4D97-AF65-F5344CB8AC3E}">
        <p14:creationId xmlns:p14="http://schemas.microsoft.com/office/powerpoint/2010/main" val="3493627442"/>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Quote – Centered with Chevron (White)">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0EAD956-CD8A-9A30-FAFD-877E7065B135}"/>
              </a:ext>
              <a:ext uri="{C183D7F6-B498-43B3-948B-1728B52AA6E4}">
                <adec:decorative xmlns:adec="http://schemas.microsoft.com/office/drawing/2017/decorative" val="1"/>
              </a:ext>
            </a:extLst>
          </p:cNvPr>
          <p:cNvPicPr>
            <a:picLocks noChangeAspect="1"/>
          </p:cNvPicPr>
          <p:nvPr userDrawn="1"/>
        </p:nvPicPr>
        <p:blipFill rotWithShape="1">
          <a:blip r:embed="rId2">
            <a:alphaModFix amt="50000"/>
          </a:blip>
          <a:srcRect l="12451" t="48856" r="14028" b="-13027"/>
          <a:stretch/>
        </p:blipFill>
        <p:spPr>
          <a:xfrm>
            <a:off x="0" y="0"/>
            <a:ext cx="12192001" cy="6413468"/>
          </a:xfrm>
          <a:prstGeom prst="rect">
            <a:avLst/>
          </a:prstGeom>
        </p:spPr>
      </p:pic>
      <p:sp>
        <p:nvSpPr>
          <p:cNvPr id="7" name="Text Placeholder 26">
            <a:extLst>
              <a:ext uri="{FF2B5EF4-FFF2-40B4-BE49-F238E27FC236}">
                <a16:creationId xmlns:a16="http://schemas.microsoft.com/office/drawing/2014/main" id="{4651D67F-7D58-5B87-4076-D3B298C38F24}"/>
              </a:ext>
            </a:extLst>
          </p:cNvPr>
          <p:cNvSpPr>
            <a:spLocks noGrp="1"/>
          </p:cNvSpPr>
          <p:nvPr>
            <p:ph type="body" sz="quarter" idx="73" hasCustomPrompt="1"/>
          </p:nvPr>
        </p:nvSpPr>
        <p:spPr>
          <a:xfrm>
            <a:off x="609600" y="5384184"/>
            <a:ext cx="10972800" cy="768096"/>
          </a:xfrm>
        </p:spPr>
        <p:txBody>
          <a:bodyPr/>
          <a:lstStyle>
            <a:lvl1pPr marL="0" indent="0" algn="ctr">
              <a:lnSpc>
                <a:spcPct val="120000"/>
              </a:lnSpc>
              <a:buNone/>
              <a:defRPr sz="1800" b="0" i="0">
                <a:solidFill>
                  <a:schemeClr val="bg1">
                    <a:alpha val="74763"/>
                  </a:schemeClr>
                </a:solidFill>
                <a:latin typeface="Gibson" panose="02000000000000000000" pitchFamily="2" charset="77"/>
              </a:defRPr>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Optional Description Here</a:t>
            </a:r>
          </a:p>
        </p:txBody>
      </p:sp>
      <p:sp>
        <p:nvSpPr>
          <p:cNvPr id="4" name="Text Placeholder 33">
            <a:extLst>
              <a:ext uri="{FF2B5EF4-FFF2-40B4-BE49-F238E27FC236}">
                <a16:creationId xmlns:a16="http://schemas.microsoft.com/office/drawing/2014/main" id="{2FE7B82D-1467-4864-2562-AB5628EB9F92}"/>
              </a:ext>
            </a:extLst>
          </p:cNvPr>
          <p:cNvSpPr>
            <a:spLocks noGrp="1"/>
          </p:cNvSpPr>
          <p:nvPr>
            <p:ph type="body" sz="quarter" idx="72" hasCustomPrompt="1"/>
          </p:nvPr>
        </p:nvSpPr>
        <p:spPr>
          <a:xfrm>
            <a:off x="609600" y="2043676"/>
            <a:ext cx="10978590" cy="2953328"/>
          </a:xfrm>
        </p:spPr>
        <p:txBody>
          <a:bodyPr/>
          <a:lstStyle>
            <a:lvl1pPr marL="0" marR="0" indent="0" algn="ctr" defTabSz="914377" rtl="0" eaLnBrk="1" fontAlgn="auto" latinLnBrk="0" hangingPunct="1">
              <a:lnSpc>
                <a:spcPct val="100000"/>
              </a:lnSpc>
              <a:spcBef>
                <a:spcPct val="0"/>
              </a:spcBef>
              <a:spcAft>
                <a:spcPts val="800"/>
              </a:spcAft>
              <a:buClrTx/>
              <a:buSzTx/>
              <a:buFontTx/>
              <a:buNone/>
              <a:tabLst/>
              <a:defRPr lang="en-US" sz="4000" b="0" i="0" kern="1200" spc="20" baseline="0" dirty="0" smtClean="0">
                <a:solidFill>
                  <a:schemeClr val="bg2"/>
                </a:solidFill>
                <a:latin typeface="Gibson Book" pitchFamily="2" charset="77"/>
                <a:ea typeface="+mj-ea"/>
                <a:cs typeface="+mj-cs"/>
              </a:defRPr>
            </a:lvl1pPr>
            <a:lvl2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2pPr>
            <a:lvl3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3pPr>
            <a:lvl4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smtClean="0">
                <a:solidFill>
                  <a:schemeClr val="tx2"/>
                </a:solidFill>
                <a:latin typeface="Gibson Book" pitchFamily="2" charset="77"/>
                <a:ea typeface="+mj-ea"/>
                <a:cs typeface="+mj-cs"/>
              </a:defRPr>
            </a:lvl4pPr>
            <a:lvl5pPr marL="0" marR="0" indent="0" algn="l" defTabSz="914377" rtl="0" eaLnBrk="1" fontAlgn="auto" latinLnBrk="0" hangingPunct="1">
              <a:lnSpc>
                <a:spcPct val="100000"/>
              </a:lnSpc>
              <a:spcBef>
                <a:spcPct val="0"/>
              </a:spcBef>
              <a:spcAft>
                <a:spcPts val="800"/>
              </a:spcAft>
              <a:buClrTx/>
              <a:buSzTx/>
              <a:buFontTx/>
              <a:buNone/>
              <a:tabLst/>
              <a:defRPr lang="en-US" sz="5400" b="0" i="0" kern="1200" spc="20" baseline="0" dirty="0">
                <a:solidFill>
                  <a:schemeClr val="tx2"/>
                </a:solidFill>
                <a:latin typeface="Gibson Book" pitchFamily="2" charset="77"/>
                <a:ea typeface="+mj-ea"/>
                <a:cs typeface="+mj-cs"/>
              </a:defRPr>
            </a:lvl5pPr>
          </a:lstStyle>
          <a:p>
            <a:pPr lvl="0"/>
            <a:r>
              <a:rPr lang="en-US"/>
              <a:t>“Insert quote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Donec </a:t>
            </a:r>
            <a:r>
              <a:rPr lang="en-US" err="1"/>
              <a:t>luctus</a:t>
            </a:r>
            <a:r>
              <a:rPr lang="en-US"/>
              <a:t> nisi sit </a:t>
            </a:r>
            <a:r>
              <a:rPr lang="en-US" err="1"/>
              <a:t>amet</a:t>
            </a:r>
            <a:r>
              <a:rPr lang="en-US"/>
              <a:t> </a:t>
            </a:r>
            <a:r>
              <a:rPr lang="en-US" err="1"/>
              <a:t>congue</a:t>
            </a:r>
            <a:r>
              <a:rPr lang="en-US"/>
              <a:t> lacinia.”</a:t>
            </a:r>
          </a:p>
        </p:txBody>
      </p:sp>
      <p:cxnSp>
        <p:nvCxnSpPr>
          <p:cNvPr id="18" name="Straight Arrow Connector 17">
            <a:extLst>
              <a:ext uri="{FF2B5EF4-FFF2-40B4-BE49-F238E27FC236}">
                <a16:creationId xmlns:a16="http://schemas.microsoft.com/office/drawing/2014/main" id="{63A3BEDD-B93B-10FB-D4BE-3693722431FF}"/>
              </a:ext>
              <a:ext uri="{C183D7F6-B498-43B3-948B-1728B52AA6E4}">
                <adec:decorative xmlns:adec="http://schemas.microsoft.com/office/drawing/2017/decorative" val="1"/>
              </a:ext>
            </a:extLst>
          </p:cNvPr>
          <p:cNvCxnSpPr>
            <a:cxnSpLocks/>
          </p:cNvCxnSpPr>
          <p:nvPr userDrawn="1"/>
        </p:nvCxnSpPr>
        <p:spPr>
          <a:xfrm>
            <a:off x="6096000" y="1131376"/>
            <a:ext cx="0" cy="729622"/>
          </a:xfrm>
          <a:prstGeom prst="straightConnector1">
            <a:avLst/>
          </a:prstGeom>
          <a:ln w="15875" cap="flat">
            <a:solidFill>
              <a:schemeClr val="accent1"/>
            </a:solidFill>
            <a:tailEnd type="arrow" w="med"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D0372D3D-25DD-D541-A6C9-A88F99E6F5CC}"/>
              </a:ext>
            </a:extLst>
          </p:cNvPr>
          <p:cNvSpPr>
            <a:spLocks noGrp="1"/>
          </p:cNvSpPr>
          <p:nvPr>
            <p:ph type="title" hasCustomPrompt="1"/>
          </p:nvPr>
        </p:nvSpPr>
        <p:spPr>
          <a:xfrm>
            <a:off x="609600" y="695410"/>
            <a:ext cx="10972800" cy="241605"/>
          </a:xfrm>
        </p:spPr>
        <p:txBody>
          <a:bodyPr/>
          <a:lstStyle>
            <a:lvl1pPr marL="0" algn="ctr" defTabSz="914377" rtl="0" eaLnBrk="1" latinLnBrk="0" hangingPunct="1">
              <a:lnSpc>
                <a:spcPts val="2000"/>
              </a:lnSpc>
              <a:spcBef>
                <a:spcPct val="0"/>
              </a:spcBef>
              <a:spcAft>
                <a:spcPts val="600"/>
              </a:spcAft>
              <a:buNone/>
              <a:defRPr lang="en-US" sz="1000" b="1" i="0" kern="1200" cap="all" spc="150" baseline="0" dirty="0">
                <a:solidFill>
                  <a:schemeClr val="bg2"/>
                </a:solidFill>
                <a:latin typeface="Gibson SemiBold" pitchFamily="2" charset="77"/>
                <a:ea typeface="+mj-ea"/>
                <a:cs typeface="+mj-cs"/>
              </a:defRPr>
            </a:lvl1pPr>
          </a:lstStyle>
          <a:p>
            <a:r>
              <a:rPr lang="en-US"/>
              <a:t>SUBHEADER</a:t>
            </a:r>
          </a:p>
        </p:txBody>
      </p:sp>
    </p:spTree>
    <p:extLst>
      <p:ext uri="{BB962C8B-B14F-4D97-AF65-F5344CB8AC3E}">
        <p14:creationId xmlns:p14="http://schemas.microsoft.com/office/powerpoint/2010/main" val="15734928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Team – 1 Up">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07AC75C-5CE2-9D77-90F8-6EBCD50D6577}"/>
              </a:ext>
              <a:ext uri="{C183D7F6-B498-43B3-948B-1728B52AA6E4}">
                <adec:decorative xmlns:adec="http://schemas.microsoft.com/office/drawing/2017/decorative" val="1"/>
              </a:ext>
            </a:extLst>
          </p:cNvPr>
          <p:cNvSpPr/>
          <p:nvPr userDrawn="1"/>
        </p:nvSpPr>
        <p:spPr>
          <a:xfrm>
            <a:off x="0" y="0"/>
            <a:ext cx="12188952" cy="2404872"/>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9" name="Text Placeholder 1">
            <a:extLst>
              <a:ext uri="{FF2B5EF4-FFF2-40B4-BE49-F238E27FC236}">
                <a16:creationId xmlns:a16="http://schemas.microsoft.com/office/drawing/2014/main" id="{6A467CCC-9056-EE55-74CA-0ADE67019C06}"/>
              </a:ext>
            </a:extLst>
          </p:cNvPr>
          <p:cNvSpPr>
            <a:spLocks noGrp="1"/>
          </p:cNvSpPr>
          <p:nvPr>
            <p:ph type="body" sz="quarter" idx="45" hasCustomPrompt="1"/>
          </p:nvPr>
        </p:nvSpPr>
        <p:spPr>
          <a:xfrm>
            <a:off x="611836" y="4083411"/>
            <a:ext cx="10953550" cy="208878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600"/>
              </a:spcAft>
              <a:buClr>
                <a:schemeClr val="tx1"/>
              </a:buClr>
              <a:buSzTx/>
              <a:buFont typeface="Arial" panose="020B0604020202020204" pitchFamily="34" charset="0"/>
              <a:buNone/>
              <a:tabLst/>
              <a:defRPr/>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3" name="Text Placeholder 15">
            <a:extLst>
              <a:ext uri="{FF2B5EF4-FFF2-40B4-BE49-F238E27FC236}">
                <a16:creationId xmlns:a16="http://schemas.microsoft.com/office/drawing/2014/main" id="{C6C4EE6D-12E0-C55E-2A98-E94265B6B049}"/>
              </a:ext>
            </a:extLst>
          </p:cNvPr>
          <p:cNvSpPr>
            <a:spLocks noGrp="1"/>
          </p:cNvSpPr>
          <p:nvPr>
            <p:ph type="body" sz="quarter" idx="19" hasCustomPrompt="1"/>
          </p:nvPr>
        </p:nvSpPr>
        <p:spPr>
          <a:xfrm>
            <a:off x="611836" y="3666296"/>
            <a:ext cx="5484164"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8" name="Text Placeholder 1">
            <a:extLst>
              <a:ext uri="{FF2B5EF4-FFF2-40B4-BE49-F238E27FC236}">
                <a16:creationId xmlns:a16="http://schemas.microsoft.com/office/drawing/2014/main" id="{AF974269-17F6-602E-BB6B-4B01F2AC091C}"/>
              </a:ext>
            </a:extLst>
          </p:cNvPr>
          <p:cNvSpPr>
            <a:spLocks noGrp="1"/>
          </p:cNvSpPr>
          <p:nvPr>
            <p:ph type="body" sz="quarter" idx="43" hasCustomPrompt="1"/>
          </p:nvPr>
        </p:nvSpPr>
        <p:spPr>
          <a:xfrm>
            <a:off x="611836" y="3400752"/>
            <a:ext cx="5484164"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11" name="Picture Placeholder 2">
            <a:extLst>
              <a:ext uri="{FF2B5EF4-FFF2-40B4-BE49-F238E27FC236}">
                <a16:creationId xmlns:a16="http://schemas.microsoft.com/office/drawing/2014/main" id="{AC6B7464-BF60-9714-377E-5F1DE7E5469C}"/>
              </a:ext>
              <a:ext uri="{C183D7F6-B498-43B3-948B-1728B52AA6E4}">
                <adec:decorative xmlns:adec="http://schemas.microsoft.com/office/drawing/2017/decorative" val="1"/>
              </a:ext>
            </a:extLst>
          </p:cNvPr>
          <p:cNvSpPr>
            <a:spLocks noGrp="1" noChangeAspect="1"/>
          </p:cNvSpPr>
          <p:nvPr>
            <p:ph type="pic" sz="quarter" idx="41" hasCustomPrompt="1"/>
          </p:nvPr>
        </p:nvSpPr>
        <p:spPr>
          <a:xfrm>
            <a:off x="611836" y="1716585"/>
            <a:ext cx="1371600" cy="137160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6" name="Title Placeholder 3">
            <a:extLst>
              <a:ext uri="{FF2B5EF4-FFF2-40B4-BE49-F238E27FC236}">
                <a16:creationId xmlns:a16="http://schemas.microsoft.com/office/drawing/2014/main" id="{CC041A56-86C7-A504-17BD-EE8838AAB674}"/>
              </a:ext>
            </a:extLst>
          </p:cNvPr>
          <p:cNvSpPr>
            <a:spLocks noGrp="1"/>
          </p:cNvSpPr>
          <p:nvPr>
            <p:ph type="title" hasCustomPrompt="1"/>
          </p:nvPr>
        </p:nvSpPr>
        <p:spPr>
          <a:xfrm>
            <a:off x="611836" y="690360"/>
            <a:ext cx="10972800" cy="430887"/>
          </a:xfrm>
          <a:prstGeom prst="rect">
            <a:avLst/>
          </a:prstGeom>
        </p:spPr>
        <p:txBody>
          <a:bodyPr vert="horz" lIns="0" tIns="0" rIns="0" bIns="0" rtlCol="0" anchor="t" anchorCtr="0">
            <a:noAutofit/>
          </a:bodyPr>
          <a:lstStyle/>
          <a:p>
            <a:r>
              <a:rPr lang="en-US"/>
              <a:t>Team Slide Title – 1 Up</a:t>
            </a:r>
          </a:p>
        </p:txBody>
      </p:sp>
    </p:spTree>
    <p:extLst>
      <p:ext uri="{BB962C8B-B14F-4D97-AF65-F5344CB8AC3E}">
        <p14:creationId xmlns:p14="http://schemas.microsoft.com/office/powerpoint/2010/main" val="1354729396"/>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Team – 2 Up">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9C2208C-0CE6-0402-0F86-686202C9CC5F}"/>
              </a:ext>
              <a:ext uri="{C183D7F6-B498-43B3-948B-1728B52AA6E4}">
                <adec:decorative xmlns:adec="http://schemas.microsoft.com/office/drawing/2017/decorative" val="1"/>
              </a:ext>
            </a:extLst>
          </p:cNvPr>
          <p:cNvSpPr/>
          <p:nvPr userDrawn="1"/>
        </p:nvSpPr>
        <p:spPr>
          <a:xfrm>
            <a:off x="0" y="0"/>
            <a:ext cx="12188952" cy="2404872"/>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10" name="Text Placeholder 1">
            <a:extLst>
              <a:ext uri="{FF2B5EF4-FFF2-40B4-BE49-F238E27FC236}">
                <a16:creationId xmlns:a16="http://schemas.microsoft.com/office/drawing/2014/main" id="{960236BD-25C4-E161-CCAF-CE8F0A7B7073}"/>
              </a:ext>
            </a:extLst>
          </p:cNvPr>
          <p:cNvSpPr>
            <a:spLocks noGrp="1"/>
          </p:cNvSpPr>
          <p:nvPr>
            <p:ph type="body" sz="quarter" idx="52" hasCustomPrompt="1"/>
          </p:nvPr>
        </p:nvSpPr>
        <p:spPr>
          <a:xfrm>
            <a:off x="6102578" y="4083411"/>
            <a:ext cx="4639433" cy="208878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600"/>
              </a:spcAft>
              <a:buClr>
                <a:schemeClr val="tx1"/>
              </a:buClr>
              <a:buSzTx/>
              <a:buFont typeface="Arial" panose="020B0604020202020204" pitchFamily="34" charset="0"/>
              <a:buNone/>
              <a:tabLst/>
              <a:defRPr/>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11" name="Text Placeholder 15">
            <a:extLst>
              <a:ext uri="{FF2B5EF4-FFF2-40B4-BE49-F238E27FC236}">
                <a16:creationId xmlns:a16="http://schemas.microsoft.com/office/drawing/2014/main" id="{91D857EA-BA50-A9C0-A387-B9A954D6C751}"/>
              </a:ext>
            </a:extLst>
          </p:cNvPr>
          <p:cNvSpPr>
            <a:spLocks noGrp="1"/>
          </p:cNvSpPr>
          <p:nvPr>
            <p:ph type="body" sz="quarter" idx="53" hasCustomPrompt="1"/>
          </p:nvPr>
        </p:nvSpPr>
        <p:spPr>
          <a:xfrm>
            <a:off x="6102578" y="3666296"/>
            <a:ext cx="4639433"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9" name="Text Placeholder 1">
            <a:extLst>
              <a:ext uri="{FF2B5EF4-FFF2-40B4-BE49-F238E27FC236}">
                <a16:creationId xmlns:a16="http://schemas.microsoft.com/office/drawing/2014/main" id="{E014E332-D36C-4248-8B80-91FCDD11FF04}"/>
              </a:ext>
            </a:extLst>
          </p:cNvPr>
          <p:cNvSpPr>
            <a:spLocks noGrp="1"/>
          </p:cNvSpPr>
          <p:nvPr>
            <p:ph type="body" sz="quarter" idx="51" hasCustomPrompt="1"/>
          </p:nvPr>
        </p:nvSpPr>
        <p:spPr>
          <a:xfrm>
            <a:off x="6102578" y="3400752"/>
            <a:ext cx="4639433"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 name="Picture Placeholder 2">
            <a:extLst>
              <a:ext uri="{FF2B5EF4-FFF2-40B4-BE49-F238E27FC236}">
                <a16:creationId xmlns:a16="http://schemas.microsoft.com/office/drawing/2014/main" id="{E7C0768B-0147-3DC5-AE60-615015543BA4}"/>
              </a:ext>
              <a:ext uri="{C183D7F6-B498-43B3-948B-1728B52AA6E4}">
                <adec:decorative xmlns:adec="http://schemas.microsoft.com/office/drawing/2017/decorative" val="1"/>
              </a:ext>
            </a:extLst>
          </p:cNvPr>
          <p:cNvSpPr>
            <a:spLocks noGrp="1" noChangeAspect="1"/>
          </p:cNvSpPr>
          <p:nvPr>
            <p:ph type="pic" sz="quarter" idx="45" hasCustomPrompt="1"/>
          </p:nvPr>
        </p:nvSpPr>
        <p:spPr>
          <a:xfrm>
            <a:off x="6102578" y="1716585"/>
            <a:ext cx="1371600" cy="137160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7" name="Text Placeholder 1">
            <a:extLst>
              <a:ext uri="{FF2B5EF4-FFF2-40B4-BE49-F238E27FC236}">
                <a16:creationId xmlns:a16="http://schemas.microsoft.com/office/drawing/2014/main" id="{26EBFBFA-D5B2-E8EA-024C-858E16352B3E}"/>
              </a:ext>
            </a:extLst>
          </p:cNvPr>
          <p:cNvSpPr>
            <a:spLocks noGrp="1"/>
          </p:cNvSpPr>
          <p:nvPr>
            <p:ph type="body" sz="quarter" idx="50" hasCustomPrompt="1"/>
          </p:nvPr>
        </p:nvSpPr>
        <p:spPr>
          <a:xfrm>
            <a:off x="611836" y="4083411"/>
            <a:ext cx="4639433" cy="208878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600"/>
              </a:spcAft>
              <a:buClr>
                <a:schemeClr val="tx1"/>
              </a:buClr>
              <a:buSzTx/>
              <a:buFont typeface="Arial" panose="020B0604020202020204" pitchFamily="34" charset="0"/>
              <a:buNone/>
              <a:tabLst/>
              <a:defRPr/>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8" name="Text Placeholder 15">
            <a:extLst>
              <a:ext uri="{FF2B5EF4-FFF2-40B4-BE49-F238E27FC236}">
                <a16:creationId xmlns:a16="http://schemas.microsoft.com/office/drawing/2014/main" id="{07CA3C5D-0ADD-27F4-2313-65863BE38500}"/>
              </a:ext>
            </a:extLst>
          </p:cNvPr>
          <p:cNvSpPr>
            <a:spLocks noGrp="1"/>
          </p:cNvSpPr>
          <p:nvPr>
            <p:ph type="body" sz="quarter" idx="19" hasCustomPrompt="1"/>
          </p:nvPr>
        </p:nvSpPr>
        <p:spPr>
          <a:xfrm>
            <a:off x="611836" y="3666296"/>
            <a:ext cx="4639433"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5" name="Text Placeholder 1">
            <a:extLst>
              <a:ext uri="{FF2B5EF4-FFF2-40B4-BE49-F238E27FC236}">
                <a16:creationId xmlns:a16="http://schemas.microsoft.com/office/drawing/2014/main" id="{E1096CB9-3CB8-E8DB-812A-79E3BD5E2DF9}"/>
              </a:ext>
            </a:extLst>
          </p:cNvPr>
          <p:cNvSpPr>
            <a:spLocks noGrp="1"/>
          </p:cNvSpPr>
          <p:nvPr>
            <p:ph type="body" sz="quarter" idx="43" hasCustomPrompt="1"/>
          </p:nvPr>
        </p:nvSpPr>
        <p:spPr>
          <a:xfrm>
            <a:off x="611836" y="3400752"/>
            <a:ext cx="4639433"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12" name="Picture Placeholder 2">
            <a:extLst>
              <a:ext uri="{FF2B5EF4-FFF2-40B4-BE49-F238E27FC236}">
                <a16:creationId xmlns:a16="http://schemas.microsoft.com/office/drawing/2014/main" id="{F78D26A0-4759-71D3-8F3B-5D3F73590081}"/>
              </a:ext>
              <a:ext uri="{C183D7F6-B498-43B3-948B-1728B52AA6E4}">
                <adec:decorative xmlns:adec="http://schemas.microsoft.com/office/drawing/2017/decorative" val="1"/>
              </a:ext>
            </a:extLst>
          </p:cNvPr>
          <p:cNvSpPr>
            <a:spLocks noGrp="1" noChangeAspect="1"/>
          </p:cNvSpPr>
          <p:nvPr>
            <p:ph type="pic" sz="quarter" idx="41" hasCustomPrompt="1"/>
          </p:nvPr>
        </p:nvSpPr>
        <p:spPr>
          <a:xfrm>
            <a:off x="611836" y="1716585"/>
            <a:ext cx="1371600" cy="137160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6" name="Title Placeholder 3">
            <a:extLst>
              <a:ext uri="{FF2B5EF4-FFF2-40B4-BE49-F238E27FC236}">
                <a16:creationId xmlns:a16="http://schemas.microsoft.com/office/drawing/2014/main" id="{13E3D309-6E18-3D5F-FAA0-F3E344124270}"/>
              </a:ext>
            </a:extLst>
          </p:cNvPr>
          <p:cNvSpPr>
            <a:spLocks noGrp="1"/>
          </p:cNvSpPr>
          <p:nvPr>
            <p:ph type="title" hasCustomPrompt="1"/>
          </p:nvPr>
        </p:nvSpPr>
        <p:spPr>
          <a:xfrm>
            <a:off x="611836" y="690360"/>
            <a:ext cx="10972800" cy="430887"/>
          </a:xfrm>
          <a:prstGeom prst="rect">
            <a:avLst/>
          </a:prstGeom>
        </p:spPr>
        <p:txBody>
          <a:bodyPr vert="horz" lIns="0" tIns="0" rIns="0" bIns="0" rtlCol="0" anchor="t" anchorCtr="0">
            <a:noAutofit/>
          </a:bodyPr>
          <a:lstStyle/>
          <a:p>
            <a:r>
              <a:rPr lang="en-US"/>
              <a:t>Team Slide Title – 2 Up</a:t>
            </a:r>
          </a:p>
        </p:txBody>
      </p:sp>
    </p:spTree>
    <p:extLst>
      <p:ext uri="{BB962C8B-B14F-4D97-AF65-F5344CB8AC3E}">
        <p14:creationId xmlns:p14="http://schemas.microsoft.com/office/powerpoint/2010/main" val="2061274153"/>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Team – 3 Up">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7A73F16-592D-A307-7E5C-AFF601CD76AB}"/>
              </a:ext>
              <a:ext uri="{C183D7F6-B498-43B3-948B-1728B52AA6E4}">
                <adec:decorative xmlns:adec="http://schemas.microsoft.com/office/drawing/2017/decorative" val="1"/>
              </a:ext>
            </a:extLst>
          </p:cNvPr>
          <p:cNvSpPr/>
          <p:nvPr userDrawn="1"/>
        </p:nvSpPr>
        <p:spPr>
          <a:xfrm>
            <a:off x="0" y="0"/>
            <a:ext cx="12188952" cy="2404872"/>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30" name="Text Placeholder 1">
            <a:extLst>
              <a:ext uri="{FF2B5EF4-FFF2-40B4-BE49-F238E27FC236}">
                <a16:creationId xmlns:a16="http://schemas.microsoft.com/office/drawing/2014/main" id="{107E68A4-7780-5EF0-6FC0-1DBC17C7440C}"/>
              </a:ext>
            </a:extLst>
          </p:cNvPr>
          <p:cNvSpPr>
            <a:spLocks noGrp="1"/>
          </p:cNvSpPr>
          <p:nvPr>
            <p:ph type="body" sz="quarter" idx="52" hasCustomPrompt="1"/>
          </p:nvPr>
        </p:nvSpPr>
        <p:spPr>
          <a:xfrm>
            <a:off x="8392152" y="4083411"/>
            <a:ext cx="3186485" cy="208878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600"/>
              </a:spcAft>
              <a:buClr>
                <a:schemeClr val="tx1"/>
              </a:buClr>
              <a:buSzTx/>
              <a:buFont typeface="Arial" panose="020B0604020202020204" pitchFamily="34" charset="0"/>
              <a:buNone/>
              <a:tabLst/>
              <a:defRPr/>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31" name="Text Placeholder 15">
            <a:extLst>
              <a:ext uri="{FF2B5EF4-FFF2-40B4-BE49-F238E27FC236}">
                <a16:creationId xmlns:a16="http://schemas.microsoft.com/office/drawing/2014/main" id="{F8A9B0A0-530F-45F5-BA05-851E010EFA3A}"/>
              </a:ext>
            </a:extLst>
          </p:cNvPr>
          <p:cNvSpPr>
            <a:spLocks noGrp="1"/>
          </p:cNvSpPr>
          <p:nvPr>
            <p:ph type="body" sz="quarter" idx="54" hasCustomPrompt="1"/>
          </p:nvPr>
        </p:nvSpPr>
        <p:spPr>
          <a:xfrm>
            <a:off x="8392152" y="3666296"/>
            <a:ext cx="3186485"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29" name="Text Placeholder 1">
            <a:extLst>
              <a:ext uri="{FF2B5EF4-FFF2-40B4-BE49-F238E27FC236}">
                <a16:creationId xmlns:a16="http://schemas.microsoft.com/office/drawing/2014/main" id="{FC352BA7-9FEA-1BC1-B73F-34F9658FF971}"/>
              </a:ext>
            </a:extLst>
          </p:cNvPr>
          <p:cNvSpPr>
            <a:spLocks noGrp="1"/>
          </p:cNvSpPr>
          <p:nvPr>
            <p:ph type="body" sz="quarter" idx="51" hasCustomPrompt="1"/>
          </p:nvPr>
        </p:nvSpPr>
        <p:spPr>
          <a:xfrm>
            <a:off x="8392152" y="3400752"/>
            <a:ext cx="3186485"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4" name="Picture Placeholder 2">
            <a:extLst>
              <a:ext uri="{FF2B5EF4-FFF2-40B4-BE49-F238E27FC236}">
                <a16:creationId xmlns:a16="http://schemas.microsoft.com/office/drawing/2014/main" id="{39863A6D-B011-FB63-F17B-3A012B2873BB}"/>
              </a:ext>
              <a:ext uri="{C183D7F6-B498-43B3-948B-1728B52AA6E4}">
                <adec:decorative xmlns:adec="http://schemas.microsoft.com/office/drawing/2017/decorative" val="1"/>
              </a:ext>
            </a:extLst>
          </p:cNvPr>
          <p:cNvSpPr>
            <a:spLocks noGrp="1" noChangeAspect="1"/>
          </p:cNvSpPr>
          <p:nvPr>
            <p:ph type="pic" sz="quarter" idx="53" hasCustomPrompt="1"/>
          </p:nvPr>
        </p:nvSpPr>
        <p:spPr>
          <a:xfrm>
            <a:off x="8394192" y="1716585"/>
            <a:ext cx="1371600" cy="137160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33" name="Text Placeholder 1">
            <a:extLst>
              <a:ext uri="{FF2B5EF4-FFF2-40B4-BE49-F238E27FC236}">
                <a16:creationId xmlns:a16="http://schemas.microsoft.com/office/drawing/2014/main" id="{2AA7D90A-0190-4691-178D-DA7FCAD4D4E7}"/>
              </a:ext>
            </a:extLst>
          </p:cNvPr>
          <p:cNvSpPr>
            <a:spLocks noGrp="1"/>
          </p:cNvSpPr>
          <p:nvPr>
            <p:ph type="body" sz="quarter" idx="56" hasCustomPrompt="1"/>
          </p:nvPr>
        </p:nvSpPr>
        <p:spPr>
          <a:xfrm>
            <a:off x="4534668" y="4083411"/>
            <a:ext cx="3182112" cy="208878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600"/>
              </a:spcAft>
              <a:buClr>
                <a:schemeClr val="tx1"/>
              </a:buClr>
              <a:buSzTx/>
              <a:buFont typeface="Arial" panose="020B0604020202020204" pitchFamily="34" charset="0"/>
              <a:buNone/>
              <a:tabLst/>
              <a:defRPr/>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34" name="Text Placeholder 15">
            <a:extLst>
              <a:ext uri="{FF2B5EF4-FFF2-40B4-BE49-F238E27FC236}">
                <a16:creationId xmlns:a16="http://schemas.microsoft.com/office/drawing/2014/main" id="{DD33B855-87B3-D05F-7D5A-7A05B0B77B7A}"/>
              </a:ext>
            </a:extLst>
          </p:cNvPr>
          <p:cNvSpPr>
            <a:spLocks noGrp="1"/>
          </p:cNvSpPr>
          <p:nvPr>
            <p:ph type="body" sz="quarter" idx="57" hasCustomPrompt="1"/>
          </p:nvPr>
        </p:nvSpPr>
        <p:spPr>
          <a:xfrm>
            <a:off x="4534668" y="3666296"/>
            <a:ext cx="3182112"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32" name="Text Placeholder 1">
            <a:extLst>
              <a:ext uri="{FF2B5EF4-FFF2-40B4-BE49-F238E27FC236}">
                <a16:creationId xmlns:a16="http://schemas.microsoft.com/office/drawing/2014/main" id="{ECBD83FD-C4C0-45AD-31FF-73732F297AB6}"/>
              </a:ext>
            </a:extLst>
          </p:cNvPr>
          <p:cNvSpPr>
            <a:spLocks noGrp="1"/>
          </p:cNvSpPr>
          <p:nvPr>
            <p:ph type="body" sz="quarter" idx="55" hasCustomPrompt="1"/>
          </p:nvPr>
        </p:nvSpPr>
        <p:spPr>
          <a:xfrm>
            <a:off x="4534668" y="3400752"/>
            <a:ext cx="3182112"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3" name="Picture Placeholder 2">
            <a:extLst>
              <a:ext uri="{FF2B5EF4-FFF2-40B4-BE49-F238E27FC236}">
                <a16:creationId xmlns:a16="http://schemas.microsoft.com/office/drawing/2014/main" id="{ACF87057-E934-AEA6-563A-A824CB71B47D}"/>
              </a:ext>
              <a:ext uri="{C183D7F6-B498-43B3-948B-1728B52AA6E4}">
                <adec:decorative xmlns:adec="http://schemas.microsoft.com/office/drawing/2017/decorative" val="1"/>
              </a:ext>
            </a:extLst>
          </p:cNvPr>
          <p:cNvSpPr>
            <a:spLocks noGrp="1" noChangeAspect="1"/>
          </p:cNvSpPr>
          <p:nvPr>
            <p:ph type="pic" sz="quarter" idx="45" hasCustomPrompt="1"/>
          </p:nvPr>
        </p:nvSpPr>
        <p:spPr>
          <a:xfrm>
            <a:off x="4534668" y="1716585"/>
            <a:ext cx="1371600" cy="137160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36" name="Text Placeholder 1">
            <a:extLst>
              <a:ext uri="{FF2B5EF4-FFF2-40B4-BE49-F238E27FC236}">
                <a16:creationId xmlns:a16="http://schemas.microsoft.com/office/drawing/2014/main" id="{074A40C6-7B30-5A13-FB9D-D830AE58F646}"/>
              </a:ext>
            </a:extLst>
          </p:cNvPr>
          <p:cNvSpPr>
            <a:spLocks noGrp="1"/>
          </p:cNvSpPr>
          <p:nvPr>
            <p:ph type="body" sz="quarter" idx="59" hasCustomPrompt="1"/>
          </p:nvPr>
        </p:nvSpPr>
        <p:spPr>
          <a:xfrm>
            <a:off x="613363" y="4083411"/>
            <a:ext cx="3182112" cy="208878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600"/>
              </a:spcAft>
              <a:buClr>
                <a:schemeClr val="tx1"/>
              </a:buClr>
              <a:buSzTx/>
              <a:buFont typeface="Arial" panose="020B0604020202020204" pitchFamily="34" charset="0"/>
              <a:buNone/>
              <a:tabLst/>
              <a:defRPr/>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37" name="Text Placeholder 15">
            <a:extLst>
              <a:ext uri="{FF2B5EF4-FFF2-40B4-BE49-F238E27FC236}">
                <a16:creationId xmlns:a16="http://schemas.microsoft.com/office/drawing/2014/main" id="{9DCC9962-E38D-37B7-5EA0-671F9CEBC34B}"/>
              </a:ext>
            </a:extLst>
          </p:cNvPr>
          <p:cNvSpPr>
            <a:spLocks noGrp="1"/>
          </p:cNvSpPr>
          <p:nvPr>
            <p:ph type="body" sz="quarter" idx="60" hasCustomPrompt="1"/>
          </p:nvPr>
        </p:nvSpPr>
        <p:spPr>
          <a:xfrm>
            <a:off x="613363" y="3666296"/>
            <a:ext cx="3182112"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35" name="Text Placeholder 1">
            <a:extLst>
              <a:ext uri="{FF2B5EF4-FFF2-40B4-BE49-F238E27FC236}">
                <a16:creationId xmlns:a16="http://schemas.microsoft.com/office/drawing/2014/main" id="{198FD09F-26FE-6C67-12E4-761B462DBB1E}"/>
              </a:ext>
            </a:extLst>
          </p:cNvPr>
          <p:cNvSpPr>
            <a:spLocks noGrp="1"/>
          </p:cNvSpPr>
          <p:nvPr>
            <p:ph type="body" sz="quarter" idx="58" hasCustomPrompt="1"/>
          </p:nvPr>
        </p:nvSpPr>
        <p:spPr>
          <a:xfrm>
            <a:off x="613363" y="3400752"/>
            <a:ext cx="3182112"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2" name="Picture Placeholder 2">
            <a:extLst>
              <a:ext uri="{FF2B5EF4-FFF2-40B4-BE49-F238E27FC236}">
                <a16:creationId xmlns:a16="http://schemas.microsoft.com/office/drawing/2014/main" id="{6585816E-BDB8-B779-66E4-0716B5CC5721}"/>
              </a:ext>
              <a:ext uri="{C183D7F6-B498-43B3-948B-1728B52AA6E4}">
                <adec:decorative xmlns:adec="http://schemas.microsoft.com/office/drawing/2017/decorative" val="1"/>
              </a:ext>
            </a:extLst>
          </p:cNvPr>
          <p:cNvSpPr>
            <a:spLocks noGrp="1" noChangeAspect="1"/>
          </p:cNvSpPr>
          <p:nvPr>
            <p:ph type="pic" sz="quarter" idx="41" hasCustomPrompt="1"/>
          </p:nvPr>
        </p:nvSpPr>
        <p:spPr>
          <a:xfrm>
            <a:off x="613363" y="1716585"/>
            <a:ext cx="1371600" cy="137160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7" name="Title Placeholder 3">
            <a:extLst>
              <a:ext uri="{FF2B5EF4-FFF2-40B4-BE49-F238E27FC236}">
                <a16:creationId xmlns:a16="http://schemas.microsoft.com/office/drawing/2014/main" id="{0DF5737C-A9FA-A35F-4FB0-C9EFBE9991A4}"/>
              </a:ext>
            </a:extLst>
          </p:cNvPr>
          <p:cNvSpPr>
            <a:spLocks noGrp="1"/>
          </p:cNvSpPr>
          <p:nvPr>
            <p:ph type="title" hasCustomPrompt="1"/>
          </p:nvPr>
        </p:nvSpPr>
        <p:spPr>
          <a:xfrm>
            <a:off x="613363" y="690360"/>
            <a:ext cx="10972800" cy="430887"/>
          </a:xfrm>
          <a:prstGeom prst="rect">
            <a:avLst/>
          </a:prstGeom>
        </p:spPr>
        <p:txBody>
          <a:bodyPr vert="horz" lIns="0" tIns="0" rIns="0" bIns="0" rtlCol="0" anchor="t" anchorCtr="0">
            <a:noAutofit/>
          </a:bodyPr>
          <a:lstStyle/>
          <a:p>
            <a:r>
              <a:rPr lang="en-US"/>
              <a:t>Team Slide Title – 3 Up</a:t>
            </a:r>
          </a:p>
        </p:txBody>
      </p:sp>
    </p:spTree>
    <p:extLst>
      <p:ext uri="{BB962C8B-B14F-4D97-AF65-F5344CB8AC3E}">
        <p14:creationId xmlns:p14="http://schemas.microsoft.com/office/powerpoint/2010/main" val="74977489"/>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Team – 4 Up">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4AE794B-0CAB-D152-DA96-331E7E515CFA}"/>
              </a:ext>
              <a:ext uri="{C183D7F6-B498-43B3-948B-1728B52AA6E4}">
                <adec:decorative xmlns:adec="http://schemas.microsoft.com/office/drawing/2017/decorative" val="1"/>
              </a:ext>
            </a:extLst>
          </p:cNvPr>
          <p:cNvSpPr/>
          <p:nvPr userDrawn="1"/>
        </p:nvSpPr>
        <p:spPr>
          <a:xfrm>
            <a:off x="0" y="1"/>
            <a:ext cx="12191999" cy="2404872"/>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39" name="Text Placeholder 1">
            <a:extLst>
              <a:ext uri="{FF2B5EF4-FFF2-40B4-BE49-F238E27FC236}">
                <a16:creationId xmlns:a16="http://schemas.microsoft.com/office/drawing/2014/main" id="{341A5B96-CF95-45FC-13D8-F52812830DC8}"/>
              </a:ext>
            </a:extLst>
          </p:cNvPr>
          <p:cNvSpPr>
            <a:spLocks noGrp="1"/>
          </p:cNvSpPr>
          <p:nvPr>
            <p:ph type="body" sz="quarter" idx="62" hasCustomPrompt="1"/>
          </p:nvPr>
        </p:nvSpPr>
        <p:spPr>
          <a:xfrm>
            <a:off x="9207319" y="4083411"/>
            <a:ext cx="2371318" cy="208878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600"/>
              </a:spcAft>
              <a:buClr>
                <a:schemeClr val="tx1"/>
              </a:buClr>
              <a:buSzTx/>
              <a:buFont typeface="Arial" panose="020B0604020202020204" pitchFamily="34" charset="0"/>
              <a:buNone/>
              <a:tabLst/>
              <a:defRPr/>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40" name="Text Placeholder 15">
            <a:extLst>
              <a:ext uri="{FF2B5EF4-FFF2-40B4-BE49-F238E27FC236}">
                <a16:creationId xmlns:a16="http://schemas.microsoft.com/office/drawing/2014/main" id="{9083B319-4B5D-379F-277C-87D0FAC9EE16}"/>
              </a:ext>
            </a:extLst>
          </p:cNvPr>
          <p:cNvSpPr>
            <a:spLocks noGrp="1"/>
          </p:cNvSpPr>
          <p:nvPr>
            <p:ph type="body" sz="quarter" idx="63" hasCustomPrompt="1"/>
          </p:nvPr>
        </p:nvSpPr>
        <p:spPr>
          <a:xfrm>
            <a:off x="9207319" y="3666296"/>
            <a:ext cx="2371318"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38" name="Text Placeholder 1">
            <a:extLst>
              <a:ext uri="{FF2B5EF4-FFF2-40B4-BE49-F238E27FC236}">
                <a16:creationId xmlns:a16="http://schemas.microsoft.com/office/drawing/2014/main" id="{12978C3B-594F-0CE7-4649-7E70A1FC2BBD}"/>
              </a:ext>
            </a:extLst>
          </p:cNvPr>
          <p:cNvSpPr>
            <a:spLocks noGrp="1"/>
          </p:cNvSpPr>
          <p:nvPr>
            <p:ph type="body" sz="quarter" idx="61" hasCustomPrompt="1"/>
          </p:nvPr>
        </p:nvSpPr>
        <p:spPr>
          <a:xfrm>
            <a:off x="9207319" y="3400752"/>
            <a:ext cx="23682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4" name="Picture Placeholder 2">
            <a:extLst>
              <a:ext uri="{FF2B5EF4-FFF2-40B4-BE49-F238E27FC236}">
                <a16:creationId xmlns:a16="http://schemas.microsoft.com/office/drawing/2014/main" id="{39863A6D-B011-FB63-F17B-3A012B2873BB}"/>
              </a:ext>
              <a:ext uri="{C183D7F6-B498-43B3-948B-1728B52AA6E4}">
                <adec:decorative xmlns:adec="http://schemas.microsoft.com/office/drawing/2017/decorative" val="1"/>
              </a:ext>
            </a:extLst>
          </p:cNvPr>
          <p:cNvSpPr>
            <a:spLocks noGrp="1" noChangeAspect="1"/>
          </p:cNvSpPr>
          <p:nvPr>
            <p:ph type="pic" sz="quarter" idx="53" hasCustomPrompt="1"/>
          </p:nvPr>
        </p:nvSpPr>
        <p:spPr>
          <a:xfrm>
            <a:off x="9207319" y="1716585"/>
            <a:ext cx="1371600" cy="137160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45" name="Text Placeholder 1">
            <a:extLst>
              <a:ext uri="{FF2B5EF4-FFF2-40B4-BE49-F238E27FC236}">
                <a16:creationId xmlns:a16="http://schemas.microsoft.com/office/drawing/2014/main" id="{EDE93D16-F583-0F7A-E3C2-B276F680AD08}"/>
              </a:ext>
            </a:extLst>
          </p:cNvPr>
          <p:cNvSpPr>
            <a:spLocks noGrp="1"/>
          </p:cNvSpPr>
          <p:nvPr>
            <p:ph type="body" sz="quarter" idx="68" hasCustomPrompt="1"/>
          </p:nvPr>
        </p:nvSpPr>
        <p:spPr>
          <a:xfrm>
            <a:off x="6338759" y="4083411"/>
            <a:ext cx="2368296" cy="208878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600"/>
              </a:spcAft>
              <a:buClr>
                <a:schemeClr val="tx1"/>
              </a:buClr>
              <a:buSzTx/>
              <a:buFont typeface="Arial" panose="020B0604020202020204" pitchFamily="34" charset="0"/>
              <a:buNone/>
              <a:tabLst/>
              <a:defRPr/>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46" name="Text Placeholder 15">
            <a:extLst>
              <a:ext uri="{FF2B5EF4-FFF2-40B4-BE49-F238E27FC236}">
                <a16:creationId xmlns:a16="http://schemas.microsoft.com/office/drawing/2014/main" id="{480ADC75-B4C2-7C7D-E389-439F75754436}"/>
              </a:ext>
            </a:extLst>
          </p:cNvPr>
          <p:cNvSpPr>
            <a:spLocks noGrp="1"/>
          </p:cNvSpPr>
          <p:nvPr>
            <p:ph type="body" sz="quarter" idx="69" hasCustomPrompt="1"/>
          </p:nvPr>
        </p:nvSpPr>
        <p:spPr>
          <a:xfrm>
            <a:off x="6338759" y="3666296"/>
            <a:ext cx="23682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44" name="Text Placeholder 1">
            <a:extLst>
              <a:ext uri="{FF2B5EF4-FFF2-40B4-BE49-F238E27FC236}">
                <a16:creationId xmlns:a16="http://schemas.microsoft.com/office/drawing/2014/main" id="{E2BE3EE3-75E2-5640-2184-40FC31F03CCC}"/>
              </a:ext>
            </a:extLst>
          </p:cNvPr>
          <p:cNvSpPr>
            <a:spLocks noGrp="1"/>
          </p:cNvSpPr>
          <p:nvPr>
            <p:ph type="body" sz="quarter" idx="67" hasCustomPrompt="1"/>
          </p:nvPr>
        </p:nvSpPr>
        <p:spPr>
          <a:xfrm>
            <a:off x="6338759" y="3400752"/>
            <a:ext cx="23682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 name="Picture Placeholder 2">
            <a:extLst>
              <a:ext uri="{FF2B5EF4-FFF2-40B4-BE49-F238E27FC236}">
                <a16:creationId xmlns:a16="http://schemas.microsoft.com/office/drawing/2014/main" id="{922CB4C9-82B3-B98C-6708-AC41D4600A23}"/>
              </a:ext>
              <a:ext uri="{C183D7F6-B498-43B3-948B-1728B52AA6E4}">
                <adec:decorative xmlns:adec="http://schemas.microsoft.com/office/drawing/2017/decorative" val="1"/>
              </a:ext>
            </a:extLst>
          </p:cNvPr>
          <p:cNvSpPr>
            <a:spLocks noGrp="1" noChangeAspect="1"/>
          </p:cNvSpPr>
          <p:nvPr>
            <p:ph type="pic" sz="quarter" idx="54" hasCustomPrompt="1"/>
          </p:nvPr>
        </p:nvSpPr>
        <p:spPr>
          <a:xfrm>
            <a:off x="6344621" y="1716585"/>
            <a:ext cx="1371600" cy="137160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42" name="Text Placeholder 1">
            <a:extLst>
              <a:ext uri="{FF2B5EF4-FFF2-40B4-BE49-F238E27FC236}">
                <a16:creationId xmlns:a16="http://schemas.microsoft.com/office/drawing/2014/main" id="{070F4A9B-FDE5-6D0F-B597-9DA5E6CF1234}"/>
              </a:ext>
            </a:extLst>
          </p:cNvPr>
          <p:cNvSpPr>
            <a:spLocks noGrp="1"/>
          </p:cNvSpPr>
          <p:nvPr>
            <p:ph type="body" sz="quarter" idx="65" hasCustomPrompt="1"/>
          </p:nvPr>
        </p:nvSpPr>
        <p:spPr>
          <a:xfrm>
            <a:off x="3481923" y="4083411"/>
            <a:ext cx="2368296" cy="208878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600"/>
              </a:spcAft>
              <a:buClr>
                <a:schemeClr val="tx1"/>
              </a:buClr>
              <a:buSzTx/>
              <a:buFont typeface="Arial" panose="020B0604020202020204" pitchFamily="34" charset="0"/>
              <a:buNone/>
              <a:tabLst/>
              <a:defRPr/>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43" name="Text Placeholder 15">
            <a:extLst>
              <a:ext uri="{FF2B5EF4-FFF2-40B4-BE49-F238E27FC236}">
                <a16:creationId xmlns:a16="http://schemas.microsoft.com/office/drawing/2014/main" id="{C03AAE70-D793-D2F3-CC36-D5EB10DBD887}"/>
              </a:ext>
            </a:extLst>
          </p:cNvPr>
          <p:cNvSpPr>
            <a:spLocks noGrp="1"/>
          </p:cNvSpPr>
          <p:nvPr>
            <p:ph type="body" sz="quarter" idx="66" hasCustomPrompt="1"/>
          </p:nvPr>
        </p:nvSpPr>
        <p:spPr>
          <a:xfrm>
            <a:off x="3481923" y="3666296"/>
            <a:ext cx="23682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41" name="Text Placeholder 1">
            <a:extLst>
              <a:ext uri="{FF2B5EF4-FFF2-40B4-BE49-F238E27FC236}">
                <a16:creationId xmlns:a16="http://schemas.microsoft.com/office/drawing/2014/main" id="{602A8AA4-053A-1716-CABE-167FFA80FC29}"/>
              </a:ext>
            </a:extLst>
          </p:cNvPr>
          <p:cNvSpPr>
            <a:spLocks noGrp="1"/>
          </p:cNvSpPr>
          <p:nvPr>
            <p:ph type="body" sz="quarter" idx="64" hasCustomPrompt="1"/>
          </p:nvPr>
        </p:nvSpPr>
        <p:spPr>
          <a:xfrm>
            <a:off x="3481923" y="3400752"/>
            <a:ext cx="23682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3" name="Picture Placeholder 2">
            <a:extLst>
              <a:ext uri="{FF2B5EF4-FFF2-40B4-BE49-F238E27FC236}">
                <a16:creationId xmlns:a16="http://schemas.microsoft.com/office/drawing/2014/main" id="{ACF87057-E934-AEA6-563A-A824CB71B47D}"/>
              </a:ext>
              <a:ext uri="{C183D7F6-B498-43B3-948B-1728B52AA6E4}">
                <adec:decorative xmlns:adec="http://schemas.microsoft.com/office/drawing/2017/decorative" val="1"/>
              </a:ext>
            </a:extLst>
          </p:cNvPr>
          <p:cNvSpPr>
            <a:spLocks noGrp="1" noChangeAspect="1"/>
          </p:cNvSpPr>
          <p:nvPr>
            <p:ph type="pic" sz="quarter" idx="45" hasCustomPrompt="1"/>
          </p:nvPr>
        </p:nvSpPr>
        <p:spPr>
          <a:xfrm>
            <a:off x="3481923" y="1716585"/>
            <a:ext cx="1371600" cy="137160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27" name="Text Placeholder 1">
            <a:extLst>
              <a:ext uri="{FF2B5EF4-FFF2-40B4-BE49-F238E27FC236}">
                <a16:creationId xmlns:a16="http://schemas.microsoft.com/office/drawing/2014/main" id="{D7EC0B98-EE48-A323-4384-7586E6B815B6}"/>
              </a:ext>
            </a:extLst>
          </p:cNvPr>
          <p:cNvSpPr>
            <a:spLocks noGrp="1"/>
          </p:cNvSpPr>
          <p:nvPr>
            <p:ph type="body" sz="quarter" idx="59" hasCustomPrompt="1"/>
          </p:nvPr>
        </p:nvSpPr>
        <p:spPr>
          <a:xfrm>
            <a:off x="613363" y="4083411"/>
            <a:ext cx="2368296" cy="2088789"/>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marL="0" marR="0" lvl="0" indent="0" algn="l" defTabSz="914377" rtl="0" eaLnBrk="1" fontAlgn="auto" latinLnBrk="0" hangingPunct="1">
              <a:lnSpc>
                <a:spcPct val="120000"/>
              </a:lnSpc>
              <a:spcBef>
                <a:spcPts val="0"/>
              </a:spcBef>
              <a:spcAft>
                <a:spcPts val="600"/>
              </a:spcAft>
              <a:buClr>
                <a:schemeClr val="tx1"/>
              </a:buClr>
              <a:buSzTx/>
              <a:buFont typeface="Arial" panose="020B0604020202020204" pitchFamily="34" charset="0"/>
              <a:buNone/>
              <a:tabLst/>
              <a:defRPr/>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37" name="Text Placeholder 15">
            <a:extLst>
              <a:ext uri="{FF2B5EF4-FFF2-40B4-BE49-F238E27FC236}">
                <a16:creationId xmlns:a16="http://schemas.microsoft.com/office/drawing/2014/main" id="{825E9938-2BF7-C417-C61A-CCDA4F58E6C9}"/>
              </a:ext>
            </a:extLst>
          </p:cNvPr>
          <p:cNvSpPr>
            <a:spLocks noGrp="1"/>
          </p:cNvSpPr>
          <p:nvPr>
            <p:ph type="body" sz="quarter" idx="60" hasCustomPrompt="1"/>
          </p:nvPr>
        </p:nvSpPr>
        <p:spPr>
          <a:xfrm>
            <a:off x="613363" y="3666296"/>
            <a:ext cx="23682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26" name="Text Placeholder 1">
            <a:extLst>
              <a:ext uri="{FF2B5EF4-FFF2-40B4-BE49-F238E27FC236}">
                <a16:creationId xmlns:a16="http://schemas.microsoft.com/office/drawing/2014/main" id="{99CF4822-03BF-AF82-87E8-78343C738FC6}"/>
              </a:ext>
            </a:extLst>
          </p:cNvPr>
          <p:cNvSpPr>
            <a:spLocks noGrp="1"/>
          </p:cNvSpPr>
          <p:nvPr>
            <p:ph type="body" sz="quarter" idx="58" hasCustomPrompt="1"/>
          </p:nvPr>
        </p:nvSpPr>
        <p:spPr>
          <a:xfrm>
            <a:off x="613363" y="3400752"/>
            <a:ext cx="23682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4" name="Picture Placeholder 2">
            <a:extLst>
              <a:ext uri="{FF2B5EF4-FFF2-40B4-BE49-F238E27FC236}">
                <a16:creationId xmlns:a16="http://schemas.microsoft.com/office/drawing/2014/main" id="{C4B540FE-BF9C-FED9-4788-A9CE8E580434}"/>
              </a:ext>
              <a:ext uri="{C183D7F6-B498-43B3-948B-1728B52AA6E4}">
                <adec:decorative xmlns:adec="http://schemas.microsoft.com/office/drawing/2017/decorative" val="1"/>
              </a:ext>
            </a:extLst>
          </p:cNvPr>
          <p:cNvSpPr>
            <a:spLocks noGrp="1" noChangeAspect="1"/>
          </p:cNvSpPr>
          <p:nvPr>
            <p:ph type="pic" sz="quarter" idx="41" hasCustomPrompt="1"/>
          </p:nvPr>
        </p:nvSpPr>
        <p:spPr>
          <a:xfrm>
            <a:off x="613363" y="1716585"/>
            <a:ext cx="1371600" cy="137160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14" name="Title Placeholder 3">
            <a:extLst>
              <a:ext uri="{FF2B5EF4-FFF2-40B4-BE49-F238E27FC236}">
                <a16:creationId xmlns:a16="http://schemas.microsoft.com/office/drawing/2014/main" id="{351BE10D-8724-9EF5-9AAB-C2BF34FFBA38}"/>
              </a:ext>
            </a:extLst>
          </p:cNvPr>
          <p:cNvSpPr>
            <a:spLocks noGrp="1"/>
          </p:cNvSpPr>
          <p:nvPr>
            <p:ph type="title" hasCustomPrompt="1"/>
          </p:nvPr>
        </p:nvSpPr>
        <p:spPr>
          <a:xfrm>
            <a:off x="613363" y="690360"/>
            <a:ext cx="10972800" cy="430887"/>
          </a:xfrm>
          <a:prstGeom prst="rect">
            <a:avLst/>
          </a:prstGeom>
        </p:spPr>
        <p:txBody>
          <a:bodyPr vert="horz" lIns="0" tIns="0" rIns="0" bIns="0" rtlCol="0" anchor="t" anchorCtr="0">
            <a:noAutofit/>
          </a:bodyPr>
          <a:lstStyle/>
          <a:p>
            <a:r>
              <a:rPr lang="en-US"/>
              <a:t>Team Slide Title – 4 Up</a:t>
            </a:r>
          </a:p>
        </p:txBody>
      </p:sp>
    </p:spTree>
    <p:extLst>
      <p:ext uri="{BB962C8B-B14F-4D97-AF65-F5344CB8AC3E}">
        <p14:creationId xmlns:p14="http://schemas.microsoft.com/office/powerpoint/2010/main" val="3742691132"/>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Team – 6 Up">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7A73F16-592D-A307-7E5C-AFF601CD76AB}"/>
              </a:ext>
              <a:ext uri="{C183D7F6-B498-43B3-948B-1728B52AA6E4}">
                <adec:decorative xmlns:adec="http://schemas.microsoft.com/office/drawing/2017/decorative" val="1"/>
              </a:ext>
            </a:extLst>
          </p:cNvPr>
          <p:cNvSpPr/>
          <p:nvPr userDrawn="1"/>
        </p:nvSpPr>
        <p:spPr>
          <a:xfrm>
            <a:off x="0" y="0"/>
            <a:ext cx="12188952" cy="2404872"/>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40" name="Text Placeholder 15">
            <a:extLst>
              <a:ext uri="{FF2B5EF4-FFF2-40B4-BE49-F238E27FC236}">
                <a16:creationId xmlns:a16="http://schemas.microsoft.com/office/drawing/2014/main" id="{CB770BEF-C706-4848-DEFD-79D7014C67A7}"/>
              </a:ext>
            </a:extLst>
          </p:cNvPr>
          <p:cNvSpPr>
            <a:spLocks noGrp="1"/>
          </p:cNvSpPr>
          <p:nvPr>
            <p:ph type="body" sz="quarter" idx="72" hasCustomPrompt="1"/>
          </p:nvPr>
        </p:nvSpPr>
        <p:spPr>
          <a:xfrm>
            <a:off x="8392151" y="5728239"/>
            <a:ext cx="3182112"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39" name="Text Placeholder 1">
            <a:extLst>
              <a:ext uri="{FF2B5EF4-FFF2-40B4-BE49-F238E27FC236}">
                <a16:creationId xmlns:a16="http://schemas.microsoft.com/office/drawing/2014/main" id="{DBE88113-E7C0-1687-7E40-5DDC8AD21C0B}"/>
              </a:ext>
            </a:extLst>
          </p:cNvPr>
          <p:cNvSpPr>
            <a:spLocks noGrp="1"/>
          </p:cNvSpPr>
          <p:nvPr>
            <p:ph type="body" sz="quarter" idx="71" hasCustomPrompt="1"/>
          </p:nvPr>
        </p:nvSpPr>
        <p:spPr>
          <a:xfrm>
            <a:off x="8392151" y="5462695"/>
            <a:ext cx="3182112"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6" name="Picture Placeholder 2">
            <a:extLst>
              <a:ext uri="{FF2B5EF4-FFF2-40B4-BE49-F238E27FC236}">
                <a16:creationId xmlns:a16="http://schemas.microsoft.com/office/drawing/2014/main" id="{C0B0B12A-12F4-9F2F-FCA4-6261DD777BCA}"/>
              </a:ext>
              <a:ext uri="{C183D7F6-B498-43B3-948B-1728B52AA6E4}">
                <adec:decorative xmlns:adec="http://schemas.microsoft.com/office/drawing/2017/decorative" val="1"/>
              </a:ext>
            </a:extLst>
          </p:cNvPr>
          <p:cNvSpPr>
            <a:spLocks noGrp="1" noChangeAspect="1"/>
          </p:cNvSpPr>
          <p:nvPr>
            <p:ph type="pic" sz="quarter" idx="64" hasCustomPrompt="1"/>
          </p:nvPr>
        </p:nvSpPr>
        <p:spPr>
          <a:xfrm>
            <a:off x="8392151" y="4116788"/>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42" name="Text Placeholder 15">
            <a:extLst>
              <a:ext uri="{FF2B5EF4-FFF2-40B4-BE49-F238E27FC236}">
                <a16:creationId xmlns:a16="http://schemas.microsoft.com/office/drawing/2014/main" id="{29797A84-10B6-1565-59B1-C67906C24E6C}"/>
              </a:ext>
            </a:extLst>
          </p:cNvPr>
          <p:cNvSpPr>
            <a:spLocks noGrp="1"/>
          </p:cNvSpPr>
          <p:nvPr>
            <p:ph type="body" sz="quarter" idx="74" hasCustomPrompt="1"/>
          </p:nvPr>
        </p:nvSpPr>
        <p:spPr>
          <a:xfrm>
            <a:off x="4534668" y="5728239"/>
            <a:ext cx="3182112"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41" name="Text Placeholder 1">
            <a:extLst>
              <a:ext uri="{FF2B5EF4-FFF2-40B4-BE49-F238E27FC236}">
                <a16:creationId xmlns:a16="http://schemas.microsoft.com/office/drawing/2014/main" id="{3F78FD94-D748-8949-499F-CD77B95600F3}"/>
              </a:ext>
            </a:extLst>
          </p:cNvPr>
          <p:cNvSpPr>
            <a:spLocks noGrp="1"/>
          </p:cNvSpPr>
          <p:nvPr>
            <p:ph type="body" sz="quarter" idx="73" hasCustomPrompt="1"/>
          </p:nvPr>
        </p:nvSpPr>
        <p:spPr>
          <a:xfrm>
            <a:off x="4534668" y="5462695"/>
            <a:ext cx="3182112"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4" name="Picture Placeholder 2">
            <a:extLst>
              <a:ext uri="{FF2B5EF4-FFF2-40B4-BE49-F238E27FC236}">
                <a16:creationId xmlns:a16="http://schemas.microsoft.com/office/drawing/2014/main" id="{C409F461-EDB0-67C2-C6DA-F9128529EF42}"/>
              </a:ext>
              <a:ext uri="{C183D7F6-B498-43B3-948B-1728B52AA6E4}">
                <adec:decorative xmlns:adec="http://schemas.microsoft.com/office/drawing/2017/decorative" val="1"/>
              </a:ext>
            </a:extLst>
          </p:cNvPr>
          <p:cNvSpPr>
            <a:spLocks noGrp="1" noChangeAspect="1"/>
          </p:cNvSpPr>
          <p:nvPr>
            <p:ph type="pic" sz="quarter" idx="62" hasCustomPrompt="1"/>
          </p:nvPr>
        </p:nvSpPr>
        <p:spPr>
          <a:xfrm>
            <a:off x="4534668" y="4116788"/>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38" name="Text Placeholder 15">
            <a:extLst>
              <a:ext uri="{FF2B5EF4-FFF2-40B4-BE49-F238E27FC236}">
                <a16:creationId xmlns:a16="http://schemas.microsoft.com/office/drawing/2014/main" id="{A5F37B72-3C77-9136-6BF0-FCF44DEFB4F5}"/>
              </a:ext>
            </a:extLst>
          </p:cNvPr>
          <p:cNvSpPr>
            <a:spLocks noGrp="1"/>
          </p:cNvSpPr>
          <p:nvPr>
            <p:ph type="body" sz="quarter" idx="70" hasCustomPrompt="1"/>
          </p:nvPr>
        </p:nvSpPr>
        <p:spPr>
          <a:xfrm>
            <a:off x="613363" y="5728239"/>
            <a:ext cx="3182112"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37" name="Text Placeholder 1">
            <a:extLst>
              <a:ext uri="{FF2B5EF4-FFF2-40B4-BE49-F238E27FC236}">
                <a16:creationId xmlns:a16="http://schemas.microsoft.com/office/drawing/2014/main" id="{4A1E244E-D456-734F-69C4-94D7FCF3E45E}"/>
              </a:ext>
            </a:extLst>
          </p:cNvPr>
          <p:cNvSpPr>
            <a:spLocks noGrp="1"/>
          </p:cNvSpPr>
          <p:nvPr>
            <p:ph type="body" sz="quarter" idx="69" hasCustomPrompt="1"/>
          </p:nvPr>
        </p:nvSpPr>
        <p:spPr>
          <a:xfrm>
            <a:off x="613363" y="5462695"/>
            <a:ext cx="3182112"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12" name="Picture Placeholder 2">
            <a:extLst>
              <a:ext uri="{FF2B5EF4-FFF2-40B4-BE49-F238E27FC236}">
                <a16:creationId xmlns:a16="http://schemas.microsoft.com/office/drawing/2014/main" id="{A72C7442-F7AE-75C8-C59D-87260957EA4C}"/>
              </a:ext>
              <a:ext uri="{C183D7F6-B498-43B3-948B-1728B52AA6E4}">
                <adec:decorative xmlns:adec="http://schemas.microsoft.com/office/drawing/2017/decorative" val="1"/>
              </a:ext>
            </a:extLst>
          </p:cNvPr>
          <p:cNvSpPr>
            <a:spLocks noGrp="1" noChangeAspect="1"/>
          </p:cNvSpPr>
          <p:nvPr>
            <p:ph type="pic" sz="quarter" idx="61" hasCustomPrompt="1"/>
          </p:nvPr>
        </p:nvSpPr>
        <p:spPr>
          <a:xfrm>
            <a:off x="613363" y="4114800"/>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16" name="Text Placeholder 15">
            <a:extLst>
              <a:ext uri="{FF2B5EF4-FFF2-40B4-BE49-F238E27FC236}">
                <a16:creationId xmlns:a16="http://schemas.microsoft.com/office/drawing/2014/main" id="{FD378A43-D221-7305-B69D-31B9CED1768C}"/>
              </a:ext>
            </a:extLst>
          </p:cNvPr>
          <p:cNvSpPr>
            <a:spLocks noGrp="1"/>
          </p:cNvSpPr>
          <p:nvPr>
            <p:ph type="body" sz="quarter" idx="66" hasCustomPrompt="1"/>
          </p:nvPr>
        </p:nvSpPr>
        <p:spPr>
          <a:xfrm>
            <a:off x="8392151" y="3423129"/>
            <a:ext cx="3182112"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11" name="Text Placeholder 1">
            <a:extLst>
              <a:ext uri="{FF2B5EF4-FFF2-40B4-BE49-F238E27FC236}">
                <a16:creationId xmlns:a16="http://schemas.microsoft.com/office/drawing/2014/main" id="{53A57C04-14B4-E2F8-6636-3585AF61C323}"/>
              </a:ext>
            </a:extLst>
          </p:cNvPr>
          <p:cNvSpPr>
            <a:spLocks noGrp="1"/>
          </p:cNvSpPr>
          <p:nvPr>
            <p:ph type="body" sz="quarter" idx="65" hasCustomPrompt="1"/>
          </p:nvPr>
        </p:nvSpPr>
        <p:spPr>
          <a:xfrm>
            <a:off x="8392151" y="3157585"/>
            <a:ext cx="3182112"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4" name="Picture Placeholder 2">
            <a:extLst>
              <a:ext uri="{FF2B5EF4-FFF2-40B4-BE49-F238E27FC236}">
                <a16:creationId xmlns:a16="http://schemas.microsoft.com/office/drawing/2014/main" id="{39863A6D-B011-FB63-F17B-3A012B2873BB}"/>
              </a:ext>
              <a:ext uri="{C183D7F6-B498-43B3-948B-1728B52AA6E4}">
                <adec:decorative xmlns:adec="http://schemas.microsoft.com/office/drawing/2017/decorative" val="1"/>
              </a:ext>
            </a:extLst>
          </p:cNvPr>
          <p:cNvSpPr>
            <a:spLocks noGrp="1" noChangeAspect="1"/>
          </p:cNvSpPr>
          <p:nvPr>
            <p:ph type="pic" sz="quarter" idx="53" hasCustomPrompt="1"/>
          </p:nvPr>
        </p:nvSpPr>
        <p:spPr>
          <a:xfrm>
            <a:off x="8392151" y="1810512"/>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25" name="Text Placeholder 15">
            <a:extLst>
              <a:ext uri="{FF2B5EF4-FFF2-40B4-BE49-F238E27FC236}">
                <a16:creationId xmlns:a16="http://schemas.microsoft.com/office/drawing/2014/main" id="{6B3996BD-45AA-C9C7-DC7E-5AA9AA3C0D84}"/>
              </a:ext>
            </a:extLst>
          </p:cNvPr>
          <p:cNvSpPr>
            <a:spLocks noGrp="1"/>
          </p:cNvSpPr>
          <p:nvPr>
            <p:ph type="body" sz="quarter" idx="68" hasCustomPrompt="1"/>
          </p:nvPr>
        </p:nvSpPr>
        <p:spPr>
          <a:xfrm>
            <a:off x="4534668" y="3423129"/>
            <a:ext cx="3182112"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22" name="Text Placeholder 1">
            <a:extLst>
              <a:ext uri="{FF2B5EF4-FFF2-40B4-BE49-F238E27FC236}">
                <a16:creationId xmlns:a16="http://schemas.microsoft.com/office/drawing/2014/main" id="{596CC608-4CCD-583D-8B03-7286F3C1D5B6}"/>
              </a:ext>
            </a:extLst>
          </p:cNvPr>
          <p:cNvSpPr>
            <a:spLocks noGrp="1"/>
          </p:cNvSpPr>
          <p:nvPr>
            <p:ph type="body" sz="quarter" idx="67" hasCustomPrompt="1"/>
          </p:nvPr>
        </p:nvSpPr>
        <p:spPr>
          <a:xfrm>
            <a:off x="4534668" y="3157585"/>
            <a:ext cx="3182112"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3" name="Picture Placeholder 2">
            <a:extLst>
              <a:ext uri="{FF2B5EF4-FFF2-40B4-BE49-F238E27FC236}">
                <a16:creationId xmlns:a16="http://schemas.microsoft.com/office/drawing/2014/main" id="{ACF87057-E934-AEA6-563A-A824CB71B47D}"/>
              </a:ext>
              <a:ext uri="{C183D7F6-B498-43B3-948B-1728B52AA6E4}">
                <adec:decorative xmlns:adec="http://schemas.microsoft.com/office/drawing/2017/decorative" val="1"/>
              </a:ext>
            </a:extLst>
          </p:cNvPr>
          <p:cNvSpPr>
            <a:spLocks noGrp="1" noChangeAspect="1"/>
          </p:cNvSpPr>
          <p:nvPr>
            <p:ph type="pic" sz="quarter" idx="45" hasCustomPrompt="1"/>
          </p:nvPr>
        </p:nvSpPr>
        <p:spPr>
          <a:xfrm>
            <a:off x="4534668" y="1810512"/>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9" name="Text Placeholder 15">
            <a:extLst>
              <a:ext uri="{FF2B5EF4-FFF2-40B4-BE49-F238E27FC236}">
                <a16:creationId xmlns:a16="http://schemas.microsoft.com/office/drawing/2014/main" id="{F3DAA1DC-1603-C1A2-77C5-21AA17F79A20}"/>
              </a:ext>
            </a:extLst>
          </p:cNvPr>
          <p:cNvSpPr>
            <a:spLocks noGrp="1"/>
          </p:cNvSpPr>
          <p:nvPr>
            <p:ph type="body" sz="quarter" idx="60" hasCustomPrompt="1"/>
          </p:nvPr>
        </p:nvSpPr>
        <p:spPr>
          <a:xfrm>
            <a:off x="613363" y="3423129"/>
            <a:ext cx="3182112"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3" name="Text Placeholder 1">
            <a:extLst>
              <a:ext uri="{FF2B5EF4-FFF2-40B4-BE49-F238E27FC236}">
                <a16:creationId xmlns:a16="http://schemas.microsoft.com/office/drawing/2014/main" id="{99BFF1D4-BF40-C932-83FD-C273E806F552}"/>
              </a:ext>
            </a:extLst>
          </p:cNvPr>
          <p:cNvSpPr>
            <a:spLocks noGrp="1"/>
          </p:cNvSpPr>
          <p:nvPr>
            <p:ph type="body" sz="quarter" idx="58" hasCustomPrompt="1"/>
          </p:nvPr>
        </p:nvSpPr>
        <p:spPr>
          <a:xfrm>
            <a:off x="613363" y="3157585"/>
            <a:ext cx="3182112"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8" name="Picture Placeholder 2">
            <a:extLst>
              <a:ext uri="{FF2B5EF4-FFF2-40B4-BE49-F238E27FC236}">
                <a16:creationId xmlns:a16="http://schemas.microsoft.com/office/drawing/2014/main" id="{201FB3FF-BB03-74B9-3D3D-0A102E1ECDBB}"/>
              </a:ext>
              <a:ext uri="{C183D7F6-B498-43B3-948B-1728B52AA6E4}">
                <adec:decorative xmlns:adec="http://schemas.microsoft.com/office/drawing/2017/decorative" val="1"/>
              </a:ext>
            </a:extLst>
          </p:cNvPr>
          <p:cNvSpPr>
            <a:spLocks noGrp="1" noChangeAspect="1"/>
          </p:cNvSpPr>
          <p:nvPr>
            <p:ph type="pic" sz="quarter" idx="41" hasCustomPrompt="1"/>
          </p:nvPr>
        </p:nvSpPr>
        <p:spPr>
          <a:xfrm>
            <a:off x="613363" y="1810512"/>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7" name="Title Placeholder 3">
            <a:extLst>
              <a:ext uri="{FF2B5EF4-FFF2-40B4-BE49-F238E27FC236}">
                <a16:creationId xmlns:a16="http://schemas.microsoft.com/office/drawing/2014/main" id="{0DF5737C-A9FA-A35F-4FB0-C9EFBE9991A4}"/>
              </a:ext>
            </a:extLst>
          </p:cNvPr>
          <p:cNvSpPr>
            <a:spLocks noGrp="1"/>
          </p:cNvSpPr>
          <p:nvPr>
            <p:ph type="title" hasCustomPrompt="1"/>
          </p:nvPr>
        </p:nvSpPr>
        <p:spPr>
          <a:xfrm>
            <a:off x="613363" y="690360"/>
            <a:ext cx="10972800" cy="430887"/>
          </a:xfrm>
          <a:prstGeom prst="rect">
            <a:avLst/>
          </a:prstGeom>
        </p:spPr>
        <p:txBody>
          <a:bodyPr vert="horz" lIns="0" tIns="0" rIns="0" bIns="0" rtlCol="0" anchor="t" anchorCtr="0">
            <a:noAutofit/>
          </a:bodyPr>
          <a:lstStyle/>
          <a:p>
            <a:r>
              <a:rPr lang="en-US"/>
              <a:t>Team Slide Title – 6 Up</a:t>
            </a:r>
          </a:p>
        </p:txBody>
      </p:sp>
    </p:spTree>
    <p:extLst>
      <p:ext uri="{BB962C8B-B14F-4D97-AF65-F5344CB8AC3E}">
        <p14:creationId xmlns:p14="http://schemas.microsoft.com/office/powerpoint/2010/main" val="838590190"/>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Team – 8 Up">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4AE794B-0CAB-D152-DA96-331E7E515CFA}"/>
              </a:ext>
              <a:ext uri="{C183D7F6-B498-43B3-948B-1728B52AA6E4}">
                <adec:decorative xmlns:adec="http://schemas.microsoft.com/office/drawing/2017/decorative" val="1"/>
              </a:ext>
            </a:extLst>
          </p:cNvPr>
          <p:cNvSpPr/>
          <p:nvPr userDrawn="1"/>
        </p:nvSpPr>
        <p:spPr>
          <a:xfrm>
            <a:off x="0" y="0"/>
            <a:ext cx="12188952" cy="2404872"/>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16" name="Text Placeholder 15">
            <a:extLst>
              <a:ext uri="{FF2B5EF4-FFF2-40B4-BE49-F238E27FC236}">
                <a16:creationId xmlns:a16="http://schemas.microsoft.com/office/drawing/2014/main" id="{F05BB3F1-35D1-6D51-C2F8-D75F5989D98F}"/>
              </a:ext>
            </a:extLst>
          </p:cNvPr>
          <p:cNvSpPr>
            <a:spLocks noGrp="1"/>
          </p:cNvSpPr>
          <p:nvPr>
            <p:ph type="body" sz="quarter" idx="72" hasCustomPrompt="1"/>
          </p:nvPr>
        </p:nvSpPr>
        <p:spPr>
          <a:xfrm>
            <a:off x="9207319" y="5728239"/>
            <a:ext cx="23682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12" name="Text Placeholder 1">
            <a:extLst>
              <a:ext uri="{FF2B5EF4-FFF2-40B4-BE49-F238E27FC236}">
                <a16:creationId xmlns:a16="http://schemas.microsoft.com/office/drawing/2014/main" id="{D7C068E7-2A59-8EB1-8BE0-887B4D59BAB4}"/>
              </a:ext>
            </a:extLst>
          </p:cNvPr>
          <p:cNvSpPr>
            <a:spLocks noGrp="1"/>
          </p:cNvSpPr>
          <p:nvPr>
            <p:ph type="body" sz="quarter" idx="71" hasCustomPrompt="1"/>
          </p:nvPr>
        </p:nvSpPr>
        <p:spPr>
          <a:xfrm>
            <a:off x="9207319" y="5462695"/>
            <a:ext cx="23682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7" name="Picture Placeholder 2">
            <a:extLst>
              <a:ext uri="{FF2B5EF4-FFF2-40B4-BE49-F238E27FC236}">
                <a16:creationId xmlns:a16="http://schemas.microsoft.com/office/drawing/2014/main" id="{ACFF3AB7-7D6C-E0F0-FE95-92CDA1DA9D9D}"/>
              </a:ext>
              <a:ext uri="{C183D7F6-B498-43B3-948B-1728B52AA6E4}">
                <adec:decorative xmlns:adec="http://schemas.microsoft.com/office/drawing/2017/decorative" val="1"/>
              </a:ext>
            </a:extLst>
          </p:cNvPr>
          <p:cNvSpPr>
            <a:spLocks noGrp="1" noChangeAspect="1"/>
          </p:cNvSpPr>
          <p:nvPr>
            <p:ph type="pic" sz="quarter" idx="63" hasCustomPrompt="1"/>
          </p:nvPr>
        </p:nvSpPr>
        <p:spPr>
          <a:xfrm>
            <a:off x="9207319" y="4114800"/>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29" name="Text Placeholder 15">
            <a:extLst>
              <a:ext uri="{FF2B5EF4-FFF2-40B4-BE49-F238E27FC236}">
                <a16:creationId xmlns:a16="http://schemas.microsoft.com/office/drawing/2014/main" id="{AB84983D-4ABD-8F6E-914A-C3DF19A6387C}"/>
              </a:ext>
            </a:extLst>
          </p:cNvPr>
          <p:cNvSpPr>
            <a:spLocks noGrp="1"/>
          </p:cNvSpPr>
          <p:nvPr>
            <p:ph type="body" sz="quarter" idx="78" hasCustomPrompt="1"/>
          </p:nvPr>
        </p:nvSpPr>
        <p:spPr>
          <a:xfrm>
            <a:off x="6344621" y="5734110"/>
            <a:ext cx="23682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21" name="Text Placeholder 1">
            <a:extLst>
              <a:ext uri="{FF2B5EF4-FFF2-40B4-BE49-F238E27FC236}">
                <a16:creationId xmlns:a16="http://schemas.microsoft.com/office/drawing/2014/main" id="{C4128107-9738-3C60-311E-B95FA192992D}"/>
              </a:ext>
            </a:extLst>
          </p:cNvPr>
          <p:cNvSpPr>
            <a:spLocks noGrp="1"/>
          </p:cNvSpPr>
          <p:nvPr>
            <p:ph type="body" sz="quarter" idx="77" hasCustomPrompt="1"/>
          </p:nvPr>
        </p:nvSpPr>
        <p:spPr>
          <a:xfrm>
            <a:off x="6344621" y="5468566"/>
            <a:ext cx="23682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8" name="Picture Placeholder 2">
            <a:extLst>
              <a:ext uri="{FF2B5EF4-FFF2-40B4-BE49-F238E27FC236}">
                <a16:creationId xmlns:a16="http://schemas.microsoft.com/office/drawing/2014/main" id="{4FDC9FEB-8F9E-8297-BDB7-C7D653E36811}"/>
              </a:ext>
              <a:ext uri="{C183D7F6-B498-43B3-948B-1728B52AA6E4}">
                <adec:decorative xmlns:adec="http://schemas.microsoft.com/office/drawing/2017/decorative" val="1"/>
              </a:ext>
            </a:extLst>
          </p:cNvPr>
          <p:cNvSpPr>
            <a:spLocks noGrp="1" noChangeAspect="1"/>
          </p:cNvSpPr>
          <p:nvPr>
            <p:ph type="pic" sz="quarter" idx="64" hasCustomPrompt="1"/>
          </p:nvPr>
        </p:nvSpPr>
        <p:spPr>
          <a:xfrm>
            <a:off x="6344621" y="4114800"/>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18" name="Text Placeholder 15">
            <a:extLst>
              <a:ext uri="{FF2B5EF4-FFF2-40B4-BE49-F238E27FC236}">
                <a16:creationId xmlns:a16="http://schemas.microsoft.com/office/drawing/2014/main" id="{5775FA41-5561-9875-BA7D-000339CE1B36}"/>
              </a:ext>
            </a:extLst>
          </p:cNvPr>
          <p:cNvSpPr>
            <a:spLocks noGrp="1"/>
          </p:cNvSpPr>
          <p:nvPr>
            <p:ph type="body" sz="quarter" idx="74" hasCustomPrompt="1"/>
          </p:nvPr>
        </p:nvSpPr>
        <p:spPr>
          <a:xfrm>
            <a:off x="3486495" y="5734110"/>
            <a:ext cx="23682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17" name="Text Placeholder 1">
            <a:extLst>
              <a:ext uri="{FF2B5EF4-FFF2-40B4-BE49-F238E27FC236}">
                <a16:creationId xmlns:a16="http://schemas.microsoft.com/office/drawing/2014/main" id="{F3C95BDE-16D7-D77B-CC08-01D0737BA6F7}"/>
              </a:ext>
            </a:extLst>
          </p:cNvPr>
          <p:cNvSpPr>
            <a:spLocks noGrp="1"/>
          </p:cNvSpPr>
          <p:nvPr>
            <p:ph type="body" sz="quarter" idx="73" hasCustomPrompt="1"/>
          </p:nvPr>
        </p:nvSpPr>
        <p:spPr>
          <a:xfrm>
            <a:off x="3486495" y="5468566"/>
            <a:ext cx="23682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6" name="Picture Placeholder 2">
            <a:extLst>
              <a:ext uri="{FF2B5EF4-FFF2-40B4-BE49-F238E27FC236}">
                <a16:creationId xmlns:a16="http://schemas.microsoft.com/office/drawing/2014/main" id="{9F5B966F-7855-C333-502D-9F832A269DBB}"/>
              </a:ext>
              <a:ext uri="{C183D7F6-B498-43B3-948B-1728B52AA6E4}">
                <adec:decorative xmlns:adec="http://schemas.microsoft.com/office/drawing/2017/decorative" val="1"/>
              </a:ext>
            </a:extLst>
          </p:cNvPr>
          <p:cNvSpPr>
            <a:spLocks noGrp="1" noChangeAspect="1"/>
          </p:cNvSpPr>
          <p:nvPr>
            <p:ph type="pic" sz="quarter" idx="62" hasCustomPrompt="1"/>
          </p:nvPr>
        </p:nvSpPr>
        <p:spPr>
          <a:xfrm>
            <a:off x="3481923" y="4114800"/>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11" name="Text Placeholder 15">
            <a:extLst>
              <a:ext uri="{FF2B5EF4-FFF2-40B4-BE49-F238E27FC236}">
                <a16:creationId xmlns:a16="http://schemas.microsoft.com/office/drawing/2014/main" id="{572C26DB-B784-43A8-99E7-C98F30A64805}"/>
              </a:ext>
            </a:extLst>
          </p:cNvPr>
          <p:cNvSpPr>
            <a:spLocks noGrp="1"/>
          </p:cNvSpPr>
          <p:nvPr>
            <p:ph type="body" sz="quarter" idx="70" hasCustomPrompt="1"/>
          </p:nvPr>
        </p:nvSpPr>
        <p:spPr>
          <a:xfrm>
            <a:off x="613363" y="5728239"/>
            <a:ext cx="23682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10" name="Text Placeholder 1">
            <a:extLst>
              <a:ext uri="{FF2B5EF4-FFF2-40B4-BE49-F238E27FC236}">
                <a16:creationId xmlns:a16="http://schemas.microsoft.com/office/drawing/2014/main" id="{21575BFA-5E70-975C-77B0-D1F34CEB23DE}"/>
              </a:ext>
            </a:extLst>
          </p:cNvPr>
          <p:cNvSpPr>
            <a:spLocks noGrp="1"/>
          </p:cNvSpPr>
          <p:nvPr>
            <p:ph type="body" sz="quarter" idx="69" hasCustomPrompt="1"/>
          </p:nvPr>
        </p:nvSpPr>
        <p:spPr>
          <a:xfrm>
            <a:off x="613363" y="5462695"/>
            <a:ext cx="23682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5" name="Picture Placeholder 2">
            <a:extLst>
              <a:ext uri="{FF2B5EF4-FFF2-40B4-BE49-F238E27FC236}">
                <a16:creationId xmlns:a16="http://schemas.microsoft.com/office/drawing/2014/main" id="{8FAF571B-5846-E53E-84BD-20CCE533C795}"/>
              </a:ext>
              <a:ext uri="{C183D7F6-B498-43B3-948B-1728B52AA6E4}">
                <adec:decorative xmlns:adec="http://schemas.microsoft.com/office/drawing/2017/decorative" val="1"/>
              </a:ext>
            </a:extLst>
          </p:cNvPr>
          <p:cNvSpPr>
            <a:spLocks noGrp="1" noChangeAspect="1"/>
          </p:cNvSpPr>
          <p:nvPr>
            <p:ph type="pic" sz="quarter" idx="61" hasCustomPrompt="1"/>
          </p:nvPr>
        </p:nvSpPr>
        <p:spPr>
          <a:xfrm>
            <a:off x="613363" y="4114800"/>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6" name="Text Placeholder 15">
            <a:extLst>
              <a:ext uri="{FF2B5EF4-FFF2-40B4-BE49-F238E27FC236}">
                <a16:creationId xmlns:a16="http://schemas.microsoft.com/office/drawing/2014/main" id="{EC1803F1-4FB2-71F6-E9F8-E04C56B2504B}"/>
              </a:ext>
            </a:extLst>
          </p:cNvPr>
          <p:cNvSpPr>
            <a:spLocks noGrp="1"/>
          </p:cNvSpPr>
          <p:nvPr>
            <p:ph type="body" sz="quarter" idx="66" hasCustomPrompt="1"/>
          </p:nvPr>
        </p:nvSpPr>
        <p:spPr>
          <a:xfrm>
            <a:off x="9207319" y="3423129"/>
            <a:ext cx="23682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5" name="Text Placeholder 1">
            <a:extLst>
              <a:ext uri="{FF2B5EF4-FFF2-40B4-BE49-F238E27FC236}">
                <a16:creationId xmlns:a16="http://schemas.microsoft.com/office/drawing/2014/main" id="{79BA23F6-091D-21A4-F6C7-5B605B5CAB52}"/>
              </a:ext>
            </a:extLst>
          </p:cNvPr>
          <p:cNvSpPr>
            <a:spLocks noGrp="1"/>
          </p:cNvSpPr>
          <p:nvPr>
            <p:ph type="body" sz="quarter" idx="65" hasCustomPrompt="1"/>
          </p:nvPr>
        </p:nvSpPr>
        <p:spPr>
          <a:xfrm>
            <a:off x="9207319" y="3157585"/>
            <a:ext cx="23682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4" name="Picture Placeholder 2">
            <a:extLst>
              <a:ext uri="{FF2B5EF4-FFF2-40B4-BE49-F238E27FC236}">
                <a16:creationId xmlns:a16="http://schemas.microsoft.com/office/drawing/2014/main" id="{39863A6D-B011-FB63-F17B-3A012B2873BB}"/>
              </a:ext>
              <a:ext uri="{C183D7F6-B498-43B3-948B-1728B52AA6E4}">
                <adec:decorative xmlns:adec="http://schemas.microsoft.com/office/drawing/2017/decorative" val="1"/>
              </a:ext>
            </a:extLst>
          </p:cNvPr>
          <p:cNvSpPr>
            <a:spLocks noGrp="1" noChangeAspect="1"/>
          </p:cNvSpPr>
          <p:nvPr>
            <p:ph type="pic" sz="quarter" idx="53" hasCustomPrompt="1"/>
          </p:nvPr>
        </p:nvSpPr>
        <p:spPr>
          <a:xfrm>
            <a:off x="9207319" y="1810512"/>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20" name="Text Placeholder 15">
            <a:extLst>
              <a:ext uri="{FF2B5EF4-FFF2-40B4-BE49-F238E27FC236}">
                <a16:creationId xmlns:a16="http://schemas.microsoft.com/office/drawing/2014/main" id="{3F9C991D-480A-596F-1CFB-3CBCA410D28C}"/>
              </a:ext>
            </a:extLst>
          </p:cNvPr>
          <p:cNvSpPr>
            <a:spLocks noGrp="1"/>
          </p:cNvSpPr>
          <p:nvPr>
            <p:ph type="body" sz="quarter" idx="76" hasCustomPrompt="1"/>
          </p:nvPr>
        </p:nvSpPr>
        <p:spPr>
          <a:xfrm>
            <a:off x="6344621" y="3429000"/>
            <a:ext cx="23682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19" name="Text Placeholder 1">
            <a:extLst>
              <a:ext uri="{FF2B5EF4-FFF2-40B4-BE49-F238E27FC236}">
                <a16:creationId xmlns:a16="http://schemas.microsoft.com/office/drawing/2014/main" id="{3033B5E6-E3A5-F965-C6AA-684B33EC132E}"/>
              </a:ext>
            </a:extLst>
          </p:cNvPr>
          <p:cNvSpPr>
            <a:spLocks noGrp="1"/>
          </p:cNvSpPr>
          <p:nvPr>
            <p:ph type="body" sz="quarter" idx="75" hasCustomPrompt="1"/>
          </p:nvPr>
        </p:nvSpPr>
        <p:spPr>
          <a:xfrm>
            <a:off x="6344621" y="3163456"/>
            <a:ext cx="23682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 name="Picture Placeholder 2">
            <a:extLst>
              <a:ext uri="{FF2B5EF4-FFF2-40B4-BE49-F238E27FC236}">
                <a16:creationId xmlns:a16="http://schemas.microsoft.com/office/drawing/2014/main" id="{922CB4C9-82B3-B98C-6708-AC41D4600A23}"/>
              </a:ext>
              <a:ext uri="{C183D7F6-B498-43B3-948B-1728B52AA6E4}">
                <adec:decorative xmlns:adec="http://schemas.microsoft.com/office/drawing/2017/decorative" val="1"/>
              </a:ext>
            </a:extLst>
          </p:cNvPr>
          <p:cNvSpPr>
            <a:spLocks noGrp="1" noChangeAspect="1"/>
          </p:cNvSpPr>
          <p:nvPr>
            <p:ph type="pic" sz="quarter" idx="54" hasCustomPrompt="1"/>
          </p:nvPr>
        </p:nvSpPr>
        <p:spPr>
          <a:xfrm>
            <a:off x="6344621" y="1810512"/>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8" name="Text Placeholder 15">
            <a:extLst>
              <a:ext uri="{FF2B5EF4-FFF2-40B4-BE49-F238E27FC236}">
                <a16:creationId xmlns:a16="http://schemas.microsoft.com/office/drawing/2014/main" id="{11770C4E-D0FB-2887-03B2-60166A74CE4A}"/>
              </a:ext>
            </a:extLst>
          </p:cNvPr>
          <p:cNvSpPr>
            <a:spLocks noGrp="1"/>
          </p:cNvSpPr>
          <p:nvPr>
            <p:ph type="body" sz="quarter" idx="68" hasCustomPrompt="1"/>
          </p:nvPr>
        </p:nvSpPr>
        <p:spPr>
          <a:xfrm>
            <a:off x="3486495" y="3429000"/>
            <a:ext cx="23682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7" name="Text Placeholder 1">
            <a:extLst>
              <a:ext uri="{FF2B5EF4-FFF2-40B4-BE49-F238E27FC236}">
                <a16:creationId xmlns:a16="http://schemas.microsoft.com/office/drawing/2014/main" id="{199C5BEB-B157-06E3-F81A-E019CFE9150A}"/>
              </a:ext>
            </a:extLst>
          </p:cNvPr>
          <p:cNvSpPr>
            <a:spLocks noGrp="1"/>
          </p:cNvSpPr>
          <p:nvPr>
            <p:ph type="body" sz="quarter" idx="67" hasCustomPrompt="1"/>
          </p:nvPr>
        </p:nvSpPr>
        <p:spPr>
          <a:xfrm>
            <a:off x="3486495" y="3163456"/>
            <a:ext cx="23682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3" name="Picture Placeholder 2">
            <a:extLst>
              <a:ext uri="{FF2B5EF4-FFF2-40B4-BE49-F238E27FC236}">
                <a16:creationId xmlns:a16="http://schemas.microsoft.com/office/drawing/2014/main" id="{ACF87057-E934-AEA6-563A-A824CB71B47D}"/>
              </a:ext>
              <a:ext uri="{C183D7F6-B498-43B3-948B-1728B52AA6E4}">
                <adec:decorative xmlns:adec="http://schemas.microsoft.com/office/drawing/2017/decorative" val="1"/>
              </a:ext>
            </a:extLst>
          </p:cNvPr>
          <p:cNvSpPr>
            <a:spLocks noGrp="1" noChangeAspect="1"/>
          </p:cNvSpPr>
          <p:nvPr>
            <p:ph type="pic" sz="quarter" idx="45" hasCustomPrompt="1"/>
          </p:nvPr>
        </p:nvSpPr>
        <p:spPr>
          <a:xfrm>
            <a:off x="3481923" y="1810512"/>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4" name="Text Placeholder 15">
            <a:extLst>
              <a:ext uri="{FF2B5EF4-FFF2-40B4-BE49-F238E27FC236}">
                <a16:creationId xmlns:a16="http://schemas.microsoft.com/office/drawing/2014/main" id="{E4FB14F8-BAA6-614A-548C-72AF351EEE7E}"/>
              </a:ext>
            </a:extLst>
          </p:cNvPr>
          <p:cNvSpPr>
            <a:spLocks noGrp="1"/>
          </p:cNvSpPr>
          <p:nvPr>
            <p:ph type="body" sz="quarter" idx="60" hasCustomPrompt="1"/>
          </p:nvPr>
        </p:nvSpPr>
        <p:spPr>
          <a:xfrm>
            <a:off x="613363" y="3423129"/>
            <a:ext cx="23682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3" name="Text Placeholder 1">
            <a:extLst>
              <a:ext uri="{FF2B5EF4-FFF2-40B4-BE49-F238E27FC236}">
                <a16:creationId xmlns:a16="http://schemas.microsoft.com/office/drawing/2014/main" id="{6C8FD736-9CAA-96F9-417E-626A91907BB6}"/>
              </a:ext>
            </a:extLst>
          </p:cNvPr>
          <p:cNvSpPr>
            <a:spLocks noGrp="1"/>
          </p:cNvSpPr>
          <p:nvPr>
            <p:ph type="body" sz="quarter" idx="58" hasCustomPrompt="1"/>
          </p:nvPr>
        </p:nvSpPr>
        <p:spPr>
          <a:xfrm>
            <a:off x="613363" y="3157585"/>
            <a:ext cx="23682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2" name="Picture Placeholder 2">
            <a:extLst>
              <a:ext uri="{FF2B5EF4-FFF2-40B4-BE49-F238E27FC236}">
                <a16:creationId xmlns:a16="http://schemas.microsoft.com/office/drawing/2014/main" id="{6585816E-BDB8-B779-66E4-0716B5CC5721}"/>
              </a:ext>
              <a:ext uri="{C183D7F6-B498-43B3-948B-1728B52AA6E4}">
                <adec:decorative xmlns:adec="http://schemas.microsoft.com/office/drawing/2017/decorative" val="1"/>
              </a:ext>
            </a:extLst>
          </p:cNvPr>
          <p:cNvSpPr>
            <a:spLocks noGrp="1" noChangeAspect="1"/>
          </p:cNvSpPr>
          <p:nvPr>
            <p:ph type="pic" sz="quarter" idx="41" hasCustomPrompt="1"/>
          </p:nvPr>
        </p:nvSpPr>
        <p:spPr>
          <a:xfrm>
            <a:off x="613363" y="1810512"/>
            <a:ext cx="1188720" cy="118872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14" name="Title Placeholder 3">
            <a:extLst>
              <a:ext uri="{FF2B5EF4-FFF2-40B4-BE49-F238E27FC236}">
                <a16:creationId xmlns:a16="http://schemas.microsoft.com/office/drawing/2014/main" id="{351BE10D-8724-9EF5-9AAB-C2BF34FFBA38}"/>
              </a:ext>
            </a:extLst>
          </p:cNvPr>
          <p:cNvSpPr>
            <a:spLocks noGrp="1"/>
          </p:cNvSpPr>
          <p:nvPr>
            <p:ph type="title" hasCustomPrompt="1"/>
          </p:nvPr>
        </p:nvSpPr>
        <p:spPr>
          <a:xfrm>
            <a:off x="613363" y="690360"/>
            <a:ext cx="10972800" cy="430887"/>
          </a:xfrm>
          <a:prstGeom prst="rect">
            <a:avLst/>
          </a:prstGeom>
        </p:spPr>
        <p:txBody>
          <a:bodyPr vert="horz" lIns="0" tIns="0" rIns="0" bIns="0" rtlCol="0" anchor="t" anchorCtr="0">
            <a:noAutofit/>
          </a:bodyPr>
          <a:lstStyle/>
          <a:p>
            <a:r>
              <a:rPr lang="en-US"/>
              <a:t>Team Slide Title – 8 Up</a:t>
            </a:r>
          </a:p>
        </p:txBody>
      </p:sp>
    </p:spTree>
    <p:extLst>
      <p:ext uri="{BB962C8B-B14F-4D97-AF65-F5344CB8AC3E}">
        <p14:creationId xmlns:p14="http://schemas.microsoft.com/office/powerpoint/2010/main" val="1110989039"/>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Team – 3 Vertical">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9A814B8C-F5B4-42F0-91B4-39FECD05F8DD}"/>
              </a:ext>
              <a:ext uri="{C183D7F6-B498-43B3-948B-1728B52AA6E4}">
                <adec:decorative xmlns:adec="http://schemas.microsoft.com/office/drawing/2017/decorative" val="1"/>
              </a:ext>
            </a:extLst>
          </p:cNvPr>
          <p:cNvSpPr/>
          <p:nvPr userDrawn="1"/>
        </p:nvSpPr>
        <p:spPr>
          <a:xfrm>
            <a:off x="0" y="0"/>
            <a:ext cx="4281855" cy="6858000"/>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4" name="Copyright">
            <a:extLst>
              <a:ext uri="{FF2B5EF4-FFF2-40B4-BE49-F238E27FC236}">
                <a16:creationId xmlns:a16="http://schemas.microsoft.com/office/drawing/2014/main" id="{CF65D708-A001-F5C3-AA7C-2EC497F926B2}"/>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2023 </a:t>
            </a:r>
            <a:r>
              <a:rPr lang="en-US" sz="800" b="0" i="0" err="1">
                <a:solidFill>
                  <a:srgbClr val="757575"/>
                </a:solidFill>
                <a:latin typeface="Gibson Book" pitchFamily="2" charset="77"/>
              </a:rPr>
              <a:t>CapTech</a:t>
            </a:r>
            <a:r>
              <a:rPr lang="en-US" sz="800" b="0" i="0">
                <a:solidFill>
                  <a:srgbClr val="757575"/>
                </a:solidFill>
                <a:latin typeface="Gibson Book" pitchFamily="2" charset="77"/>
              </a:rPr>
              <a:t> Ventures, Inc. All Rights Reserved.</a:t>
            </a:r>
          </a:p>
        </p:txBody>
      </p:sp>
      <p:sp>
        <p:nvSpPr>
          <p:cNvPr id="18" name="Text Placeholder 1">
            <a:extLst>
              <a:ext uri="{FF2B5EF4-FFF2-40B4-BE49-F238E27FC236}">
                <a16:creationId xmlns:a16="http://schemas.microsoft.com/office/drawing/2014/main" id="{650EAFCD-535F-DBEE-BD9F-DBFDC2AE4660}"/>
              </a:ext>
            </a:extLst>
          </p:cNvPr>
          <p:cNvSpPr>
            <a:spLocks noGrp="1"/>
          </p:cNvSpPr>
          <p:nvPr>
            <p:ph type="body" sz="quarter" idx="68" hasCustomPrompt="1"/>
          </p:nvPr>
        </p:nvSpPr>
        <p:spPr>
          <a:xfrm>
            <a:off x="6418979" y="5448204"/>
            <a:ext cx="5163421" cy="722376"/>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a:t>Lorem ipsum dolor sit </a:t>
            </a:r>
            <a:r>
              <a:rPr lang="en-US" err="1"/>
              <a:t>amet</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Lorem ipsum dolor sit </a:t>
            </a:r>
            <a:r>
              <a:rPr lang="en-US" err="1"/>
              <a:t>amet</a:t>
            </a:r>
            <a:r>
              <a:rPr lang="en-US"/>
              <a:t>, Lorem ipsum dolor sit </a:t>
            </a:r>
            <a:r>
              <a:rPr lang="en-US" err="1"/>
              <a:t>amet</a:t>
            </a:r>
            <a:r>
              <a:rPr lang="en-US"/>
              <a:t>.</a:t>
            </a:r>
          </a:p>
        </p:txBody>
      </p:sp>
      <p:sp>
        <p:nvSpPr>
          <p:cNvPr id="25" name="Text Placeholder 15">
            <a:extLst>
              <a:ext uri="{FF2B5EF4-FFF2-40B4-BE49-F238E27FC236}">
                <a16:creationId xmlns:a16="http://schemas.microsoft.com/office/drawing/2014/main" id="{FBA07D01-2BCF-57B5-F4E1-C36CEA752BFB}"/>
              </a:ext>
            </a:extLst>
          </p:cNvPr>
          <p:cNvSpPr>
            <a:spLocks noGrp="1"/>
          </p:cNvSpPr>
          <p:nvPr>
            <p:ph type="body" sz="quarter" idx="69" hasCustomPrompt="1"/>
          </p:nvPr>
        </p:nvSpPr>
        <p:spPr>
          <a:xfrm>
            <a:off x="6418980" y="5031089"/>
            <a:ext cx="5163421"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17" name="Text Placeholder 1">
            <a:extLst>
              <a:ext uri="{FF2B5EF4-FFF2-40B4-BE49-F238E27FC236}">
                <a16:creationId xmlns:a16="http://schemas.microsoft.com/office/drawing/2014/main" id="{764DEC07-005B-DC23-8A82-71EE63CC651D}"/>
              </a:ext>
            </a:extLst>
          </p:cNvPr>
          <p:cNvSpPr>
            <a:spLocks noGrp="1"/>
          </p:cNvSpPr>
          <p:nvPr>
            <p:ph type="body" sz="quarter" idx="67" hasCustomPrompt="1"/>
          </p:nvPr>
        </p:nvSpPr>
        <p:spPr>
          <a:xfrm>
            <a:off x="6418980" y="4765545"/>
            <a:ext cx="5163421"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9" name="Picture Placeholder 2">
            <a:extLst>
              <a:ext uri="{FF2B5EF4-FFF2-40B4-BE49-F238E27FC236}">
                <a16:creationId xmlns:a16="http://schemas.microsoft.com/office/drawing/2014/main" id="{1395568C-3DCD-0F12-53D6-16BA0ECF284D}"/>
              </a:ext>
              <a:ext uri="{C183D7F6-B498-43B3-948B-1728B52AA6E4}">
                <adec:decorative xmlns:adec="http://schemas.microsoft.com/office/drawing/2017/decorative" val="1"/>
              </a:ext>
            </a:extLst>
          </p:cNvPr>
          <p:cNvSpPr>
            <a:spLocks noGrp="1" noChangeAspect="1"/>
          </p:cNvSpPr>
          <p:nvPr>
            <p:ph type="pic" sz="quarter" idx="46" hasCustomPrompt="1"/>
          </p:nvPr>
        </p:nvSpPr>
        <p:spPr>
          <a:xfrm>
            <a:off x="4688176" y="4765545"/>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15" name="Text Placeholder 1">
            <a:extLst>
              <a:ext uri="{FF2B5EF4-FFF2-40B4-BE49-F238E27FC236}">
                <a16:creationId xmlns:a16="http://schemas.microsoft.com/office/drawing/2014/main" id="{D9454809-FC82-6561-642A-1086F340EBA5}"/>
              </a:ext>
            </a:extLst>
          </p:cNvPr>
          <p:cNvSpPr>
            <a:spLocks noGrp="1"/>
          </p:cNvSpPr>
          <p:nvPr>
            <p:ph type="body" sz="quarter" idx="65" hasCustomPrompt="1"/>
          </p:nvPr>
        </p:nvSpPr>
        <p:spPr>
          <a:xfrm>
            <a:off x="6418978" y="3408332"/>
            <a:ext cx="5166360" cy="722376"/>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a:t>Lorem ipsum dolor sit </a:t>
            </a:r>
            <a:r>
              <a:rPr lang="en-US" err="1"/>
              <a:t>amet</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Lorem ipsum dolor sit </a:t>
            </a:r>
            <a:r>
              <a:rPr lang="en-US" err="1"/>
              <a:t>amet</a:t>
            </a:r>
            <a:r>
              <a:rPr lang="en-US"/>
              <a:t>, Lorem ipsum dolor sit </a:t>
            </a:r>
            <a:r>
              <a:rPr lang="en-US" err="1"/>
              <a:t>amet</a:t>
            </a:r>
            <a:r>
              <a:rPr lang="en-US"/>
              <a:t>.</a:t>
            </a:r>
          </a:p>
        </p:txBody>
      </p:sp>
      <p:sp>
        <p:nvSpPr>
          <p:cNvPr id="16" name="Text Placeholder 15">
            <a:extLst>
              <a:ext uri="{FF2B5EF4-FFF2-40B4-BE49-F238E27FC236}">
                <a16:creationId xmlns:a16="http://schemas.microsoft.com/office/drawing/2014/main" id="{F7F0A420-11EF-1F55-E644-6884016A63D3}"/>
              </a:ext>
            </a:extLst>
          </p:cNvPr>
          <p:cNvSpPr>
            <a:spLocks noGrp="1"/>
          </p:cNvSpPr>
          <p:nvPr>
            <p:ph type="body" sz="quarter" idx="66" hasCustomPrompt="1"/>
          </p:nvPr>
        </p:nvSpPr>
        <p:spPr>
          <a:xfrm>
            <a:off x="6418980" y="2991217"/>
            <a:ext cx="5163421"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14" name="Text Placeholder 1">
            <a:extLst>
              <a:ext uri="{FF2B5EF4-FFF2-40B4-BE49-F238E27FC236}">
                <a16:creationId xmlns:a16="http://schemas.microsoft.com/office/drawing/2014/main" id="{B8BD1CDE-68F3-2665-71E8-965213AA7946}"/>
              </a:ext>
            </a:extLst>
          </p:cNvPr>
          <p:cNvSpPr>
            <a:spLocks noGrp="1"/>
          </p:cNvSpPr>
          <p:nvPr>
            <p:ph type="body" sz="quarter" idx="64" hasCustomPrompt="1"/>
          </p:nvPr>
        </p:nvSpPr>
        <p:spPr>
          <a:xfrm>
            <a:off x="6418980" y="2725673"/>
            <a:ext cx="5163421"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8" name="Picture Placeholder 2">
            <a:extLst>
              <a:ext uri="{FF2B5EF4-FFF2-40B4-BE49-F238E27FC236}">
                <a16:creationId xmlns:a16="http://schemas.microsoft.com/office/drawing/2014/main" id="{F9A65C2D-656C-A059-B943-855CAF195FB5}"/>
              </a:ext>
              <a:ext uri="{C183D7F6-B498-43B3-948B-1728B52AA6E4}">
                <adec:decorative xmlns:adec="http://schemas.microsoft.com/office/drawing/2017/decorative" val="1"/>
              </a:ext>
            </a:extLst>
          </p:cNvPr>
          <p:cNvSpPr>
            <a:spLocks noGrp="1" noChangeAspect="1"/>
          </p:cNvSpPr>
          <p:nvPr>
            <p:ph type="pic" sz="quarter" idx="45" hasCustomPrompt="1"/>
          </p:nvPr>
        </p:nvSpPr>
        <p:spPr>
          <a:xfrm>
            <a:off x="4688176" y="2725673"/>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8" name="Text Placeholder 1">
            <a:extLst>
              <a:ext uri="{FF2B5EF4-FFF2-40B4-BE49-F238E27FC236}">
                <a16:creationId xmlns:a16="http://schemas.microsoft.com/office/drawing/2014/main" id="{04319CF1-EE17-ABF4-17D1-DE8350733FC4}"/>
              </a:ext>
            </a:extLst>
          </p:cNvPr>
          <p:cNvSpPr>
            <a:spLocks noGrp="1"/>
          </p:cNvSpPr>
          <p:nvPr>
            <p:ph type="body" sz="quarter" idx="63" hasCustomPrompt="1"/>
          </p:nvPr>
        </p:nvSpPr>
        <p:spPr>
          <a:xfrm>
            <a:off x="6418978" y="1368460"/>
            <a:ext cx="5166360" cy="722376"/>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a:t>Lorem ipsum dolor sit </a:t>
            </a:r>
            <a:r>
              <a:rPr lang="en-US" err="1"/>
              <a:t>amet</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Lorem ipsum dolor sit </a:t>
            </a:r>
            <a:r>
              <a:rPr lang="en-US" err="1"/>
              <a:t>amet</a:t>
            </a:r>
            <a:r>
              <a:rPr lang="en-US"/>
              <a:t>, Lorem ipsum dolor sit </a:t>
            </a:r>
            <a:r>
              <a:rPr lang="en-US" err="1"/>
              <a:t>amet</a:t>
            </a:r>
            <a:r>
              <a:rPr lang="en-US"/>
              <a:t>.</a:t>
            </a:r>
          </a:p>
        </p:txBody>
      </p:sp>
      <p:sp>
        <p:nvSpPr>
          <p:cNvPr id="9" name="Text Placeholder 15">
            <a:extLst>
              <a:ext uri="{FF2B5EF4-FFF2-40B4-BE49-F238E27FC236}">
                <a16:creationId xmlns:a16="http://schemas.microsoft.com/office/drawing/2014/main" id="{35399B57-A1E5-D9C5-6A1C-45425F2DB7A1}"/>
              </a:ext>
            </a:extLst>
          </p:cNvPr>
          <p:cNvSpPr>
            <a:spLocks noGrp="1"/>
          </p:cNvSpPr>
          <p:nvPr>
            <p:ph type="body" sz="quarter" idx="19" hasCustomPrompt="1"/>
          </p:nvPr>
        </p:nvSpPr>
        <p:spPr>
          <a:xfrm>
            <a:off x="6418980" y="951345"/>
            <a:ext cx="5163421"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5" name="Text Placeholder 1">
            <a:extLst>
              <a:ext uri="{FF2B5EF4-FFF2-40B4-BE49-F238E27FC236}">
                <a16:creationId xmlns:a16="http://schemas.microsoft.com/office/drawing/2014/main" id="{9D722362-6799-598B-790B-FF03F7B743F7}"/>
              </a:ext>
            </a:extLst>
          </p:cNvPr>
          <p:cNvSpPr>
            <a:spLocks noGrp="1"/>
          </p:cNvSpPr>
          <p:nvPr>
            <p:ph type="body" sz="quarter" idx="43" hasCustomPrompt="1"/>
          </p:nvPr>
        </p:nvSpPr>
        <p:spPr>
          <a:xfrm>
            <a:off x="6418980" y="685801"/>
            <a:ext cx="5163421"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7" name="Picture Placeholder 2">
            <a:extLst>
              <a:ext uri="{FF2B5EF4-FFF2-40B4-BE49-F238E27FC236}">
                <a16:creationId xmlns:a16="http://schemas.microsoft.com/office/drawing/2014/main" id="{D2A6019B-3459-EBA3-AFCE-1B8BE0E7981D}"/>
              </a:ext>
              <a:ext uri="{C183D7F6-B498-43B3-948B-1728B52AA6E4}">
                <adec:decorative xmlns:adec="http://schemas.microsoft.com/office/drawing/2017/decorative" val="1"/>
              </a:ext>
            </a:extLst>
          </p:cNvPr>
          <p:cNvSpPr>
            <a:spLocks noGrp="1" noChangeAspect="1"/>
          </p:cNvSpPr>
          <p:nvPr>
            <p:ph type="pic" sz="quarter" idx="41" hasCustomPrompt="1"/>
          </p:nvPr>
        </p:nvSpPr>
        <p:spPr>
          <a:xfrm>
            <a:off x="4690872" y="685801"/>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2" name="Text Placeholder 1">
            <a:extLst>
              <a:ext uri="{FF2B5EF4-FFF2-40B4-BE49-F238E27FC236}">
                <a16:creationId xmlns:a16="http://schemas.microsoft.com/office/drawing/2014/main" id="{7018F823-B43A-588C-CD48-7C85BD4F6D90}"/>
              </a:ext>
            </a:extLst>
          </p:cNvPr>
          <p:cNvSpPr>
            <a:spLocks noGrp="1"/>
          </p:cNvSpPr>
          <p:nvPr>
            <p:ph type="body" sz="quarter" idx="62" hasCustomPrompt="1"/>
          </p:nvPr>
        </p:nvSpPr>
        <p:spPr>
          <a:xfrm>
            <a:off x="612648" y="1709928"/>
            <a:ext cx="3200400" cy="3769404"/>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a:t>Lorem ipsum dolor sit </a:t>
            </a:r>
            <a:r>
              <a:rPr lang="en-US" err="1"/>
              <a:t>amet</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Lorem ipsum dolor sit </a:t>
            </a:r>
            <a:r>
              <a:rPr lang="en-US" err="1"/>
              <a:t>amet</a:t>
            </a:r>
            <a:r>
              <a:rPr lang="en-US"/>
              <a:t>, Lorem ipsum dolor sit </a:t>
            </a:r>
            <a:r>
              <a:rPr lang="en-US" err="1"/>
              <a:t>amet</a:t>
            </a:r>
            <a:r>
              <a:rPr lang="en-US"/>
              <a:t>.</a:t>
            </a:r>
          </a:p>
        </p:txBody>
      </p:sp>
      <p:sp>
        <p:nvSpPr>
          <p:cNvPr id="32" name="Title Placeholder 3">
            <a:extLst>
              <a:ext uri="{FF2B5EF4-FFF2-40B4-BE49-F238E27FC236}">
                <a16:creationId xmlns:a16="http://schemas.microsoft.com/office/drawing/2014/main" id="{F4DED547-A581-CF8D-2576-BAAB73FBAEEF}"/>
              </a:ext>
            </a:extLst>
          </p:cNvPr>
          <p:cNvSpPr>
            <a:spLocks noGrp="1"/>
          </p:cNvSpPr>
          <p:nvPr>
            <p:ph type="title" hasCustomPrompt="1"/>
          </p:nvPr>
        </p:nvSpPr>
        <p:spPr>
          <a:xfrm>
            <a:off x="612648" y="690360"/>
            <a:ext cx="3200400" cy="861774"/>
          </a:xfrm>
          <a:prstGeom prst="rect">
            <a:avLst/>
          </a:prstGeom>
        </p:spPr>
        <p:txBody>
          <a:bodyPr vert="horz" lIns="0" tIns="0" rIns="0" bIns="0" rtlCol="0" anchor="t" anchorCtr="0">
            <a:noAutofit/>
          </a:bodyPr>
          <a:lstStyle/>
          <a:p>
            <a:r>
              <a:rPr lang="en-US"/>
              <a:t>Team Slide Title –</a:t>
            </a:r>
            <a:br>
              <a:rPr lang="en-US"/>
            </a:br>
            <a:r>
              <a:rPr lang="en-US"/>
              <a:t>3 Vertical</a:t>
            </a:r>
          </a:p>
        </p:txBody>
      </p:sp>
    </p:spTree>
    <p:extLst>
      <p:ext uri="{BB962C8B-B14F-4D97-AF65-F5344CB8AC3E}">
        <p14:creationId xmlns:p14="http://schemas.microsoft.com/office/powerpoint/2010/main" val="1867652284"/>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Team – 6 Vertical">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ED7AF57-57F9-99A2-4D63-334F8BE6CC93}"/>
              </a:ext>
              <a:ext uri="{C183D7F6-B498-43B3-948B-1728B52AA6E4}">
                <adec:decorative xmlns:adec="http://schemas.microsoft.com/office/drawing/2017/decorative" val="1"/>
              </a:ext>
            </a:extLst>
          </p:cNvPr>
          <p:cNvSpPr/>
          <p:nvPr userDrawn="1"/>
        </p:nvSpPr>
        <p:spPr>
          <a:xfrm>
            <a:off x="1" y="0"/>
            <a:ext cx="4281854" cy="6857999"/>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6" name="Copyright">
            <a:extLst>
              <a:ext uri="{FF2B5EF4-FFF2-40B4-BE49-F238E27FC236}">
                <a16:creationId xmlns:a16="http://schemas.microsoft.com/office/drawing/2014/main" id="{40C7CB60-6E19-2A74-1D2B-90AE00C222CD}"/>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2023 </a:t>
            </a:r>
            <a:r>
              <a:rPr lang="en-US" sz="800" b="0" i="0" err="1">
                <a:solidFill>
                  <a:srgbClr val="757575"/>
                </a:solidFill>
                <a:latin typeface="Gibson Book" pitchFamily="2" charset="77"/>
              </a:rPr>
              <a:t>CapTech</a:t>
            </a:r>
            <a:r>
              <a:rPr lang="en-US" sz="800" b="0" i="0">
                <a:solidFill>
                  <a:srgbClr val="757575"/>
                </a:solidFill>
                <a:latin typeface="Gibson Book" pitchFamily="2" charset="77"/>
              </a:rPr>
              <a:t> Ventures, Inc. All Rights Reserved.</a:t>
            </a:r>
          </a:p>
        </p:txBody>
      </p:sp>
      <p:sp>
        <p:nvSpPr>
          <p:cNvPr id="44" name="Text Placeholder 15">
            <a:extLst>
              <a:ext uri="{FF2B5EF4-FFF2-40B4-BE49-F238E27FC236}">
                <a16:creationId xmlns:a16="http://schemas.microsoft.com/office/drawing/2014/main" id="{CFC02E8B-A9D6-CA8F-CF14-70625361760A}"/>
              </a:ext>
            </a:extLst>
          </p:cNvPr>
          <p:cNvSpPr>
            <a:spLocks noGrp="1"/>
          </p:cNvSpPr>
          <p:nvPr>
            <p:ph type="body" sz="quarter" idx="91" hasCustomPrompt="1"/>
          </p:nvPr>
        </p:nvSpPr>
        <p:spPr>
          <a:xfrm>
            <a:off x="9671812" y="5258610"/>
            <a:ext cx="1910588"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43" name="Text Placeholder 1">
            <a:extLst>
              <a:ext uri="{FF2B5EF4-FFF2-40B4-BE49-F238E27FC236}">
                <a16:creationId xmlns:a16="http://schemas.microsoft.com/office/drawing/2014/main" id="{25156996-2CE0-9C95-EF05-807CD765B330}"/>
              </a:ext>
            </a:extLst>
          </p:cNvPr>
          <p:cNvSpPr>
            <a:spLocks noGrp="1"/>
          </p:cNvSpPr>
          <p:nvPr>
            <p:ph type="body" sz="quarter" idx="90" hasCustomPrompt="1"/>
          </p:nvPr>
        </p:nvSpPr>
        <p:spPr>
          <a:xfrm>
            <a:off x="9671812" y="4993066"/>
            <a:ext cx="1910588"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33" name="Picture Placeholder 2">
            <a:extLst>
              <a:ext uri="{FF2B5EF4-FFF2-40B4-BE49-F238E27FC236}">
                <a16:creationId xmlns:a16="http://schemas.microsoft.com/office/drawing/2014/main" id="{7C72CB25-EC19-9AD0-976E-0D58E7FED59B}"/>
              </a:ext>
              <a:ext uri="{C183D7F6-B498-43B3-948B-1728B52AA6E4}">
                <adec:decorative xmlns:adec="http://schemas.microsoft.com/office/drawing/2017/decorative" val="1"/>
              </a:ext>
            </a:extLst>
          </p:cNvPr>
          <p:cNvSpPr>
            <a:spLocks noGrp="1" noChangeAspect="1"/>
          </p:cNvSpPr>
          <p:nvPr>
            <p:ph type="pic" sz="quarter" idx="68" hasCustomPrompt="1"/>
          </p:nvPr>
        </p:nvSpPr>
        <p:spPr>
          <a:xfrm>
            <a:off x="9671812" y="3434862"/>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42" name="Text Placeholder 15">
            <a:extLst>
              <a:ext uri="{FF2B5EF4-FFF2-40B4-BE49-F238E27FC236}">
                <a16:creationId xmlns:a16="http://schemas.microsoft.com/office/drawing/2014/main" id="{517EE15B-3E28-0D71-C7CD-A8B9D9A1E04D}"/>
              </a:ext>
            </a:extLst>
          </p:cNvPr>
          <p:cNvSpPr>
            <a:spLocks noGrp="1"/>
          </p:cNvSpPr>
          <p:nvPr>
            <p:ph type="body" sz="quarter" idx="89" hasCustomPrompt="1"/>
          </p:nvPr>
        </p:nvSpPr>
        <p:spPr>
          <a:xfrm>
            <a:off x="7181342" y="5258610"/>
            <a:ext cx="19110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41" name="Text Placeholder 1">
            <a:extLst>
              <a:ext uri="{FF2B5EF4-FFF2-40B4-BE49-F238E27FC236}">
                <a16:creationId xmlns:a16="http://schemas.microsoft.com/office/drawing/2014/main" id="{5827DF22-DC83-592F-8E5C-F156AC9C6A9E}"/>
              </a:ext>
            </a:extLst>
          </p:cNvPr>
          <p:cNvSpPr>
            <a:spLocks noGrp="1"/>
          </p:cNvSpPr>
          <p:nvPr>
            <p:ph type="body" sz="quarter" idx="88" hasCustomPrompt="1"/>
          </p:nvPr>
        </p:nvSpPr>
        <p:spPr>
          <a:xfrm>
            <a:off x="7181342" y="4993066"/>
            <a:ext cx="19110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30" name="Picture Placeholder 2">
            <a:extLst>
              <a:ext uri="{FF2B5EF4-FFF2-40B4-BE49-F238E27FC236}">
                <a16:creationId xmlns:a16="http://schemas.microsoft.com/office/drawing/2014/main" id="{DC49924A-725F-C8A7-8D8C-3AF3770C8A84}"/>
              </a:ext>
              <a:ext uri="{C183D7F6-B498-43B3-948B-1728B52AA6E4}">
                <adec:decorative xmlns:adec="http://schemas.microsoft.com/office/drawing/2017/decorative" val="1"/>
              </a:ext>
            </a:extLst>
          </p:cNvPr>
          <p:cNvSpPr>
            <a:spLocks noGrp="1" noChangeAspect="1"/>
          </p:cNvSpPr>
          <p:nvPr>
            <p:ph type="pic" sz="quarter" idx="65" hasCustomPrompt="1"/>
          </p:nvPr>
        </p:nvSpPr>
        <p:spPr>
          <a:xfrm>
            <a:off x="7181342" y="3434862"/>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40" name="Text Placeholder 15">
            <a:extLst>
              <a:ext uri="{FF2B5EF4-FFF2-40B4-BE49-F238E27FC236}">
                <a16:creationId xmlns:a16="http://schemas.microsoft.com/office/drawing/2014/main" id="{4AE9FEB2-5148-49A8-21D9-0E06288C1457}"/>
              </a:ext>
            </a:extLst>
          </p:cNvPr>
          <p:cNvSpPr>
            <a:spLocks noGrp="1"/>
          </p:cNvSpPr>
          <p:nvPr>
            <p:ph type="body" sz="quarter" idx="87" hasCustomPrompt="1"/>
          </p:nvPr>
        </p:nvSpPr>
        <p:spPr>
          <a:xfrm>
            <a:off x="4690872" y="5258610"/>
            <a:ext cx="19110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39" name="Text Placeholder 1">
            <a:extLst>
              <a:ext uri="{FF2B5EF4-FFF2-40B4-BE49-F238E27FC236}">
                <a16:creationId xmlns:a16="http://schemas.microsoft.com/office/drawing/2014/main" id="{FDC84870-5BF1-0C92-F0A8-BD1EEDAD79C1}"/>
              </a:ext>
            </a:extLst>
          </p:cNvPr>
          <p:cNvSpPr>
            <a:spLocks noGrp="1"/>
          </p:cNvSpPr>
          <p:nvPr>
            <p:ph type="body" sz="quarter" idx="86" hasCustomPrompt="1"/>
          </p:nvPr>
        </p:nvSpPr>
        <p:spPr>
          <a:xfrm>
            <a:off x="4690872" y="4993066"/>
            <a:ext cx="19110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9" name="Picture Placeholder 2">
            <a:extLst>
              <a:ext uri="{FF2B5EF4-FFF2-40B4-BE49-F238E27FC236}">
                <a16:creationId xmlns:a16="http://schemas.microsoft.com/office/drawing/2014/main" id="{F57CE0F1-5A69-4095-1BC1-AC141C9F97CC}"/>
              </a:ext>
              <a:ext uri="{C183D7F6-B498-43B3-948B-1728B52AA6E4}">
                <adec:decorative xmlns:adec="http://schemas.microsoft.com/office/drawing/2017/decorative" val="1"/>
              </a:ext>
            </a:extLst>
          </p:cNvPr>
          <p:cNvSpPr>
            <a:spLocks noGrp="1" noChangeAspect="1"/>
          </p:cNvSpPr>
          <p:nvPr>
            <p:ph type="pic" sz="quarter" idx="64" hasCustomPrompt="1"/>
          </p:nvPr>
        </p:nvSpPr>
        <p:spPr>
          <a:xfrm>
            <a:off x="4690872" y="3434862"/>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26" name="Text Placeholder 15">
            <a:extLst>
              <a:ext uri="{FF2B5EF4-FFF2-40B4-BE49-F238E27FC236}">
                <a16:creationId xmlns:a16="http://schemas.microsoft.com/office/drawing/2014/main" id="{0C7F0B5D-610D-D982-472E-012B2BBBBA9B}"/>
              </a:ext>
            </a:extLst>
          </p:cNvPr>
          <p:cNvSpPr>
            <a:spLocks noGrp="1"/>
          </p:cNvSpPr>
          <p:nvPr>
            <p:ph type="body" sz="quarter" idx="85" hasCustomPrompt="1"/>
          </p:nvPr>
        </p:nvSpPr>
        <p:spPr>
          <a:xfrm>
            <a:off x="9671812" y="2509548"/>
            <a:ext cx="1910588"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25" name="Text Placeholder 1">
            <a:extLst>
              <a:ext uri="{FF2B5EF4-FFF2-40B4-BE49-F238E27FC236}">
                <a16:creationId xmlns:a16="http://schemas.microsoft.com/office/drawing/2014/main" id="{83A951F3-2CF0-C9A6-5A57-08F26D1EE1C9}"/>
              </a:ext>
            </a:extLst>
          </p:cNvPr>
          <p:cNvSpPr>
            <a:spLocks noGrp="1"/>
          </p:cNvSpPr>
          <p:nvPr>
            <p:ph type="body" sz="quarter" idx="84" hasCustomPrompt="1"/>
          </p:nvPr>
        </p:nvSpPr>
        <p:spPr>
          <a:xfrm>
            <a:off x="9671812" y="2244004"/>
            <a:ext cx="1910588"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18" name="Picture Placeholder 2">
            <a:extLst>
              <a:ext uri="{FF2B5EF4-FFF2-40B4-BE49-F238E27FC236}">
                <a16:creationId xmlns:a16="http://schemas.microsoft.com/office/drawing/2014/main" id="{EDEA31C8-2516-65EF-FA4B-E50EB70078E7}"/>
              </a:ext>
              <a:ext uri="{C183D7F6-B498-43B3-948B-1728B52AA6E4}">
                <adec:decorative xmlns:adec="http://schemas.microsoft.com/office/drawing/2017/decorative" val="1"/>
              </a:ext>
            </a:extLst>
          </p:cNvPr>
          <p:cNvSpPr>
            <a:spLocks noGrp="1" noChangeAspect="1"/>
          </p:cNvSpPr>
          <p:nvPr>
            <p:ph type="pic" sz="quarter" idx="59" hasCustomPrompt="1"/>
          </p:nvPr>
        </p:nvSpPr>
        <p:spPr>
          <a:xfrm>
            <a:off x="9671812" y="685800"/>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16" name="Text Placeholder 15">
            <a:extLst>
              <a:ext uri="{FF2B5EF4-FFF2-40B4-BE49-F238E27FC236}">
                <a16:creationId xmlns:a16="http://schemas.microsoft.com/office/drawing/2014/main" id="{BA274666-1E4E-14B0-DE80-CC1EA70083CD}"/>
              </a:ext>
            </a:extLst>
          </p:cNvPr>
          <p:cNvSpPr>
            <a:spLocks noGrp="1"/>
          </p:cNvSpPr>
          <p:nvPr>
            <p:ph type="body" sz="quarter" idx="83" hasCustomPrompt="1"/>
          </p:nvPr>
        </p:nvSpPr>
        <p:spPr>
          <a:xfrm>
            <a:off x="7181342" y="2509548"/>
            <a:ext cx="19110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15" name="Text Placeholder 1">
            <a:extLst>
              <a:ext uri="{FF2B5EF4-FFF2-40B4-BE49-F238E27FC236}">
                <a16:creationId xmlns:a16="http://schemas.microsoft.com/office/drawing/2014/main" id="{42787C17-73F6-CCFE-5C1A-55AFC526C38C}"/>
              </a:ext>
            </a:extLst>
          </p:cNvPr>
          <p:cNvSpPr>
            <a:spLocks noGrp="1"/>
          </p:cNvSpPr>
          <p:nvPr>
            <p:ph type="body" sz="quarter" idx="82" hasCustomPrompt="1"/>
          </p:nvPr>
        </p:nvSpPr>
        <p:spPr>
          <a:xfrm>
            <a:off x="7181342" y="2244004"/>
            <a:ext cx="19110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3" name="Picture Placeholder 2">
            <a:extLst>
              <a:ext uri="{FF2B5EF4-FFF2-40B4-BE49-F238E27FC236}">
                <a16:creationId xmlns:a16="http://schemas.microsoft.com/office/drawing/2014/main" id="{ACF87057-E934-AEA6-563A-A824CB71B47D}"/>
              </a:ext>
              <a:ext uri="{C183D7F6-B498-43B3-948B-1728B52AA6E4}">
                <adec:decorative xmlns:adec="http://schemas.microsoft.com/office/drawing/2017/decorative" val="1"/>
              </a:ext>
            </a:extLst>
          </p:cNvPr>
          <p:cNvSpPr>
            <a:spLocks noGrp="1" noChangeAspect="1"/>
          </p:cNvSpPr>
          <p:nvPr>
            <p:ph type="pic" sz="quarter" idx="45" hasCustomPrompt="1"/>
          </p:nvPr>
        </p:nvSpPr>
        <p:spPr>
          <a:xfrm>
            <a:off x="7181342" y="685800"/>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12" name="Text Placeholder 15">
            <a:extLst>
              <a:ext uri="{FF2B5EF4-FFF2-40B4-BE49-F238E27FC236}">
                <a16:creationId xmlns:a16="http://schemas.microsoft.com/office/drawing/2014/main" id="{76655845-2AEF-E1DE-1D26-F24B031ED572}"/>
              </a:ext>
            </a:extLst>
          </p:cNvPr>
          <p:cNvSpPr>
            <a:spLocks noGrp="1"/>
          </p:cNvSpPr>
          <p:nvPr>
            <p:ph type="body" sz="quarter" idx="60" hasCustomPrompt="1"/>
          </p:nvPr>
        </p:nvSpPr>
        <p:spPr>
          <a:xfrm>
            <a:off x="4690872" y="2509548"/>
            <a:ext cx="1911096"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10" name="Text Placeholder 1">
            <a:extLst>
              <a:ext uri="{FF2B5EF4-FFF2-40B4-BE49-F238E27FC236}">
                <a16:creationId xmlns:a16="http://schemas.microsoft.com/office/drawing/2014/main" id="{271C0E84-4397-F768-E97A-EF97127FE116}"/>
              </a:ext>
            </a:extLst>
          </p:cNvPr>
          <p:cNvSpPr>
            <a:spLocks noGrp="1"/>
          </p:cNvSpPr>
          <p:nvPr>
            <p:ph type="body" sz="quarter" idx="58" hasCustomPrompt="1"/>
          </p:nvPr>
        </p:nvSpPr>
        <p:spPr>
          <a:xfrm>
            <a:off x="4690872" y="2244004"/>
            <a:ext cx="1911096"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2" name="Picture Placeholder 2">
            <a:extLst>
              <a:ext uri="{FF2B5EF4-FFF2-40B4-BE49-F238E27FC236}">
                <a16:creationId xmlns:a16="http://schemas.microsoft.com/office/drawing/2014/main" id="{6585816E-BDB8-B779-66E4-0716B5CC5721}"/>
              </a:ext>
              <a:ext uri="{C183D7F6-B498-43B3-948B-1728B52AA6E4}">
                <adec:decorative xmlns:adec="http://schemas.microsoft.com/office/drawing/2017/decorative" val="1"/>
              </a:ext>
            </a:extLst>
          </p:cNvPr>
          <p:cNvSpPr>
            <a:spLocks noGrp="1" noChangeAspect="1"/>
          </p:cNvSpPr>
          <p:nvPr>
            <p:ph type="pic" sz="quarter" idx="41" hasCustomPrompt="1"/>
          </p:nvPr>
        </p:nvSpPr>
        <p:spPr>
          <a:xfrm>
            <a:off x="4690872" y="685800"/>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9" name="Text Placeholder 1">
            <a:extLst>
              <a:ext uri="{FF2B5EF4-FFF2-40B4-BE49-F238E27FC236}">
                <a16:creationId xmlns:a16="http://schemas.microsoft.com/office/drawing/2014/main" id="{069D87DD-FDC6-5A5C-0D81-71F302088863}"/>
              </a:ext>
            </a:extLst>
          </p:cNvPr>
          <p:cNvSpPr>
            <a:spLocks noGrp="1"/>
          </p:cNvSpPr>
          <p:nvPr>
            <p:ph type="body" sz="quarter" idx="81" hasCustomPrompt="1"/>
          </p:nvPr>
        </p:nvSpPr>
        <p:spPr>
          <a:xfrm>
            <a:off x="612648" y="1709928"/>
            <a:ext cx="3200400" cy="3769404"/>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a:t>Lorem ipsum dolor sit </a:t>
            </a:r>
            <a:r>
              <a:rPr lang="en-US" err="1"/>
              <a:t>amet</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Lorem ipsum dolor sit </a:t>
            </a:r>
            <a:r>
              <a:rPr lang="en-US" err="1"/>
              <a:t>amet</a:t>
            </a:r>
            <a:r>
              <a:rPr lang="en-US"/>
              <a:t>, Lorem ipsum dolor sit </a:t>
            </a:r>
            <a:r>
              <a:rPr lang="en-US" err="1"/>
              <a:t>amet</a:t>
            </a:r>
            <a:r>
              <a:rPr lang="en-US"/>
              <a:t>.</a:t>
            </a:r>
          </a:p>
        </p:txBody>
      </p:sp>
      <p:sp>
        <p:nvSpPr>
          <p:cNvPr id="46" name="Title Placeholder 3">
            <a:extLst>
              <a:ext uri="{FF2B5EF4-FFF2-40B4-BE49-F238E27FC236}">
                <a16:creationId xmlns:a16="http://schemas.microsoft.com/office/drawing/2014/main" id="{0855B5B2-D2C3-5C18-B2E0-9F47BBB4338F}"/>
              </a:ext>
            </a:extLst>
          </p:cNvPr>
          <p:cNvSpPr>
            <a:spLocks noGrp="1"/>
          </p:cNvSpPr>
          <p:nvPr>
            <p:ph type="title" hasCustomPrompt="1"/>
          </p:nvPr>
        </p:nvSpPr>
        <p:spPr>
          <a:xfrm>
            <a:off x="612648" y="690360"/>
            <a:ext cx="3200400" cy="861774"/>
          </a:xfrm>
          <a:prstGeom prst="rect">
            <a:avLst/>
          </a:prstGeom>
        </p:spPr>
        <p:txBody>
          <a:bodyPr vert="horz" lIns="0" tIns="0" rIns="0" bIns="0" rtlCol="0" anchor="t" anchorCtr="0">
            <a:noAutofit/>
          </a:bodyPr>
          <a:lstStyle/>
          <a:p>
            <a:r>
              <a:rPr lang="en-US"/>
              <a:t>Team Slide Title –</a:t>
            </a:r>
            <a:br>
              <a:rPr lang="en-US"/>
            </a:br>
            <a:r>
              <a:rPr lang="en-US"/>
              <a:t>6 Vertical</a:t>
            </a:r>
          </a:p>
        </p:txBody>
      </p:sp>
    </p:spTree>
    <p:extLst>
      <p:ext uri="{BB962C8B-B14F-4D97-AF65-F5344CB8AC3E}">
        <p14:creationId xmlns:p14="http://schemas.microsoft.com/office/powerpoint/2010/main" val="3046655794"/>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Team – Full Team">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ED7AF57-57F9-99A2-4D63-334F8BE6CC93}"/>
              </a:ext>
              <a:ext uri="{C183D7F6-B498-43B3-948B-1728B52AA6E4}">
                <adec:decorative xmlns:adec="http://schemas.microsoft.com/office/drawing/2017/decorative" val="1"/>
              </a:ext>
            </a:extLst>
          </p:cNvPr>
          <p:cNvSpPr/>
          <p:nvPr userDrawn="1"/>
        </p:nvSpPr>
        <p:spPr>
          <a:xfrm>
            <a:off x="1" y="0"/>
            <a:ext cx="4281854" cy="6857999"/>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4" name="Copyright">
            <a:extLst>
              <a:ext uri="{FF2B5EF4-FFF2-40B4-BE49-F238E27FC236}">
                <a16:creationId xmlns:a16="http://schemas.microsoft.com/office/drawing/2014/main" id="{3ECDFBFD-666C-D98C-96CA-F7E9B9103A62}"/>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2023 </a:t>
            </a:r>
            <a:r>
              <a:rPr lang="en-US" sz="800" b="0" i="0" err="1">
                <a:solidFill>
                  <a:srgbClr val="757575"/>
                </a:solidFill>
                <a:latin typeface="Gibson Book" pitchFamily="2" charset="77"/>
              </a:rPr>
              <a:t>CapTech</a:t>
            </a:r>
            <a:r>
              <a:rPr lang="en-US" sz="800" b="0" i="0">
                <a:solidFill>
                  <a:srgbClr val="757575"/>
                </a:solidFill>
                <a:latin typeface="Gibson Book" pitchFamily="2" charset="77"/>
              </a:rPr>
              <a:t> Ventures, Inc. All Rights Reserved.</a:t>
            </a:r>
          </a:p>
        </p:txBody>
      </p:sp>
      <p:sp>
        <p:nvSpPr>
          <p:cNvPr id="83" name="Picture Placeholder 2">
            <a:extLst>
              <a:ext uri="{FF2B5EF4-FFF2-40B4-BE49-F238E27FC236}">
                <a16:creationId xmlns:a16="http://schemas.microsoft.com/office/drawing/2014/main" id="{4765AD04-49E0-1809-C1DA-2B10B9439909}"/>
              </a:ext>
              <a:ext uri="{C183D7F6-B498-43B3-948B-1728B52AA6E4}">
                <adec:decorative xmlns:adec="http://schemas.microsoft.com/office/drawing/2017/decorative" val="1"/>
              </a:ext>
            </a:extLst>
          </p:cNvPr>
          <p:cNvSpPr>
            <a:spLocks noGrp="1" noChangeAspect="1"/>
          </p:cNvSpPr>
          <p:nvPr>
            <p:ph type="pic" sz="quarter" idx="101" hasCustomPrompt="1"/>
          </p:nvPr>
        </p:nvSpPr>
        <p:spPr>
          <a:xfrm>
            <a:off x="10841255" y="5435137"/>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82" name="Picture Placeholder 2">
            <a:extLst>
              <a:ext uri="{FF2B5EF4-FFF2-40B4-BE49-F238E27FC236}">
                <a16:creationId xmlns:a16="http://schemas.microsoft.com/office/drawing/2014/main" id="{04404629-DCE2-7500-A37A-230AA9108B8B}"/>
              </a:ext>
              <a:ext uri="{C183D7F6-B498-43B3-948B-1728B52AA6E4}">
                <adec:decorative xmlns:adec="http://schemas.microsoft.com/office/drawing/2017/decorative" val="1"/>
              </a:ext>
            </a:extLst>
          </p:cNvPr>
          <p:cNvSpPr>
            <a:spLocks noGrp="1" noChangeAspect="1"/>
          </p:cNvSpPr>
          <p:nvPr>
            <p:ph type="pic" sz="quarter" idx="100" hasCustomPrompt="1"/>
          </p:nvPr>
        </p:nvSpPr>
        <p:spPr>
          <a:xfrm>
            <a:off x="9509602" y="5435137"/>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84" name="Picture Placeholder 2">
            <a:extLst>
              <a:ext uri="{FF2B5EF4-FFF2-40B4-BE49-F238E27FC236}">
                <a16:creationId xmlns:a16="http://schemas.microsoft.com/office/drawing/2014/main" id="{9E6EC305-E2CB-6362-694C-EC1911ECE8B7}"/>
              </a:ext>
              <a:ext uri="{C183D7F6-B498-43B3-948B-1728B52AA6E4}">
                <adec:decorative xmlns:adec="http://schemas.microsoft.com/office/drawing/2017/decorative" val="1"/>
              </a:ext>
            </a:extLst>
          </p:cNvPr>
          <p:cNvSpPr>
            <a:spLocks noGrp="1" noChangeAspect="1"/>
          </p:cNvSpPr>
          <p:nvPr>
            <p:ph type="pic" sz="quarter" idx="102" hasCustomPrompt="1"/>
          </p:nvPr>
        </p:nvSpPr>
        <p:spPr>
          <a:xfrm>
            <a:off x="8177950" y="5435137"/>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81" name="Picture Placeholder 2">
            <a:extLst>
              <a:ext uri="{FF2B5EF4-FFF2-40B4-BE49-F238E27FC236}">
                <a16:creationId xmlns:a16="http://schemas.microsoft.com/office/drawing/2014/main" id="{C0F1A146-7C7F-4BF2-26D2-E8BC55CDF9AC}"/>
              </a:ext>
              <a:ext uri="{C183D7F6-B498-43B3-948B-1728B52AA6E4}">
                <adec:decorative xmlns:adec="http://schemas.microsoft.com/office/drawing/2017/decorative" val="1"/>
              </a:ext>
            </a:extLst>
          </p:cNvPr>
          <p:cNvSpPr>
            <a:spLocks noGrp="1" noChangeAspect="1"/>
          </p:cNvSpPr>
          <p:nvPr>
            <p:ph type="pic" sz="quarter" idx="99" hasCustomPrompt="1"/>
          </p:nvPr>
        </p:nvSpPr>
        <p:spPr>
          <a:xfrm>
            <a:off x="6846298" y="5435137"/>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63" name="Text Placeholder 1">
            <a:extLst>
              <a:ext uri="{FF2B5EF4-FFF2-40B4-BE49-F238E27FC236}">
                <a16:creationId xmlns:a16="http://schemas.microsoft.com/office/drawing/2014/main" id="{3D650434-0FC1-5BDE-E92F-710343E4A1D2}"/>
              </a:ext>
            </a:extLst>
          </p:cNvPr>
          <p:cNvSpPr>
            <a:spLocks noGrp="1"/>
          </p:cNvSpPr>
          <p:nvPr>
            <p:ph type="body" sz="quarter" idx="81" hasCustomPrompt="1"/>
          </p:nvPr>
        </p:nvSpPr>
        <p:spPr>
          <a:xfrm>
            <a:off x="4965539" y="5367648"/>
            <a:ext cx="1559321" cy="234922"/>
          </a:xfrm>
        </p:spPr>
        <p:txBody>
          <a:bodyPr anchor="ctr">
            <a:noAutofit/>
          </a:bodyPr>
          <a:lstStyle>
            <a:lvl1pPr marL="0" indent="0" algn="l">
              <a:lnSpc>
                <a:spcPct val="120000"/>
              </a:lnSpc>
              <a:buNone/>
              <a:defRPr sz="1200" b="0" i="0" spc="20" baseline="0">
                <a:solidFill>
                  <a:schemeClr val="tx1"/>
                </a:solidFill>
                <a:latin typeface="Gibson Medium" panose="02000000000000000000" pitchFamily="2" charset="77"/>
              </a:defRPr>
            </a:lvl1pPr>
          </a:lstStyle>
          <a:p>
            <a:pPr lvl="0"/>
            <a:r>
              <a:rPr lang="en-US"/>
              <a:t>Title</a:t>
            </a:r>
          </a:p>
        </p:txBody>
      </p:sp>
      <p:sp>
        <p:nvSpPr>
          <p:cNvPr id="79" name="Picture Placeholder 2">
            <a:extLst>
              <a:ext uri="{FF2B5EF4-FFF2-40B4-BE49-F238E27FC236}">
                <a16:creationId xmlns:a16="http://schemas.microsoft.com/office/drawing/2014/main" id="{698D1118-2F1B-790E-955A-A65B39CC49CF}"/>
              </a:ext>
              <a:ext uri="{C183D7F6-B498-43B3-948B-1728B52AA6E4}">
                <adec:decorative xmlns:adec="http://schemas.microsoft.com/office/drawing/2017/decorative" val="1"/>
              </a:ext>
            </a:extLst>
          </p:cNvPr>
          <p:cNvSpPr>
            <a:spLocks noGrp="1" noChangeAspect="1"/>
          </p:cNvSpPr>
          <p:nvPr>
            <p:ph type="pic" sz="quarter" idx="97" hasCustomPrompt="1"/>
          </p:nvPr>
        </p:nvSpPr>
        <p:spPr>
          <a:xfrm>
            <a:off x="10841255" y="4268051"/>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78" name="Picture Placeholder 2">
            <a:extLst>
              <a:ext uri="{FF2B5EF4-FFF2-40B4-BE49-F238E27FC236}">
                <a16:creationId xmlns:a16="http://schemas.microsoft.com/office/drawing/2014/main" id="{F844117D-0C6D-8C1D-02EB-C67C539C0EE3}"/>
              </a:ext>
              <a:ext uri="{C183D7F6-B498-43B3-948B-1728B52AA6E4}">
                <adec:decorative xmlns:adec="http://schemas.microsoft.com/office/drawing/2017/decorative" val="1"/>
              </a:ext>
            </a:extLst>
          </p:cNvPr>
          <p:cNvSpPr>
            <a:spLocks noGrp="1" noChangeAspect="1"/>
          </p:cNvSpPr>
          <p:nvPr>
            <p:ph type="pic" sz="quarter" idx="96" hasCustomPrompt="1"/>
          </p:nvPr>
        </p:nvSpPr>
        <p:spPr>
          <a:xfrm>
            <a:off x="9509602" y="4268051"/>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80" name="Picture Placeholder 2">
            <a:extLst>
              <a:ext uri="{FF2B5EF4-FFF2-40B4-BE49-F238E27FC236}">
                <a16:creationId xmlns:a16="http://schemas.microsoft.com/office/drawing/2014/main" id="{876AD797-5229-114D-A105-9E3F8C199FAB}"/>
              </a:ext>
              <a:ext uri="{C183D7F6-B498-43B3-948B-1728B52AA6E4}">
                <adec:decorative xmlns:adec="http://schemas.microsoft.com/office/drawing/2017/decorative" val="1"/>
              </a:ext>
            </a:extLst>
          </p:cNvPr>
          <p:cNvSpPr>
            <a:spLocks noGrp="1" noChangeAspect="1"/>
          </p:cNvSpPr>
          <p:nvPr>
            <p:ph type="pic" sz="quarter" idx="98" hasCustomPrompt="1"/>
          </p:nvPr>
        </p:nvSpPr>
        <p:spPr>
          <a:xfrm>
            <a:off x="8177950" y="4268051"/>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77" name="Picture Placeholder 2">
            <a:extLst>
              <a:ext uri="{FF2B5EF4-FFF2-40B4-BE49-F238E27FC236}">
                <a16:creationId xmlns:a16="http://schemas.microsoft.com/office/drawing/2014/main" id="{4CB2CFD8-17AF-DD80-019F-4EC42B60B2B7}"/>
              </a:ext>
              <a:ext uri="{C183D7F6-B498-43B3-948B-1728B52AA6E4}">
                <adec:decorative xmlns:adec="http://schemas.microsoft.com/office/drawing/2017/decorative" val="1"/>
              </a:ext>
            </a:extLst>
          </p:cNvPr>
          <p:cNvSpPr>
            <a:spLocks noGrp="1" noChangeAspect="1"/>
          </p:cNvSpPr>
          <p:nvPr>
            <p:ph type="pic" sz="quarter" idx="95" hasCustomPrompt="1"/>
          </p:nvPr>
        </p:nvSpPr>
        <p:spPr>
          <a:xfrm>
            <a:off x="6846298" y="4268051"/>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75" name="Picture Placeholder 2">
            <a:extLst>
              <a:ext uri="{FF2B5EF4-FFF2-40B4-BE49-F238E27FC236}">
                <a16:creationId xmlns:a16="http://schemas.microsoft.com/office/drawing/2014/main" id="{E30C5259-CDA5-8530-EEAB-A58C3682D706}"/>
              </a:ext>
              <a:ext uri="{C183D7F6-B498-43B3-948B-1728B52AA6E4}">
                <adec:decorative xmlns:adec="http://schemas.microsoft.com/office/drawing/2017/decorative" val="1"/>
              </a:ext>
            </a:extLst>
          </p:cNvPr>
          <p:cNvSpPr>
            <a:spLocks noGrp="1" noChangeAspect="1"/>
          </p:cNvSpPr>
          <p:nvPr>
            <p:ph type="pic" sz="quarter" idx="93" hasCustomPrompt="1"/>
          </p:nvPr>
        </p:nvSpPr>
        <p:spPr>
          <a:xfrm>
            <a:off x="10841255" y="3401075"/>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74" name="Picture Placeholder 2">
            <a:extLst>
              <a:ext uri="{FF2B5EF4-FFF2-40B4-BE49-F238E27FC236}">
                <a16:creationId xmlns:a16="http://schemas.microsoft.com/office/drawing/2014/main" id="{EDA3F8B5-40E1-9943-7C0E-582593FA38CD}"/>
              </a:ext>
              <a:ext uri="{C183D7F6-B498-43B3-948B-1728B52AA6E4}">
                <adec:decorative xmlns:adec="http://schemas.microsoft.com/office/drawing/2017/decorative" val="1"/>
              </a:ext>
            </a:extLst>
          </p:cNvPr>
          <p:cNvSpPr>
            <a:spLocks noGrp="1" noChangeAspect="1"/>
          </p:cNvSpPr>
          <p:nvPr>
            <p:ph type="pic" sz="quarter" idx="92" hasCustomPrompt="1"/>
          </p:nvPr>
        </p:nvSpPr>
        <p:spPr>
          <a:xfrm>
            <a:off x="9509602" y="3401075"/>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76" name="Picture Placeholder 2">
            <a:extLst>
              <a:ext uri="{FF2B5EF4-FFF2-40B4-BE49-F238E27FC236}">
                <a16:creationId xmlns:a16="http://schemas.microsoft.com/office/drawing/2014/main" id="{5E390074-6850-4411-8EAB-3E7D188EAC81}"/>
              </a:ext>
              <a:ext uri="{C183D7F6-B498-43B3-948B-1728B52AA6E4}">
                <adec:decorative xmlns:adec="http://schemas.microsoft.com/office/drawing/2017/decorative" val="1"/>
              </a:ext>
            </a:extLst>
          </p:cNvPr>
          <p:cNvSpPr>
            <a:spLocks noGrp="1" noChangeAspect="1"/>
          </p:cNvSpPr>
          <p:nvPr>
            <p:ph type="pic" sz="quarter" idx="94" hasCustomPrompt="1"/>
          </p:nvPr>
        </p:nvSpPr>
        <p:spPr>
          <a:xfrm>
            <a:off x="8177950" y="3401075"/>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73" name="Picture Placeholder 2">
            <a:extLst>
              <a:ext uri="{FF2B5EF4-FFF2-40B4-BE49-F238E27FC236}">
                <a16:creationId xmlns:a16="http://schemas.microsoft.com/office/drawing/2014/main" id="{6DC4D27F-AEF1-8E2D-41FA-64A47F14F5D7}"/>
              </a:ext>
              <a:ext uri="{C183D7F6-B498-43B3-948B-1728B52AA6E4}">
                <adec:decorative xmlns:adec="http://schemas.microsoft.com/office/drawing/2017/decorative" val="1"/>
              </a:ext>
            </a:extLst>
          </p:cNvPr>
          <p:cNvSpPr>
            <a:spLocks noGrp="1" noChangeAspect="1"/>
          </p:cNvSpPr>
          <p:nvPr>
            <p:ph type="pic" sz="quarter" idx="91" hasCustomPrompt="1"/>
          </p:nvPr>
        </p:nvSpPr>
        <p:spPr>
          <a:xfrm>
            <a:off x="6846298" y="3401075"/>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62" name="Text Placeholder 1">
            <a:extLst>
              <a:ext uri="{FF2B5EF4-FFF2-40B4-BE49-F238E27FC236}">
                <a16:creationId xmlns:a16="http://schemas.microsoft.com/office/drawing/2014/main" id="{6413E314-337F-28B9-86E7-8FB96A81EE97}"/>
              </a:ext>
            </a:extLst>
          </p:cNvPr>
          <p:cNvSpPr>
            <a:spLocks noGrp="1"/>
          </p:cNvSpPr>
          <p:nvPr>
            <p:ph type="body" sz="quarter" idx="80" hasCustomPrompt="1"/>
          </p:nvPr>
        </p:nvSpPr>
        <p:spPr>
          <a:xfrm>
            <a:off x="4965538" y="3336783"/>
            <a:ext cx="1559321" cy="234922"/>
          </a:xfrm>
        </p:spPr>
        <p:txBody>
          <a:bodyPr anchor="ctr">
            <a:noAutofit/>
          </a:bodyPr>
          <a:lstStyle>
            <a:lvl1pPr marL="0" indent="0" algn="l">
              <a:lnSpc>
                <a:spcPct val="120000"/>
              </a:lnSpc>
              <a:buNone/>
              <a:defRPr sz="1200" b="0" i="0" spc="20" baseline="0">
                <a:solidFill>
                  <a:schemeClr val="tx1"/>
                </a:solidFill>
                <a:latin typeface="Gibson Medium" panose="02000000000000000000" pitchFamily="2" charset="77"/>
              </a:defRPr>
            </a:lvl1pPr>
          </a:lstStyle>
          <a:p>
            <a:pPr lvl="0"/>
            <a:r>
              <a:rPr lang="en-US"/>
              <a:t>Title</a:t>
            </a:r>
          </a:p>
        </p:txBody>
      </p:sp>
      <p:sp>
        <p:nvSpPr>
          <p:cNvPr id="71" name="Picture Placeholder 2">
            <a:extLst>
              <a:ext uri="{FF2B5EF4-FFF2-40B4-BE49-F238E27FC236}">
                <a16:creationId xmlns:a16="http://schemas.microsoft.com/office/drawing/2014/main" id="{DD14B8E7-6A29-C89E-1D24-3649F8704A6C}"/>
              </a:ext>
              <a:ext uri="{C183D7F6-B498-43B3-948B-1728B52AA6E4}">
                <adec:decorative xmlns:adec="http://schemas.microsoft.com/office/drawing/2017/decorative" val="1"/>
              </a:ext>
            </a:extLst>
          </p:cNvPr>
          <p:cNvSpPr>
            <a:spLocks noGrp="1" noChangeAspect="1"/>
          </p:cNvSpPr>
          <p:nvPr>
            <p:ph type="pic" sz="quarter" idx="89" hasCustomPrompt="1"/>
          </p:nvPr>
        </p:nvSpPr>
        <p:spPr>
          <a:xfrm>
            <a:off x="10841255" y="2214904"/>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70" name="Picture Placeholder 2">
            <a:extLst>
              <a:ext uri="{FF2B5EF4-FFF2-40B4-BE49-F238E27FC236}">
                <a16:creationId xmlns:a16="http://schemas.microsoft.com/office/drawing/2014/main" id="{75975E6F-ED37-92DE-C4C8-E6F41C57E746}"/>
              </a:ext>
              <a:ext uri="{C183D7F6-B498-43B3-948B-1728B52AA6E4}">
                <adec:decorative xmlns:adec="http://schemas.microsoft.com/office/drawing/2017/decorative" val="1"/>
              </a:ext>
            </a:extLst>
          </p:cNvPr>
          <p:cNvSpPr>
            <a:spLocks noGrp="1" noChangeAspect="1"/>
          </p:cNvSpPr>
          <p:nvPr>
            <p:ph type="pic" sz="quarter" idx="88" hasCustomPrompt="1"/>
          </p:nvPr>
        </p:nvSpPr>
        <p:spPr>
          <a:xfrm>
            <a:off x="9509602" y="2214904"/>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72" name="Picture Placeholder 2">
            <a:extLst>
              <a:ext uri="{FF2B5EF4-FFF2-40B4-BE49-F238E27FC236}">
                <a16:creationId xmlns:a16="http://schemas.microsoft.com/office/drawing/2014/main" id="{A6120B03-F53E-2F17-DF15-9A32DA26AF70}"/>
              </a:ext>
              <a:ext uri="{C183D7F6-B498-43B3-948B-1728B52AA6E4}">
                <adec:decorative xmlns:adec="http://schemas.microsoft.com/office/drawing/2017/decorative" val="1"/>
              </a:ext>
            </a:extLst>
          </p:cNvPr>
          <p:cNvSpPr>
            <a:spLocks noGrp="1" noChangeAspect="1"/>
          </p:cNvSpPr>
          <p:nvPr>
            <p:ph type="pic" sz="quarter" idx="90" hasCustomPrompt="1"/>
          </p:nvPr>
        </p:nvSpPr>
        <p:spPr>
          <a:xfrm>
            <a:off x="8177950" y="2214904"/>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69" name="Picture Placeholder 2">
            <a:extLst>
              <a:ext uri="{FF2B5EF4-FFF2-40B4-BE49-F238E27FC236}">
                <a16:creationId xmlns:a16="http://schemas.microsoft.com/office/drawing/2014/main" id="{1FCF7F16-8EB1-8EFD-D1CF-25BE79AC2C3D}"/>
              </a:ext>
              <a:ext uri="{C183D7F6-B498-43B3-948B-1728B52AA6E4}">
                <adec:decorative xmlns:adec="http://schemas.microsoft.com/office/drawing/2017/decorative" val="1"/>
              </a:ext>
            </a:extLst>
          </p:cNvPr>
          <p:cNvSpPr>
            <a:spLocks noGrp="1" noChangeAspect="1"/>
          </p:cNvSpPr>
          <p:nvPr>
            <p:ph type="pic" sz="quarter" idx="87" hasCustomPrompt="1"/>
          </p:nvPr>
        </p:nvSpPr>
        <p:spPr>
          <a:xfrm>
            <a:off x="6846298" y="2214904"/>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61" name="Text Placeholder 1">
            <a:extLst>
              <a:ext uri="{FF2B5EF4-FFF2-40B4-BE49-F238E27FC236}">
                <a16:creationId xmlns:a16="http://schemas.microsoft.com/office/drawing/2014/main" id="{8295E8D9-E8FB-45DC-6B9D-CC3437C431B1}"/>
              </a:ext>
            </a:extLst>
          </p:cNvPr>
          <p:cNvSpPr>
            <a:spLocks noGrp="1"/>
          </p:cNvSpPr>
          <p:nvPr>
            <p:ph type="body" sz="quarter" idx="79" hasCustomPrompt="1"/>
          </p:nvPr>
        </p:nvSpPr>
        <p:spPr>
          <a:xfrm>
            <a:off x="4965539" y="2154196"/>
            <a:ext cx="1559321" cy="234922"/>
          </a:xfrm>
        </p:spPr>
        <p:txBody>
          <a:bodyPr anchor="ctr">
            <a:noAutofit/>
          </a:bodyPr>
          <a:lstStyle>
            <a:lvl1pPr marL="0" indent="0" algn="l">
              <a:lnSpc>
                <a:spcPct val="120000"/>
              </a:lnSpc>
              <a:buNone/>
              <a:defRPr sz="1200" b="0" i="0" spc="20" baseline="0">
                <a:solidFill>
                  <a:schemeClr val="tx1"/>
                </a:solidFill>
                <a:latin typeface="Gibson Medium" panose="02000000000000000000" pitchFamily="2" charset="77"/>
              </a:defRPr>
            </a:lvl1pPr>
          </a:lstStyle>
          <a:p>
            <a:pPr lvl="0"/>
            <a:r>
              <a:rPr lang="en-US"/>
              <a:t>Title</a:t>
            </a:r>
          </a:p>
        </p:txBody>
      </p:sp>
      <p:sp>
        <p:nvSpPr>
          <p:cNvPr id="67" name="Picture Placeholder 2">
            <a:extLst>
              <a:ext uri="{FF2B5EF4-FFF2-40B4-BE49-F238E27FC236}">
                <a16:creationId xmlns:a16="http://schemas.microsoft.com/office/drawing/2014/main" id="{81CD8E6D-A0F6-91C8-E3ED-163FFBE28C9C}"/>
              </a:ext>
              <a:ext uri="{C183D7F6-B498-43B3-948B-1728B52AA6E4}">
                <adec:decorative xmlns:adec="http://schemas.microsoft.com/office/drawing/2017/decorative" val="1"/>
              </a:ext>
            </a:extLst>
          </p:cNvPr>
          <p:cNvSpPr>
            <a:spLocks noGrp="1" noChangeAspect="1"/>
          </p:cNvSpPr>
          <p:nvPr>
            <p:ph type="pic" sz="quarter" idx="85" hasCustomPrompt="1"/>
          </p:nvPr>
        </p:nvSpPr>
        <p:spPr>
          <a:xfrm>
            <a:off x="10841255" y="1019978"/>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66" name="Picture Placeholder 2">
            <a:extLst>
              <a:ext uri="{FF2B5EF4-FFF2-40B4-BE49-F238E27FC236}">
                <a16:creationId xmlns:a16="http://schemas.microsoft.com/office/drawing/2014/main" id="{B80BD72F-E2C0-BF0A-BFD6-F064F5B2E615}"/>
              </a:ext>
              <a:ext uri="{C183D7F6-B498-43B3-948B-1728B52AA6E4}">
                <adec:decorative xmlns:adec="http://schemas.microsoft.com/office/drawing/2017/decorative" val="1"/>
              </a:ext>
            </a:extLst>
          </p:cNvPr>
          <p:cNvSpPr>
            <a:spLocks noGrp="1" noChangeAspect="1"/>
          </p:cNvSpPr>
          <p:nvPr>
            <p:ph type="pic" sz="quarter" idx="84" hasCustomPrompt="1"/>
          </p:nvPr>
        </p:nvSpPr>
        <p:spPr>
          <a:xfrm>
            <a:off x="9509602" y="1019978"/>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68" name="Picture Placeholder 2">
            <a:extLst>
              <a:ext uri="{FF2B5EF4-FFF2-40B4-BE49-F238E27FC236}">
                <a16:creationId xmlns:a16="http://schemas.microsoft.com/office/drawing/2014/main" id="{54EB9B10-6DDB-F795-212F-BBE68DCB0073}"/>
              </a:ext>
              <a:ext uri="{C183D7F6-B498-43B3-948B-1728B52AA6E4}">
                <adec:decorative xmlns:adec="http://schemas.microsoft.com/office/drawing/2017/decorative" val="1"/>
              </a:ext>
            </a:extLst>
          </p:cNvPr>
          <p:cNvSpPr>
            <a:spLocks noGrp="1" noChangeAspect="1"/>
          </p:cNvSpPr>
          <p:nvPr>
            <p:ph type="pic" sz="quarter" idx="86" hasCustomPrompt="1"/>
          </p:nvPr>
        </p:nvSpPr>
        <p:spPr>
          <a:xfrm>
            <a:off x="8177950" y="1019978"/>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65" name="Picture Placeholder 2">
            <a:extLst>
              <a:ext uri="{FF2B5EF4-FFF2-40B4-BE49-F238E27FC236}">
                <a16:creationId xmlns:a16="http://schemas.microsoft.com/office/drawing/2014/main" id="{12640641-03BD-69AC-DA8B-B6F1E63C05F7}"/>
              </a:ext>
              <a:ext uri="{C183D7F6-B498-43B3-948B-1728B52AA6E4}">
                <adec:decorative xmlns:adec="http://schemas.microsoft.com/office/drawing/2017/decorative" val="1"/>
              </a:ext>
            </a:extLst>
          </p:cNvPr>
          <p:cNvSpPr>
            <a:spLocks noGrp="1" noChangeAspect="1"/>
          </p:cNvSpPr>
          <p:nvPr>
            <p:ph type="pic" sz="quarter" idx="83" hasCustomPrompt="1"/>
          </p:nvPr>
        </p:nvSpPr>
        <p:spPr>
          <a:xfrm>
            <a:off x="6846298" y="1019978"/>
            <a:ext cx="731520" cy="731520"/>
          </a:xfrm>
          <a:prstGeom prst="ellipse">
            <a:avLst/>
          </a:prstGeom>
          <a:pattFill prst="pct5">
            <a:fgClr>
              <a:schemeClr val="tx1"/>
            </a:fgClr>
            <a:bgClr>
              <a:schemeClr val="bg1"/>
            </a:bgClr>
          </a:pattFill>
        </p:spPr>
        <p:txBody>
          <a:bodyPr anchor="ctr"/>
          <a:lstStyle>
            <a:lvl1pPr marL="0" indent="0" algn="ctr">
              <a:lnSpc>
                <a:spcPct val="120000"/>
              </a:lnSpc>
              <a:buNone/>
              <a:defRPr sz="800" b="0" i="0">
                <a:solidFill>
                  <a:schemeClr val="tx1"/>
                </a:solidFill>
                <a:latin typeface="Gibson" pitchFamily="2" charset="77"/>
              </a:defRPr>
            </a:lvl1pPr>
          </a:lstStyle>
          <a:p>
            <a:r>
              <a:rPr lang="en-US"/>
              <a:t>Click to insert image</a:t>
            </a:r>
          </a:p>
        </p:txBody>
      </p:sp>
      <p:sp>
        <p:nvSpPr>
          <p:cNvPr id="17" name="Text Placeholder 1">
            <a:extLst>
              <a:ext uri="{FF2B5EF4-FFF2-40B4-BE49-F238E27FC236}">
                <a16:creationId xmlns:a16="http://schemas.microsoft.com/office/drawing/2014/main" id="{3A89B3B6-76E7-61F4-D72D-C3A74568A652}"/>
              </a:ext>
            </a:extLst>
          </p:cNvPr>
          <p:cNvSpPr>
            <a:spLocks noGrp="1"/>
          </p:cNvSpPr>
          <p:nvPr>
            <p:ph type="body" sz="quarter" idx="74" hasCustomPrompt="1"/>
          </p:nvPr>
        </p:nvSpPr>
        <p:spPr>
          <a:xfrm>
            <a:off x="4965539" y="959375"/>
            <a:ext cx="1559321" cy="234922"/>
          </a:xfrm>
        </p:spPr>
        <p:txBody>
          <a:bodyPr anchor="ctr">
            <a:noAutofit/>
          </a:bodyPr>
          <a:lstStyle>
            <a:lvl1pPr marL="0" indent="0" algn="l">
              <a:lnSpc>
                <a:spcPct val="120000"/>
              </a:lnSpc>
              <a:buNone/>
              <a:defRPr sz="1200" b="0" i="0" spc="20" baseline="0">
                <a:solidFill>
                  <a:schemeClr val="tx1"/>
                </a:solidFill>
                <a:latin typeface="Gibson Medium" panose="02000000000000000000" pitchFamily="2" charset="77"/>
              </a:defRPr>
            </a:lvl1pPr>
          </a:lstStyle>
          <a:p>
            <a:pPr lvl="0"/>
            <a:r>
              <a:rPr lang="en-US"/>
              <a:t>Title</a:t>
            </a:r>
          </a:p>
        </p:txBody>
      </p:sp>
      <p:sp>
        <p:nvSpPr>
          <p:cNvPr id="13" name="Text Placeholder 1">
            <a:extLst>
              <a:ext uri="{FF2B5EF4-FFF2-40B4-BE49-F238E27FC236}">
                <a16:creationId xmlns:a16="http://schemas.microsoft.com/office/drawing/2014/main" id="{EE44815E-46C9-4826-CDCA-0FA5F9EE4F3C}"/>
              </a:ext>
            </a:extLst>
          </p:cNvPr>
          <p:cNvSpPr>
            <a:spLocks noGrp="1"/>
          </p:cNvSpPr>
          <p:nvPr>
            <p:ph type="body" sz="quarter" idx="73" hasCustomPrompt="1"/>
          </p:nvPr>
        </p:nvSpPr>
        <p:spPr>
          <a:xfrm>
            <a:off x="4965539" y="461311"/>
            <a:ext cx="6616861" cy="271675"/>
          </a:xfrm>
        </p:spPr>
        <p:txBody>
          <a:bodyPr anchor="ctr">
            <a:noAutofit/>
          </a:bodyPr>
          <a:lstStyle>
            <a:lvl1pPr marL="0" indent="0" algn="l">
              <a:lnSpc>
                <a:spcPct val="100000"/>
              </a:lnSpc>
              <a:buNone/>
              <a:defRPr sz="1000" b="1" i="0" cap="all" spc="150" baseline="0">
                <a:solidFill>
                  <a:schemeClr val="tx2"/>
                </a:solidFill>
                <a:latin typeface="Gibson SemiBold" pitchFamily="2" charset="77"/>
              </a:defRPr>
            </a:lvl1pPr>
          </a:lstStyle>
          <a:p>
            <a:pPr lvl="0"/>
            <a:r>
              <a:rPr lang="en-US"/>
              <a:t>SUBTITLE</a:t>
            </a:r>
          </a:p>
        </p:txBody>
      </p:sp>
      <p:sp>
        <p:nvSpPr>
          <p:cNvPr id="2" name="Text Placeholder 1">
            <a:extLst>
              <a:ext uri="{FF2B5EF4-FFF2-40B4-BE49-F238E27FC236}">
                <a16:creationId xmlns:a16="http://schemas.microsoft.com/office/drawing/2014/main" id="{2D1B96FF-48AA-3766-55B2-222A5C6B4907}"/>
              </a:ext>
            </a:extLst>
          </p:cNvPr>
          <p:cNvSpPr>
            <a:spLocks noGrp="1"/>
          </p:cNvSpPr>
          <p:nvPr>
            <p:ph type="body" sz="quarter" idx="103" hasCustomPrompt="1"/>
          </p:nvPr>
        </p:nvSpPr>
        <p:spPr>
          <a:xfrm>
            <a:off x="612648" y="1709928"/>
            <a:ext cx="3200400" cy="3769404"/>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a:t>Lorem ipsum dolor sit </a:t>
            </a:r>
            <a:r>
              <a:rPr lang="en-US" err="1"/>
              <a:t>amet</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Lorem ipsum dolor sit </a:t>
            </a:r>
            <a:r>
              <a:rPr lang="en-US" err="1"/>
              <a:t>amet</a:t>
            </a:r>
            <a:r>
              <a:rPr lang="en-US"/>
              <a:t>, Lorem ipsum dolor sit </a:t>
            </a:r>
            <a:r>
              <a:rPr lang="en-US" err="1"/>
              <a:t>amet</a:t>
            </a:r>
            <a:r>
              <a:rPr lang="en-US"/>
              <a:t>.</a:t>
            </a:r>
          </a:p>
        </p:txBody>
      </p:sp>
      <p:sp>
        <p:nvSpPr>
          <p:cNvPr id="5" name="Title Placeholder 3">
            <a:extLst>
              <a:ext uri="{FF2B5EF4-FFF2-40B4-BE49-F238E27FC236}">
                <a16:creationId xmlns:a16="http://schemas.microsoft.com/office/drawing/2014/main" id="{0D1A9C4F-F299-2C9E-6374-7032B903351A}"/>
              </a:ext>
            </a:extLst>
          </p:cNvPr>
          <p:cNvSpPr>
            <a:spLocks noGrp="1"/>
          </p:cNvSpPr>
          <p:nvPr>
            <p:ph type="title" hasCustomPrompt="1"/>
          </p:nvPr>
        </p:nvSpPr>
        <p:spPr>
          <a:xfrm>
            <a:off x="612648" y="690360"/>
            <a:ext cx="3200400" cy="861774"/>
          </a:xfrm>
          <a:prstGeom prst="rect">
            <a:avLst/>
          </a:prstGeom>
        </p:spPr>
        <p:txBody>
          <a:bodyPr vert="horz" lIns="0" tIns="0" rIns="0" bIns="0" rtlCol="0" anchor="t" anchorCtr="0">
            <a:noAutofit/>
          </a:bodyPr>
          <a:lstStyle/>
          <a:p>
            <a:r>
              <a:rPr lang="en-US"/>
              <a:t>Team Slide Title –</a:t>
            </a:r>
            <a:br>
              <a:rPr lang="en-US"/>
            </a:br>
            <a:r>
              <a:rPr lang="en-US"/>
              <a:t>Full Team</a:t>
            </a:r>
          </a:p>
        </p:txBody>
      </p:sp>
    </p:spTree>
    <p:extLst>
      <p:ext uri="{BB962C8B-B14F-4D97-AF65-F5344CB8AC3E}">
        <p14:creationId xmlns:p14="http://schemas.microsoft.com/office/powerpoint/2010/main" val="920484696"/>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Team – Spotligh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4D5F866-F61F-21FC-7160-811E8F510FFB}"/>
              </a:ext>
              <a:ext uri="{C183D7F6-B498-43B3-948B-1728B52AA6E4}">
                <adec:decorative xmlns:adec="http://schemas.microsoft.com/office/drawing/2017/decorative" val="1"/>
              </a:ext>
            </a:extLst>
          </p:cNvPr>
          <p:cNvSpPr/>
          <p:nvPr userDrawn="1"/>
        </p:nvSpPr>
        <p:spPr>
          <a:xfrm>
            <a:off x="5609968" y="2125362"/>
            <a:ext cx="6582032" cy="4732638"/>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Gibson" pitchFamily="2" charset="77"/>
              <a:ea typeface="+mn-ea"/>
              <a:cs typeface="+mn-cs"/>
            </a:endParaRPr>
          </a:p>
        </p:txBody>
      </p:sp>
      <p:sp>
        <p:nvSpPr>
          <p:cNvPr id="10" name="Text Placeholder 1">
            <a:extLst>
              <a:ext uri="{FF2B5EF4-FFF2-40B4-BE49-F238E27FC236}">
                <a16:creationId xmlns:a16="http://schemas.microsoft.com/office/drawing/2014/main" id="{13783DE5-45B0-F077-4C81-323155B581CB}"/>
              </a:ext>
            </a:extLst>
          </p:cNvPr>
          <p:cNvSpPr>
            <a:spLocks noGrp="1"/>
          </p:cNvSpPr>
          <p:nvPr>
            <p:ph type="body" sz="quarter" idx="55" hasCustomPrompt="1"/>
          </p:nvPr>
        </p:nvSpPr>
        <p:spPr>
          <a:xfrm>
            <a:off x="6409814" y="3429000"/>
            <a:ext cx="5172586" cy="2743200"/>
          </a:xfrm>
        </p:spPr>
        <p:txBody>
          <a:bodyPr anchor="t">
            <a:noAutofit/>
          </a:bodyPr>
          <a:lstStyle>
            <a:lvl1pPr marL="0" indent="0" algn="l">
              <a:lnSpc>
                <a:spcPct val="120000"/>
              </a:lnSpc>
              <a:buNone/>
              <a:defRPr sz="1200" b="0" i="0" spc="0" baseline="0">
                <a:solidFill>
                  <a:schemeClr val="tx1"/>
                </a:solidFill>
                <a:latin typeface="Gibson" panose="02000000000000000000" pitchFamily="2" charset="77"/>
              </a:defRPr>
            </a:lvl1pPr>
          </a:lstStyle>
          <a:p>
            <a:pPr lvl="0"/>
            <a:r>
              <a:rPr lang="en-US"/>
              <a:t>Lorem ipsum dolor sit </a:t>
            </a:r>
            <a:r>
              <a:rPr lang="en-US" err="1"/>
              <a:t>amet</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Lorem ipsum dolor sit </a:t>
            </a:r>
            <a:r>
              <a:rPr lang="en-US" err="1"/>
              <a:t>amet</a:t>
            </a:r>
            <a:r>
              <a:rPr lang="en-US"/>
              <a:t>. </a:t>
            </a:r>
          </a:p>
          <a:p>
            <a:pPr lvl="0"/>
            <a:endParaRPr lang="en-US"/>
          </a:p>
          <a:p>
            <a:pPr marL="0" marR="0" lvl="0" indent="0" algn="l" defTabSz="914377" rtl="0" eaLnBrk="1" fontAlgn="auto" latinLnBrk="0" hangingPunct="1">
              <a:lnSpc>
                <a:spcPts val="2000"/>
              </a:lnSpc>
              <a:spcBef>
                <a:spcPts val="0"/>
              </a:spcBef>
              <a:spcAft>
                <a:spcPts val="600"/>
              </a:spcAft>
              <a:buClr>
                <a:schemeClr val="tx1"/>
              </a:buClr>
              <a:buSzTx/>
              <a:buFont typeface="Arial" panose="020B0604020202020204" pitchFamily="34" charset="0"/>
              <a:buNone/>
              <a:tabLst/>
              <a:defRPr/>
            </a:pPr>
            <a:r>
              <a:rPr lang="en-US"/>
              <a:t>Lorem ipsum dolor sit </a:t>
            </a:r>
            <a:r>
              <a:rPr lang="en-US" err="1"/>
              <a:t>amet</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Lorem ipsum dolor sit </a:t>
            </a:r>
            <a:r>
              <a:rPr lang="en-US" err="1"/>
              <a:t>amet</a:t>
            </a:r>
            <a:r>
              <a:rPr lang="en-US"/>
              <a:t>.</a:t>
            </a:r>
          </a:p>
        </p:txBody>
      </p:sp>
      <p:sp>
        <p:nvSpPr>
          <p:cNvPr id="5" name="Text Placeholder 15">
            <a:extLst>
              <a:ext uri="{FF2B5EF4-FFF2-40B4-BE49-F238E27FC236}">
                <a16:creationId xmlns:a16="http://schemas.microsoft.com/office/drawing/2014/main" id="{377507D8-9818-44ED-B070-BA02C8D503D1}"/>
              </a:ext>
            </a:extLst>
          </p:cNvPr>
          <p:cNvSpPr>
            <a:spLocks noGrp="1"/>
          </p:cNvSpPr>
          <p:nvPr>
            <p:ph type="body" sz="quarter" idx="60" hasCustomPrompt="1"/>
          </p:nvPr>
        </p:nvSpPr>
        <p:spPr>
          <a:xfrm>
            <a:off x="1405180" y="3892811"/>
            <a:ext cx="3732841"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2" name="Title 1">
            <a:extLst>
              <a:ext uri="{FF2B5EF4-FFF2-40B4-BE49-F238E27FC236}">
                <a16:creationId xmlns:a16="http://schemas.microsoft.com/office/drawing/2014/main" id="{A9CECA2F-9EBF-624B-3803-878C7A70FF2F}"/>
              </a:ext>
            </a:extLst>
          </p:cNvPr>
          <p:cNvSpPr>
            <a:spLocks noGrp="1"/>
          </p:cNvSpPr>
          <p:nvPr>
            <p:ph type="title" hasCustomPrompt="1"/>
          </p:nvPr>
        </p:nvSpPr>
        <p:spPr>
          <a:xfrm>
            <a:off x="1405181" y="3311134"/>
            <a:ext cx="3732841" cy="430887"/>
          </a:xfrm>
        </p:spPr>
        <p:txBody>
          <a:bodyPr>
            <a:noAutofit/>
          </a:bodyPr>
          <a:lstStyle>
            <a:lvl1pPr>
              <a:defRPr>
                <a:solidFill>
                  <a:schemeClr val="tx1"/>
                </a:solidFill>
              </a:defRPr>
            </a:lvl1pPr>
          </a:lstStyle>
          <a:p>
            <a:r>
              <a:rPr lang="en-US"/>
              <a:t>FirstName </a:t>
            </a:r>
            <a:r>
              <a:rPr lang="en-US" err="1"/>
              <a:t>LastName</a:t>
            </a:r>
            <a:endParaRPr lang="en-US"/>
          </a:p>
        </p:txBody>
      </p:sp>
      <p:sp>
        <p:nvSpPr>
          <p:cNvPr id="12" name="Picture Placeholder 2">
            <a:extLst>
              <a:ext uri="{FF2B5EF4-FFF2-40B4-BE49-F238E27FC236}">
                <a16:creationId xmlns:a16="http://schemas.microsoft.com/office/drawing/2014/main" id="{12A875E5-DD72-081B-BB4A-2EE9715E5D3E}"/>
              </a:ext>
              <a:ext uri="{C183D7F6-B498-43B3-948B-1728B52AA6E4}">
                <adec:decorative xmlns:adec="http://schemas.microsoft.com/office/drawing/2017/decorative" val="1"/>
              </a:ext>
            </a:extLst>
          </p:cNvPr>
          <p:cNvSpPr>
            <a:spLocks noGrp="1" noChangeAspect="1"/>
          </p:cNvSpPr>
          <p:nvPr>
            <p:ph type="pic" sz="quarter" idx="41" hasCustomPrompt="1"/>
          </p:nvPr>
        </p:nvSpPr>
        <p:spPr>
          <a:xfrm>
            <a:off x="1405181" y="1278740"/>
            <a:ext cx="1600200" cy="160020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pic>
        <p:nvPicPr>
          <p:cNvPr id="4" name="Logo">
            <a:extLst>
              <a:ext uri="{FF2B5EF4-FFF2-40B4-BE49-F238E27FC236}">
                <a16:creationId xmlns:a16="http://schemas.microsoft.com/office/drawing/2014/main" id="{81F28B22-04DF-35BB-9FD4-CF1F9FD4AD06}"/>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spTree>
    <p:extLst>
      <p:ext uri="{BB962C8B-B14F-4D97-AF65-F5344CB8AC3E}">
        <p14:creationId xmlns:p14="http://schemas.microsoft.com/office/powerpoint/2010/main" val="1302915694"/>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Team – Executive Welcom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C180AEC-BD6B-69F2-D873-00D918AC9432}"/>
              </a:ext>
              <a:ext uri="{C183D7F6-B498-43B3-948B-1728B52AA6E4}">
                <adec:decorative xmlns:adec="http://schemas.microsoft.com/office/drawing/2017/decorative" val="1"/>
              </a:ext>
            </a:extLst>
          </p:cNvPr>
          <p:cNvSpPr/>
          <p:nvPr userDrawn="1"/>
        </p:nvSpPr>
        <p:spPr>
          <a:xfrm>
            <a:off x="7842059" y="0"/>
            <a:ext cx="4349940" cy="6858000"/>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pic>
        <p:nvPicPr>
          <p:cNvPr id="13" name="Logo">
            <a:extLst>
              <a:ext uri="{FF2B5EF4-FFF2-40B4-BE49-F238E27FC236}">
                <a16:creationId xmlns:a16="http://schemas.microsoft.com/office/drawing/2014/main" id="{C6A8A3EE-1806-F5C2-9FFB-BF4C0DAAB43F}"/>
              </a:ext>
            </a:extLst>
          </p:cNvPr>
          <p:cNvPicPr>
            <a:picLocks noChangeAspect="1"/>
          </p:cNvPicPr>
          <p:nvPr userDrawn="1"/>
        </p:nvPicPr>
        <p:blipFill>
          <a:blip r:embed="rId2">
            <a:duotone>
              <a:schemeClr val="bg2">
                <a:shade val="45000"/>
                <a:satMod val="135000"/>
              </a:schemeClr>
              <a:prstClr val="white"/>
            </a:duotone>
            <a:alphaModFix amt="66000"/>
          </a:blip>
          <a:srcRect/>
          <a:stretch/>
        </p:blipFill>
        <p:spPr>
          <a:xfrm>
            <a:off x="10693685" y="6392510"/>
            <a:ext cx="888715" cy="215445"/>
          </a:xfrm>
          <a:prstGeom prst="rect">
            <a:avLst/>
          </a:prstGeom>
        </p:spPr>
      </p:pic>
      <p:sp>
        <p:nvSpPr>
          <p:cNvPr id="15" name="Text Placeholder 2">
            <a:extLst>
              <a:ext uri="{FF2B5EF4-FFF2-40B4-BE49-F238E27FC236}">
                <a16:creationId xmlns:a16="http://schemas.microsoft.com/office/drawing/2014/main" id="{850C3CEA-7941-C5A4-7F4A-FDFE1EFC15DE}"/>
              </a:ext>
            </a:extLst>
          </p:cNvPr>
          <p:cNvSpPr>
            <a:spLocks noGrp="1"/>
          </p:cNvSpPr>
          <p:nvPr>
            <p:ph type="body" sz="quarter" idx="84" hasCustomPrompt="1"/>
          </p:nvPr>
        </p:nvSpPr>
        <p:spPr>
          <a:xfrm>
            <a:off x="8746548" y="5341064"/>
            <a:ext cx="2583310" cy="169277"/>
          </a:xfrm>
        </p:spPr>
        <p:txBody>
          <a:bodyPr>
            <a:noAutofit/>
          </a:bodyPr>
          <a:lstStyle>
            <a:lvl1pPr marL="0" indent="0" algn="l">
              <a:lnSpc>
                <a:spcPct val="120000"/>
              </a:lnSpc>
              <a:spcBef>
                <a:spcPts val="0"/>
              </a:spcBef>
              <a:spcAft>
                <a:spcPts val="800"/>
              </a:spcAft>
              <a:buFont typeface="Arial" panose="020B0604020202020204" pitchFamily="34" charset="0"/>
              <a:buNone/>
              <a:tabLst/>
              <a:defRPr sz="1000" b="1" i="0" cap="all" spc="150" baseline="0">
                <a:solidFill>
                  <a:schemeClr val="tx2"/>
                </a:solidFill>
                <a:latin typeface="Gibson SemiBold" pitchFamily="2" charset="77"/>
              </a:defRPr>
            </a:lvl1pPr>
          </a:lstStyle>
          <a:p>
            <a:pPr lvl="0"/>
            <a:r>
              <a:rPr lang="en-US">
                <a:effectLst/>
              </a:rPr>
              <a:t>TITLE</a:t>
            </a:r>
          </a:p>
        </p:txBody>
      </p:sp>
      <p:sp>
        <p:nvSpPr>
          <p:cNvPr id="14" name="Text Placeholder 1">
            <a:extLst>
              <a:ext uri="{FF2B5EF4-FFF2-40B4-BE49-F238E27FC236}">
                <a16:creationId xmlns:a16="http://schemas.microsoft.com/office/drawing/2014/main" id="{CF172A2C-D800-8B6F-954A-0C4FA4033F7E}"/>
              </a:ext>
            </a:extLst>
          </p:cNvPr>
          <p:cNvSpPr>
            <a:spLocks noGrp="1"/>
          </p:cNvSpPr>
          <p:nvPr>
            <p:ph type="body" sz="quarter" idx="83" hasCustomPrompt="1"/>
          </p:nvPr>
        </p:nvSpPr>
        <p:spPr>
          <a:xfrm>
            <a:off x="8746548" y="4925621"/>
            <a:ext cx="2583310" cy="338554"/>
          </a:xfrm>
        </p:spPr>
        <p:txBody>
          <a:bodyPr anchor="b" anchorCtr="0">
            <a:noAutofit/>
          </a:bodyPr>
          <a:lstStyle>
            <a:lvl1pPr marL="0" indent="0" algn="l">
              <a:lnSpc>
                <a:spcPct val="120000"/>
              </a:lnSpc>
              <a:buNone/>
              <a:defRPr sz="20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9" name="Picture Placeholder 2">
            <a:extLst>
              <a:ext uri="{FF2B5EF4-FFF2-40B4-BE49-F238E27FC236}">
                <a16:creationId xmlns:a16="http://schemas.microsoft.com/office/drawing/2014/main" id="{779F5EE8-6658-2330-FB44-CC7FAEA226E6}"/>
              </a:ext>
              <a:ext uri="{C183D7F6-B498-43B3-948B-1728B52AA6E4}">
                <adec:decorative xmlns:adec="http://schemas.microsoft.com/office/drawing/2017/decorative" val="1"/>
              </a:ext>
            </a:extLst>
          </p:cNvPr>
          <p:cNvSpPr>
            <a:spLocks noGrp="1" noChangeAspect="1"/>
          </p:cNvSpPr>
          <p:nvPr>
            <p:ph type="pic" sz="quarter" idx="41" hasCustomPrompt="1"/>
          </p:nvPr>
        </p:nvSpPr>
        <p:spPr>
          <a:xfrm>
            <a:off x="8746548" y="3429000"/>
            <a:ext cx="1280160" cy="1280160"/>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cxnSp>
        <p:nvCxnSpPr>
          <p:cNvPr id="16" name="Straight Arrow Connector 15">
            <a:extLst>
              <a:ext uri="{FF2B5EF4-FFF2-40B4-BE49-F238E27FC236}">
                <a16:creationId xmlns:a16="http://schemas.microsoft.com/office/drawing/2014/main" id="{5AF2218D-7002-1D63-03B7-D3F12649E183}"/>
              </a:ext>
              <a:ext uri="{C183D7F6-B498-43B3-948B-1728B52AA6E4}">
                <adec:decorative xmlns:adec="http://schemas.microsoft.com/office/drawing/2017/decorative" val="1"/>
              </a:ext>
            </a:extLst>
          </p:cNvPr>
          <p:cNvCxnSpPr>
            <a:cxnSpLocks/>
          </p:cNvCxnSpPr>
          <p:nvPr userDrawn="1"/>
        </p:nvCxnSpPr>
        <p:spPr>
          <a:xfrm>
            <a:off x="7181331" y="5127198"/>
            <a:ext cx="1256986" cy="0"/>
          </a:xfrm>
          <a:prstGeom prst="straightConnector1">
            <a:avLst/>
          </a:prstGeom>
          <a:ln w="15875">
            <a:solidFill>
              <a:schemeClr val="bg1">
                <a:lumMod val="75000"/>
              </a:schemeClr>
            </a:solidFill>
            <a:tailEnd type="arrow" w="med" len="sm"/>
          </a:ln>
        </p:spPr>
        <p:style>
          <a:lnRef idx="1">
            <a:schemeClr val="accent1"/>
          </a:lnRef>
          <a:fillRef idx="0">
            <a:schemeClr val="accent1"/>
          </a:fillRef>
          <a:effectRef idx="0">
            <a:schemeClr val="accent1"/>
          </a:effectRef>
          <a:fontRef idx="minor">
            <a:schemeClr val="tx1"/>
          </a:fontRef>
        </p:style>
      </p:cxnSp>
      <p:sp>
        <p:nvSpPr>
          <p:cNvPr id="4" name="Text Placeholder 26">
            <a:extLst>
              <a:ext uri="{FF2B5EF4-FFF2-40B4-BE49-F238E27FC236}">
                <a16:creationId xmlns:a16="http://schemas.microsoft.com/office/drawing/2014/main" id="{AD04ADC8-12A9-E7D7-83C2-DCA2CA64B2B7}"/>
              </a:ext>
            </a:extLst>
          </p:cNvPr>
          <p:cNvSpPr>
            <a:spLocks noGrp="1"/>
          </p:cNvSpPr>
          <p:nvPr>
            <p:ph type="body" sz="quarter" idx="70" hasCustomPrompt="1"/>
          </p:nvPr>
        </p:nvSpPr>
        <p:spPr>
          <a:xfrm>
            <a:off x="609600" y="1737360"/>
            <a:ext cx="6366934" cy="4459222"/>
          </a:xfrm>
        </p:spPr>
        <p:txBody>
          <a:bodyPr/>
          <a:lstStyle>
            <a:lvl1pPr marL="0" indent="0" algn="l">
              <a:lnSpc>
                <a:spcPct val="120000"/>
              </a:lnSpc>
              <a:spcAft>
                <a:spcPts val="0"/>
              </a:spcAft>
              <a:buNone/>
              <a:defRPr sz="12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Body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Vitae </a:t>
            </a:r>
            <a:r>
              <a:rPr lang="en-US" err="1"/>
              <a:t>justo</a:t>
            </a:r>
            <a:r>
              <a:rPr lang="en-US"/>
              <a:t> </a:t>
            </a:r>
            <a:r>
              <a:rPr lang="en-US" err="1"/>
              <a:t>eget</a:t>
            </a:r>
            <a:r>
              <a:rPr lang="en-US"/>
              <a:t> magna fermentum </a:t>
            </a:r>
            <a:r>
              <a:rPr lang="en-US" err="1"/>
              <a:t>iaculis</a:t>
            </a:r>
            <a:r>
              <a:rPr lang="en-US"/>
              <a:t> </a:t>
            </a:r>
            <a:r>
              <a:rPr lang="en-US" err="1"/>
              <a:t>eu</a:t>
            </a:r>
            <a:r>
              <a:rPr lang="en-US"/>
              <a:t>. Donec </a:t>
            </a:r>
            <a:r>
              <a:rPr lang="en-US" err="1"/>
              <a:t>adipiscing</a:t>
            </a:r>
            <a:r>
              <a:rPr lang="en-US"/>
              <a:t> </a:t>
            </a:r>
            <a:r>
              <a:rPr lang="en-US" err="1"/>
              <a:t>tristique</a:t>
            </a:r>
            <a:r>
              <a:rPr lang="en-US"/>
              <a:t> </a:t>
            </a:r>
            <a:r>
              <a:rPr lang="en-US" err="1"/>
              <a:t>risus</a:t>
            </a:r>
            <a:r>
              <a:rPr lang="en-US"/>
              <a:t> </a:t>
            </a:r>
            <a:r>
              <a:rPr lang="en-US" err="1"/>
              <a:t>nec</a:t>
            </a:r>
            <a:r>
              <a:rPr lang="en-US"/>
              <a:t> </a:t>
            </a:r>
            <a:r>
              <a:rPr lang="en-US" err="1"/>
              <a:t>feugiat</a:t>
            </a:r>
            <a:r>
              <a:rPr lang="en-US"/>
              <a:t> in fermentum.</a:t>
            </a:r>
          </a:p>
          <a:p>
            <a:pPr lvl="0"/>
            <a:endParaRPr lang="en-US"/>
          </a:p>
        </p:txBody>
      </p:sp>
      <p:sp>
        <p:nvSpPr>
          <p:cNvPr id="3" name="Title Placeholder 3">
            <a:extLst>
              <a:ext uri="{FF2B5EF4-FFF2-40B4-BE49-F238E27FC236}">
                <a16:creationId xmlns:a16="http://schemas.microsoft.com/office/drawing/2014/main" id="{C621562D-22CE-588D-631E-C9CD1E60C678}"/>
              </a:ext>
            </a:extLst>
          </p:cNvPr>
          <p:cNvSpPr>
            <a:spLocks noGrp="1"/>
          </p:cNvSpPr>
          <p:nvPr>
            <p:ph type="title" hasCustomPrompt="1"/>
          </p:nvPr>
        </p:nvSpPr>
        <p:spPr>
          <a:xfrm>
            <a:off x="609600" y="1097280"/>
            <a:ext cx="6366934" cy="468560"/>
          </a:xfrm>
          <a:prstGeom prst="rect">
            <a:avLst/>
          </a:prstGeom>
        </p:spPr>
        <p:txBody>
          <a:bodyPr vert="horz" lIns="0" tIns="0" rIns="0" bIns="0" rtlCol="0" anchor="t" anchorCtr="0">
            <a:noAutofit/>
          </a:bodyPr>
          <a:lstStyle/>
          <a:p>
            <a:r>
              <a:rPr lang="en-US"/>
              <a:t>Team Slide Title – Executive Welcome</a:t>
            </a:r>
          </a:p>
        </p:txBody>
      </p:sp>
      <p:sp>
        <p:nvSpPr>
          <p:cNvPr id="5" name="Rectangle 4">
            <a:extLst>
              <a:ext uri="{FF2B5EF4-FFF2-40B4-BE49-F238E27FC236}">
                <a16:creationId xmlns:a16="http://schemas.microsoft.com/office/drawing/2014/main" id="{FFF25662-E12C-0127-FE96-83436853BFE5}"/>
              </a:ext>
              <a:ext uri="{C183D7F6-B498-43B3-948B-1728B52AA6E4}">
                <adec:decorative xmlns:adec="http://schemas.microsoft.com/office/drawing/2017/decorative" val="1"/>
              </a:ext>
            </a:extLst>
          </p:cNvPr>
          <p:cNvSpPr/>
          <p:nvPr userDrawn="1"/>
        </p:nvSpPr>
        <p:spPr>
          <a:xfrm>
            <a:off x="609599" y="689318"/>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86931795"/>
      </p:ext>
    </p:extLst>
  </p:cSld>
  <p:clrMapOvr>
    <a:masterClrMapping/>
  </p:clrMapOvr>
  <p:extLst>
    <p:ext uri="{DCECCB84-F9BA-43D5-87BE-67443E8EF086}">
      <p15:sldGuideLst xmlns:p15="http://schemas.microsoft.com/office/powerpoint/2012/main">
        <p15:guide id="1" orient="horz" pos="1872">
          <p15:clr>
            <a:srgbClr val="FBAE40"/>
          </p15:clr>
        </p15:guide>
        <p15:guide id="2" pos="2352">
          <p15:clr>
            <a:srgbClr val="FBAE40"/>
          </p15:clr>
        </p15:guide>
      </p15:sldGuideLst>
    </p:ext>
  </p:extLst>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Client Story">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9F566588-020F-E796-0942-E2FB03DE9631}"/>
              </a:ext>
              <a:ext uri="{C183D7F6-B498-43B3-948B-1728B52AA6E4}">
                <adec:decorative xmlns:adec="http://schemas.microsoft.com/office/drawing/2017/decorative" val="1"/>
              </a:ext>
            </a:extLst>
          </p:cNvPr>
          <p:cNvSpPr/>
          <p:nvPr userDrawn="1"/>
        </p:nvSpPr>
        <p:spPr>
          <a:xfrm>
            <a:off x="6096000" y="0"/>
            <a:ext cx="6096000" cy="6858000"/>
          </a:xfrm>
          <a:prstGeom prst="rect">
            <a:avLst/>
          </a:prstGeom>
          <a:solidFill>
            <a:schemeClr val="bg2"/>
          </a:solidFill>
          <a:ln w="12700">
            <a:noFill/>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3" name="Text Placeholder 2">
            <a:extLst>
              <a:ext uri="{FF2B5EF4-FFF2-40B4-BE49-F238E27FC236}">
                <a16:creationId xmlns:a16="http://schemas.microsoft.com/office/drawing/2014/main" id="{887E61D2-23C4-1DBE-0B9E-13152DBA4551}"/>
              </a:ext>
            </a:extLst>
          </p:cNvPr>
          <p:cNvSpPr>
            <a:spLocks noGrp="1"/>
          </p:cNvSpPr>
          <p:nvPr>
            <p:ph type="body" sz="quarter" idx="83" hasCustomPrompt="1"/>
          </p:nvPr>
        </p:nvSpPr>
        <p:spPr>
          <a:xfrm>
            <a:off x="609600" y="4086225"/>
            <a:ext cx="4953000" cy="2085975"/>
          </a:xfrm>
        </p:spPr>
        <p:txBody>
          <a:bodyPr/>
          <a:lstStyle>
            <a:lvl1pPr marL="171450" indent="-171450">
              <a:lnSpc>
                <a:spcPct val="120000"/>
              </a:lnSpc>
              <a:buFont typeface="Arial" panose="020B0604020202020204" pitchFamily="34" charset="0"/>
              <a:buChar char="•"/>
              <a:defRPr sz="1000"/>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endParaRPr lang="en-US"/>
          </a:p>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endParaRPr lang="en-US"/>
          </a:p>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endParaRPr lang="en-US"/>
          </a:p>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endParaRPr lang="en-US"/>
          </a:p>
        </p:txBody>
      </p:sp>
      <p:sp>
        <p:nvSpPr>
          <p:cNvPr id="27" name="Text Placeholder 2">
            <a:extLst>
              <a:ext uri="{FF2B5EF4-FFF2-40B4-BE49-F238E27FC236}">
                <a16:creationId xmlns:a16="http://schemas.microsoft.com/office/drawing/2014/main" id="{18109FC2-A268-6B05-1E61-3D6F24E9A031}"/>
              </a:ext>
            </a:extLst>
          </p:cNvPr>
          <p:cNvSpPr>
            <a:spLocks noGrp="1"/>
          </p:cNvSpPr>
          <p:nvPr>
            <p:ph type="body" sz="quarter" idx="82" hasCustomPrompt="1"/>
          </p:nvPr>
        </p:nvSpPr>
        <p:spPr>
          <a:xfrm>
            <a:off x="609600" y="3687293"/>
            <a:ext cx="4952999" cy="302804"/>
          </a:xfrm>
        </p:spPr>
        <p:txBody>
          <a:bodyPr anchor="ctr">
            <a:noAutofit/>
          </a:bodyPr>
          <a:lstStyle>
            <a:lvl1pPr marL="0" indent="0">
              <a:lnSpc>
                <a:spcPct val="100000"/>
              </a:lnSpc>
              <a:spcBef>
                <a:spcPts val="0"/>
              </a:spcBef>
              <a:spcAft>
                <a:spcPts val="800"/>
              </a:spcAft>
              <a:buFont typeface="Arial" panose="020B0604020202020204" pitchFamily="34" charset="0"/>
              <a:buNone/>
              <a:tabLst/>
              <a:defRPr sz="1200" b="0" i="0" spc="0">
                <a:solidFill>
                  <a:schemeClr val="tx1"/>
                </a:solidFill>
                <a:latin typeface="Gibson Medium" panose="02000000000000000000" pitchFamily="2" charset="77"/>
              </a:defRPr>
            </a:lvl1pPr>
          </a:lstStyle>
          <a:p>
            <a:pPr lvl="0"/>
            <a:r>
              <a:rPr lang="en-US"/>
              <a:t>The Details</a:t>
            </a:r>
          </a:p>
        </p:txBody>
      </p:sp>
      <p:sp>
        <p:nvSpPr>
          <p:cNvPr id="5" name="Text Placeholder 2">
            <a:extLst>
              <a:ext uri="{FF2B5EF4-FFF2-40B4-BE49-F238E27FC236}">
                <a16:creationId xmlns:a16="http://schemas.microsoft.com/office/drawing/2014/main" id="{FF98EFD0-DCCD-DF97-DC20-0B4A8E0056A2}"/>
              </a:ext>
            </a:extLst>
          </p:cNvPr>
          <p:cNvSpPr>
            <a:spLocks noGrp="1"/>
          </p:cNvSpPr>
          <p:nvPr>
            <p:ph type="body" sz="quarter" idx="84" hasCustomPrompt="1"/>
          </p:nvPr>
        </p:nvSpPr>
        <p:spPr>
          <a:xfrm>
            <a:off x="609600" y="2358075"/>
            <a:ext cx="4953000" cy="932357"/>
          </a:xfrm>
        </p:spPr>
        <p:txBody>
          <a:bodyPr/>
          <a:lstStyle>
            <a:lvl1pPr marL="0" indent="0">
              <a:lnSpc>
                <a:spcPct val="120000"/>
              </a:lnSpc>
              <a:buFont typeface="Arial" panose="020B0604020202020204" pitchFamily="34" charset="0"/>
              <a:buNone/>
              <a:defRPr sz="1200"/>
            </a:lvl1pPr>
          </a:lstStyle>
          <a:p>
            <a:pPr lvl="0"/>
            <a:r>
              <a:rPr lang="en-US"/>
              <a:t>Summary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Justo </a:t>
            </a:r>
            <a:r>
              <a:rPr lang="en-US" err="1"/>
              <a:t>donec</a:t>
            </a:r>
            <a:r>
              <a:rPr lang="en-US"/>
              <a:t> </a:t>
            </a:r>
            <a:r>
              <a:rPr lang="en-US" err="1"/>
              <a:t>enim</a:t>
            </a:r>
            <a:r>
              <a:rPr lang="en-US"/>
              <a:t> diam </a:t>
            </a:r>
            <a:r>
              <a:rPr lang="en-US" err="1"/>
              <a:t>vulputate</a:t>
            </a:r>
            <a:r>
              <a:rPr lang="en-US"/>
              <a:t> </a:t>
            </a:r>
            <a:r>
              <a:rPr lang="en-US" err="1"/>
              <a:t>ut</a:t>
            </a:r>
            <a:r>
              <a:rPr lang="en-US"/>
              <a:t> pharetra sit </a:t>
            </a:r>
            <a:r>
              <a:rPr lang="en-US" err="1"/>
              <a:t>amet</a:t>
            </a:r>
            <a:r>
              <a:rPr lang="en-US"/>
              <a:t>. Nunc pulvinar </a:t>
            </a:r>
            <a:r>
              <a:rPr lang="en-US" err="1"/>
              <a:t>sapien</a:t>
            </a:r>
            <a:r>
              <a:rPr lang="en-US"/>
              <a:t> et ligula. Justo </a:t>
            </a:r>
            <a:r>
              <a:rPr lang="en-US" err="1"/>
              <a:t>donec</a:t>
            </a:r>
            <a:r>
              <a:rPr lang="en-US"/>
              <a:t> </a:t>
            </a:r>
            <a:r>
              <a:rPr lang="en-US" err="1"/>
              <a:t>enim</a:t>
            </a:r>
            <a:r>
              <a:rPr lang="en-US"/>
              <a:t> diam </a:t>
            </a:r>
            <a:r>
              <a:rPr lang="en-US" err="1"/>
              <a:t>vulputate</a:t>
            </a:r>
            <a:r>
              <a:rPr lang="en-US"/>
              <a:t> </a:t>
            </a:r>
            <a:r>
              <a:rPr lang="en-US" err="1"/>
              <a:t>ut</a:t>
            </a:r>
            <a:r>
              <a:rPr lang="en-US"/>
              <a:t> pharetra sit </a:t>
            </a:r>
            <a:r>
              <a:rPr lang="en-US" err="1"/>
              <a:t>amet</a:t>
            </a:r>
            <a:r>
              <a:rPr lang="en-US"/>
              <a:t>. </a:t>
            </a:r>
          </a:p>
        </p:txBody>
      </p:sp>
      <p:sp>
        <p:nvSpPr>
          <p:cNvPr id="25" name="Title 7">
            <a:extLst>
              <a:ext uri="{FF2B5EF4-FFF2-40B4-BE49-F238E27FC236}">
                <a16:creationId xmlns:a16="http://schemas.microsoft.com/office/drawing/2014/main" id="{E8CC3046-B0AA-250E-169D-D52DB927272F}"/>
              </a:ext>
            </a:extLst>
          </p:cNvPr>
          <p:cNvSpPr>
            <a:spLocks noGrp="1"/>
          </p:cNvSpPr>
          <p:nvPr>
            <p:ph type="title" hasCustomPrompt="1"/>
          </p:nvPr>
        </p:nvSpPr>
        <p:spPr>
          <a:xfrm>
            <a:off x="609600" y="1359599"/>
            <a:ext cx="4951888" cy="821041"/>
          </a:xfrm>
        </p:spPr>
        <p:txBody>
          <a:bodyPr/>
          <a:lstStyle/>
          <a:p>
            <a:r>
              <a:rPr lang="en-US"/>
              <a:t>Client Story – Example with a Longer Title</a:t>
            </a:r>
          </a:p>
        </p:txBody>
      </p:sp>
      <p:sp>
        <p:nvSpPr>
          <p:cNvPr id="19" name="Text Placeholder 15">
            <a:extLst>
              <a:ext uri="{FF2B5EF4-FFF2-40B4-BE49-F238E27FC236}">
                <a16:creationId xmlns:a16="http://schemas.microsoft.com/office/drawing/2014/main" id="{7331B92E-D804-682B-5034-AD2F9A60697C}"/>
              </a:ext>
            </a:extLst>
          </p:cNvPr>
          <p:cNvSpPr>
            <a:spLocks noGrp="1"/>
          </p:cNvSpPr>
          <p:nvPr>
            <p:ph type="body" sz="quarter" idx="17" hasCustomPrompt="1"/>
          </p:nvPr>
        </p:nvSpPr>
        <p:spPr>
          <a:xfrm>
            <a:off x="609600" y="943614"/>
            <a:ext cx="4951888" cy="278561"/>
          </a:xfrm>
        </p:spPr>
        <p:txBody>
          <a:bodyPr anchor="t"/>
          <a:lstStyle>
            <a:lvl1pPr marL="0" indent="0">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Client Name or Alias</a:t>
            </a:r>
          </a:p>
        </p:txBody>
      </p:sp>
      <p:grpSp>
        <p:nvGrpSpPr>
          <p:cNvPr id="22" name="Group 21" descr="CapTech client story">
            <a:extLst>
              <a:ext uri="{FF2B5EF4-FFF2-40B4-BE49-F238E27FC236}">
                <a16:creationId xmlns:a16="http://schemas.microsoft.com/office/drawing/2014/main" id="{BCEA5D6F-BD40-06FB-6C50-CD1CA8E5657E}"/>
              </a:ext>
            </a:extLst>
          </p:cNvPr>
          <p:cNvGrpSpPr/>
          <p:nvPr userDrawn="1"/>
        </p:nvGrpSpPr>
        <p:grpSpPr>
          <a:xfrm>
            <a:off x="0" y="0"/>
            <a:ext cx="2218765" cy="595223"/>
            <a:chOff x="0" y="0"/>
            <a:chExt cx="2218765" cy="595223"/>
          </a:xfrm>
        </p:grpSpPr>
        <p:sp>
          <p:nvSpPr>
            <p:cNvPr id="11" name="Rectangle 10">
              <a:extLst>
                <a:ext uri="{FF2B5EF4-FFF2-40B4-BE49-F238E27FC236}">
                  <a16:creationId xmlns:a16="http://schemas.microsoft.com/office/drawing/2014/main" id="{65E89973-2CC9-F5FD-646E-F6C7A07447F8}"/>
                </a:ext>
              </a:extLst>
            </p:cNvPr>
            <p:cNvSpPr/>
            <p:nvPr userDrawn="1"/>
          </p:nvSpPr>
          <p:spPr>
            <a:xfrm>
              <a:off x="0" y="0"/>
              <a:ext cx="2218765" cy="595223"/>
            </a:xfrm>
            <a:prstGeom prst="rect">
              <a:avLst/>
            </a:prstGeom>
            <a:solidFill>
              <a:schemeClr val="tx1"/>
            </a:solidFill>
            <a:ln w="12700">
              <a:noFill/>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15" name="Text Placeholder 3">
              <a:extLst>
                <a:ext uri="{FF2B5EF4-FFF2-40B4-BE49-F238E27FC236}">
                  <a16:creationId xmlns:a16="http://schemas.microsoft.com/office/drawing/2014/main" id="{75F470E3-82BB-AA81-C572-72C14BD98E19}"/>
                </a:ext>
              </a:extLst>
            </p:cNvPr>
            <p:cNvSpPr txBox="1">
              <a:spLocks/>
            </p:cNvSpPr>
            <p:nvPr userDrawn="1"/>
          </p:nvSpPr>
          <p:spPr>
            <a:xfrm>
              <a:off x="1115213" y="252351"/>
              <a:ext cx="838903" cy="99505"/>
            </a:xfrm>
            <a:prstGeom prst="rect">
              <a:avLst/>
            </a:prstGeom>
          </p:spPr>
          <p:txBody>
            <a:bodyPr lIns="0" tIns="0" rIns="0" bIns="0"/>
            <a:lstStyle>
              <a:lvl1pPr marL="0" indent="0" algn="l" defTabSz="914377" rtl="0" eaLnBrk="1" latinLnBrk="0" hangingPunct="1">
                <a:lnSpc>
                  <a:spcPct val="100000"/>
                </a:lnSpc>
                <a:spcBef>
                  <a:spcPts val="1000"/>
                </a:spcBef>
                <a:buFont typeface="Arial" panose="020B0604020202020204" pitchFamily="34" charset="0"/>
                <a:buNone/>
                <a:defRPr sz="1400" b="0" i="0" kern="900" spc="20" baseline="0">
                  <a:solidFill>
                    <a:schemeClr val="tx1"/>
                  </a:solidFill>
                  <a:latin typeface="Gibson" panose="02000000000000000000" pitchFamily="2" charset="77"/>
                  <a:ea typeface="+mn-ea"/>
                  <a:cs typeface="+mn-cs"/>
                </a:defRPr>
              </a:lvl1pPr>
              <a:lvl2pPr marL="457189" indent="0" algn="l" defTabSz="914377" rtl="0" eaLnBrk="1" latinLnBrk="0" hangingPunct="1">
                <a:lnSpc>
                  <a:spcPct val="100000"/>
                </a:lnSpc>
                <a:spcBef>
                  <a:spcPts val="500"/>
                </a:spcBef>
                <a:buFont typeface="Arial" panose="020B0604020202020204" pitchFamily="34" charset="0"/>
                <a:buNone/>
                <a:defRPr sz="2000" b="1" i="0" kern="1200">
                  <a:solidFill>
                    <a:schemeClr val="tx2"/>
                  </a:solidFill>
                  <a:latin typeface="Gibson" panose="02000000000000000000" pitchFamily="2" charset="77"/>
                  <a:ea typeface="+mn-ea"/>
                  <a:cs typeface="+mn-cs"/>
                </a:defRPr>
              </a:lvl2pPr>
              <a:lvl3pPr marL="914377" indent="0" algn="l" defTabSz="914377" rtl="0" eaLnBrk="1" latinLnBrk="0" hangingPunct="1">
                <a:lnSpc>
                  <a:spcPts val="2000"/>
                </a:lnSpc>
                <a:spcBef>
                  <a:spcPts val="500"/>
                </a:spcBef>
                <a:buFont typeface="Arial" panose="020B0604020202020204" pitchFamily="34" charset="0"/>
                <a:buNone/>
                <a:defRPr sz="2000" b="0" i="0" kern="1200">
                  <a:solidFill>
                    <a:schemeClr val="tx1"/>
                  </a:solidFill>
                  <a:latin typeface="Gibson" panose="02000000000000000000" pitchFamily="2" charset="77"/>
                  <a:ea typeface="+mn-ea"/>
                  <a:cs typeface="+mn-cs"/>
                </a:defRPr>
              </a:lvl3pPr>
              <a:lvl4pPr marL="1371566" indent="0" algn="l" defTabSz="914377" rtl="0" eaLnBrk="1" latinLnBrk="0" hangingPunct="1">
                <a:lnSpc>
                  <a:spcPts val="2000"/>
                </a:lnSpc>
                <a:spcBef>
                  <a:spcPts val="500"/>
                </a:spcBef>
                <a:buFont typeface="Arial" panose="020B0604020202020204" pitchFamily="34" charset="0"/>
                <a:buNone/>
                <a:defRPr sz="1400" b="0" i="0" kern="1200">
                  <a:solidFill>
                    <a:schemeClr val="tx1"/>
                  </a:solidFill>
                  <a:latin typeface="Gibson" panose="02000000000000000000" pitchFamily="2" charset="77"/>
                  <a:ea typeface="+mn-ea"/>
                  <a:cs typeface="+mn-cs"/>
                </a:defRPr>
              </a:lvl4pPr>
              <a:lvl5pPr marL="1828754" indent="0" algn="l" defTabSz="914377" rtl="0" eaLnBrk="1" latinLnBrk="0" hangingPunct="1">
                <a:lnSpc>
                  <a:spcPts val="2000"/>
                </a:lnSpc>
                <a:spcBef>
                  <a:spcPts val="500"/>
                </a:spcBef>
                <a:buFont typeface="Arial" panose="020B0604020202020204" pitchFamily="34" charset="0"/>
                <a:buNone/>
                <a:defRPr sz="1400" b="0" i="0" kern="1200" spc="80" baseline="0">
                  <a:solidFill>
                    <a:schemeClr val="tx1"/>
                  </a:solidFill>
                  <a:latin typeface="Bebas Neue Regular" panose="020B0606020202050201" pitchFamily="34"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pPr>
              <a:r>
                <a:rPr lang="en-US" sz="700" b="1" i="0" spc="150">
                  <a:solidFill>
                    <a:schemeClr val="bg1"/>
                  </a:solidFill>
                  <a:latin typeface="Gibson SemiBold" pitchFamily="2" charset="77"/>
                </a:rPr>
                <a:t>CLIENT STORY</a:t>
              </a:r>
            </a:p>
          </p:txBody>
        </p:sp>
        <p:cxnSp>
          <p:nvCxnSpPr>
            <p:cNvPr id="16" name="Straight Connector 15">
              <a:extLst>
                <a:ext uri="{FF2B5EF4-FFF2-40B4-BE49-F238E27FC236}">
                  <a16:creationId xmlns:a16="http://schemas.microsoft.com/office/drawing/2014/main" id="{A0B5CC65-F158-F2BC-81EA-00C0EFDB4FF9}"/>
                </a:ext>
                <a:ext uri="{C183D7F6-B498-43B3-948B-1728B52AA6E4}">
                  <adec:decorative xmlns:adec="http://schemas.microsoft.com/office/drawing/2017/decorative" val="1"/>
                </a:ext>
              </a:extLst>
            </p:cNvPr>
            <p:cNvCxnSpPr>
              <a:cxnSpLocks/>
            </p:cNvCxnSpPr>
            <p:nvPr userDrawn="1"/>
          </p:nvCxnSpPr>
          <p:spPr>
            <a:xfrm>
              <a:off x="1011838" y="213863"/>
              <a:ext cx="0" cy="17648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1" name="Logo" descr="CapTech">
              <a:extLst>
                <a:ext uri="{FF2B5EF4-FFF2-40B4-BE49-F238E27FC236}">
                  <a16:creationId xmlns:a16="http://schemas.microsoft.com/office/drawing/2014/main" id="{1944E023-044F-346C-3249-16907D17786E}"/>
                </a:ext>
              </a:extLst>
            </p:cNvPr>
            <p:cNvPicPr>
              <a:picLocks noChangeAspect="1"/>
            </p:cNvPicPr>
            <p:nvPr userDrawn="1"/>
          </p:nvPicPr>
          <p:blipFill>
            <a:blip r:embed="rId2">
              <a:biLevel thresh="25000"/>
            </a:blip>
            <a:srcRect/>
            <a:stretch/>
          </p:blipFill>
          <p:spPr>
            <a:xfrm>
              <a:off x="313928" y="244378"/>
              <a:ext cx="593568" cy="143895"/>
            </a:xfrm>
            <a:prstGeom prst="rect">
              <a:avLst/>
            </a:prstGeom>
          </p:spPr>
        </p:pic>
      </p:grpSp>
      <p:sp>
        <p:nvSpPr>
          <p:cNvPr id="4" name="Picture Placeholder 3">
            <a:extLst>
              <a:ext uri="{FF2B5EF4-FFF2-40B4-BE49-F238E27FC236}">
                <a16:creationId xmlns:a16="http://schemas.microsoft.com/office/drawing/2014/main" id="{562C1E79-D1CB-8A7E-A6C7-82530769B862}"/>
              </a:ext>
            </a:extLst>
          </p:cNvPr>
          <p:cNvSpPr>
            <a:spLocks noGrp="1"/>
          </p:cNvSpPr>
          <p:nvPr>
            <p:ph type="pic" sz="quarter" idx="85" hasCustomPrompt="1"/>
          </p:nvPr>
        </p:nvSpPr>
        <p:spPr>
          <a:xfrm>
            <a:off x="6096000" y="0"/>
            <a:ext cx="6096000" cy="6858000"/>
          </a:xfrm>
          <a:pattFill prst="pct5">
            <a:fgClr>
              <a:schemeClr val="tx1"/>
            </a:fgClr>
            <a:bgClr>
              <a:schemeClr val="bg1"/>
            </a:bgClr>
          </a:pattFill>
        </p:spPr>
        <p:txBody>
          <a:bodyPr anchor="ctr"/>
          <a:lstStyle>
            <a:lvl1pPr marL="0" indent="0" algn="ctr">
              <a:buNone/>
              <a:defRPr sz="2800" b="0" i="0">
                <a:latin typeface="Gibson" pitchFamily="2" charset="77"/>
              </a:defRPr>
            </a:lvl1pPr>
          </a:lstStyle>
          <a:p>
            <a:r>
              <a:rPr lang="en-US"/>
              <a:t>Click to insert image</a:t>
            </a:r>
          </a:p>
        </p:txBody>
      </p:sp>
    </p:spTree>
    <p:extLst>
      <p:ext uri="{BB962C8B-B14F-4D97-AF65-F5344CB8AC3E}">
        <p14:creationId xmlns:p14="http://schemas.microsoft.com/office/powerpoint/2010/main" val="3499741990"/>
      </p:ext>
    </p:extLst>
  </p:cSld>
  <p:clrMapOvr>
    <a:masterClrMapping/>
  </p:clrMapOvr>
  <p:extLst>
    <p:ext uri="{DCECCB84-F9BA-43D5-87BE-67443E8EF086}">
      <p15:sldGuideLst xmlns:p15="http://schemas.microsoft.com/office/powerpoint/2012/main">
        <p15:guide id="1" pos="3504">
          <p15:clr>
            <a:srgbClr val="FBAE40"/>
          </p15:clr>
        </p15:guide>
      </p15:sldGuideLst>
    </p:ext>
  </p:extLst>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Closing – Tagline">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E80117F-9ABA-36B6-3193-112E356FA41F}"/>
              </a:ext>
              <a:ext uri="{C183D7F6-B498-43B3-948B-1728B52AA6E4}">
                <adec:decorative xmlns:adec="http://schemas.microsoft.com/office/drawing/2017/decorative" val="1"/>
              </a:ext>
            </a:extLst>
          </p:cNvPr>
          <p:cNvSpPr/>
          <p:nvPr userDrawn="1"/>
        </p:nvSpPr>
        <p:spPr>
          <a:xfrm>
            <a:off x="304800" y="320040"/>
            <a:ext cx="11544300" cy="6217920"/>
          </a:xfrm>
          <a:prstGeom prst="rect">
            <a:avLst/>
          </a:prstGeom>
          <a:solidFill>
            <a:schemeClr val="bg2"/>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6" name="Rectangle 5">
            <a:extLst>
              <a:ext uri="{FF2B5EF4-FFF2-40B4-BE49-F238E27FC236}">
                <a16:creationId xmlns:a16="http://schemas.microsoft.com/office/drawing/2014/main" id="{8906EFF6-D3BA-A52F-314B-1A7DD29EC4F7}"/>
              </a:ext>
              <a:ext uri="{C183D7F6-B498-43B3-948B-1728B52AA6E4}">
                <adec:decorative xmlns:adec="http://schemas.microsoft.com/office/drawing/2017/decorative" val="1"/>
              </a:ext>
            </a:extLst>
          </p:cNvPr>
          <p:cNvSpPr/>
          <p:nvPr userDrawn="1"/>
        </p:nvSpPr>
        <p:spPr>
          <a:xfrm>
            <a:off x="270933" y="6537960"/>
            <a:ext cx="11921067" cy="274320"/>
          </a:xfrm>
          <a:prstGeom prst="rect">
            <a:avLst/>
          </a:prstGeom>
          <a:solidFill>
            <a:schemeClr val="bg1"/>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pic>
        <p:nvPicPr>
          <p:cNvPr id="2" name="Picture 1" descr="CapTech">
            <a:extLst>
              <a:ext uri="{FF2B5EF4-FFF2-40B4-BE49-F238E27FC236}">
                <a16:creationId xmlns:a16="http://schemas.microsoft.com/office/drawing/2014/main" id="{4DAA607A-61CD-155B-99B6-687B9E5FAEF2}"/>
              </a:ext>
            </a:extLst>
          </p:cNvPr>
          <p:cNvPicPr>
            <a:picLocks noChangeAspect="1"/>
          </p:cNvPicPr>
          <p:nvPr userDrawn="1"/>
        </p:nvPicPr>
        <p:blipFill>
          <a:blip r:embed="rId2"/>
          <a:stretch>
            <a:fillRect/>
          </a:stretch>
        </p:blipFill>
        <p:spPr>
          <a:xfrm>
            <a:off x="5506134" y="4730781"/>
            <a:ext cx="1155653" cy="274321"/>
          </a:xfrm>
          <a:prstGeom prst="rect">
            <a:avLst/>
          </a:prstGeom>
        </p:spPr>
      </p:pic>
      <p:pic>
        <p:nvPicPr>
          <p:cNvPr id="4" name="Graphic 3" descr="Let's do next together.">
            <a:extLst>
              <a:ext uri="{FF2B5EF4-FFF2-40B4-BE49-F238E27FC236}">
                <a16:creationId xmlns:a16="http://schemas.microsoft.com/office/drawing/2014/main" id="{0F16BC6F-860A-13C4-1051-AB74B16BAE3B}"/>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2209800" y="3025074"/>
            <a:ext cx="7772400" cy="780958"/>
          </a:xfrm>
          <a:prstGeom prst="rect">
            <a:avLst/>
          </a:prstGeom>
        </p:spPr>
      </p:pic>
    </p:spTree>
    <p:extLst>
      <p:ext uri="{BB962C8B-B14F-4D97-AF65-F5344CB8AC3E}">
        <p14:creationId xmlns:p14="http://schemas.microsoft.com/office/powerpoint/2010/main" val="1320221728"/>
      </p:ext>
    </p:extLst>
  </p:cSld>
  <p:clrMapOvr>
    <a:masterClrMapping/>
  </p:clrMapOvr>
  <p:extLst>
    <p:ext uri="{DCECCB84-F9BA-43D5-87BE-67443E8EF086}">
      <p15:sldGuideLst xmlns:p15="http://schemas.microsoft.com/office/powerpoint/2012/main">
        <p15:guide id="2" pos="7680">
          <p15:clr>
            <a:srgbClr val="FBAE40"/>
          </p15:clr>
        </p15:guide>
        <p15:guide id="3" orient="horz" pos="2640">
          <p15:clr>
            <a:srgbClr val="FBAE40"/>
          </p15:clr>
        </p15:guide>
      </p15:sldGuideLst>
    </p:ext>
  </p:extLst>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Closing – Tagline + Contacts 2 (Light Gray)">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1CE6497-E66C-768D-5336-4CDF23C25D1B}"/>
              </a:ext>
              <a:ext uri="{C183D7F6-B498-43B3-948B-1728B52AA6E4}">
                <adec:decorative xmlns:adec="http://schemas.microsoft.com/office/drawing/2017/decorative" val="1"/>
              </a:ext>
            </a:extLst>
          </p:cNvPr>
          <p:cNvSpPr/>
          <p:nvPr userDrawn="1"/>
        </p:nvSpPr>
        <p:spPr>
          <a:xfrm>
            <a:off x="0" y="1"/>
            <a:ext cx="5303520" cy="6858000"/>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3" name="Text Placeholder 16">
            <a:extLst>
              <a:ext uri="{FF2B5EF4-FFF2-40B4-BE49-F238E27FC236}">
                <a16:creationId xmlns:a16="http://schemas.microsoft.com/office/drawing/2014/main" id="{ECA19DC5-90E7-3885-1105-2FFA61BF869B}"/>
              </a:ext>
            </a:extLst>
          </p:cNvPr>
          <p:cNvSpPr txBox="1">
            <a:spLocks/>
          </p:cNvSpPr>
          <p:nvPr userDrawn="1"/>
        </p:nvSpPr>
        <p:spPr>
          <a:xfrm>
            <a:off x="2072090" y="5951089"/>
            <a:ext cx="2638569" cy="411643"/>
          </a:xfrm>
          <a:prstGeom prst="rect">
            <a:avLst/>
          </a:prstGeom>
        </p:spPr>
        <p:txBody>
          <a:bodyPr lIns="0"/>
          <a:lstStyle>
            <a:lvl1pPr marL="283464"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1pPr>
            <a:lvl2pPr marL="7524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2pPr>
            <a:lvl3pPr marL="11969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3pPr>
            <a:lvl4pPr marL="16541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4pPr>
            <a:lvl5pPr marL="21113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solidFill>
                  <a:schemeClr val="accent2">
                    <a:lumMod val="75000"/>
                  </a:schemeClr>
                </a:solidFill>
                <a:hlinkClick r:id="rId2">
                  <a:extLst>
                    <a:ext uri="{A12FA001-AC4F-418D-AE19-62706E023703}">
                      <ahyp:hlinkClr xmlns:ahyp="http://schemas.microsoft.com/office/drawing/2018/hyperlinkcolor" val="tx"/>
                    </a:ext>
                  </a:extLst>
                </a:hlinkClick>
              </a:rPr>
              <a:t>captechconsulting.com</a:t>
            </a:r>
          </a:p>
        </p:txBody>
      </p:sp>
      <p:cxnSp>
        <p:nvCxnSpPr>
          <p:cNvPr id="4" name="Straight Connector 3">
            <a:extLst>
              <a:ext uri="{FF2B5EF4-FFF2-40B4-BE49-F238E27FC236}">
                <a16:creationId xmlns:a16="http://schemas.microsoft.com/office/drawing/2014/main" id="{C6DBBF9C-4994-9B71-7B1A-B8646AE8962D}"/>
              </a:ext>
              <a:ext uri="{C183D7F6-B498-43B3-948B-1728B52AA6E4}">
                <adec:decorative xmlns:adec="http://schemas.microsoft.com/office/drawing/2017/decorative" val="1"/>
              </a:ext>
            </a:extLst>
          </p:cNvPr>
          <p:cNvCxnSpPr/>
          <p:nvPr userDrawn="1"/>
        </p:nvCxnSpPr>
        <p:spPr>
          <a:xfrm>
            <a:off x="1839868" y="5981504"/>
            <a:ext cx="0" cy="307337"/>
          </a:xfrm>
          <a:prstGeom prst="line">
            <a:avLst/>
          </a:prstGeom>
          <a:ln w="19050">
            <a:solidFill>
              <a:schemeClr val="bg1">
                <a:lumMod val="75000"/>
                <a:alpha val="50000"/>
              </a:schemeClr>
            </a:solidFill>
          </a:ln>
        </p:spPr>
        <p:style>
          <a:lnRef idx="1">
            <a:schemeClr val="accent1"/>
          </a:lnRef>
          <a:fillRef idx="0">
            <a:schemeClr val="accent1"/>
          </a:fillRef>
          <a:effectRef idx="0">
            <a:schemeClr val="accent1"/>
          </a:effectRef>
          <a:fontRef idx="minor">
            <a:schemeClr val="tx1"/>
          </a:fontRef>
        </p:style>
      </p:cxnSp>
      <p:pic>
        <p:nvPicPr>
          <p:cNvPr id="6" name="Logo" descr="CapTech">
            <a:extLst>
              <a:ext uri="{FF2B5EF4-FFF2-40B4-BE49-F238E27FC236}">
                <a16:creationId xmlns:a16="http://schemas.microsoft.com/office/drawing/2014/main" id="{AC6A8111-5E41-5BA7-CA48-134C3A5CB3A2}"/>
              </a:ext>
            </a:extLst>
          </p:cNvPr>
          <p:cNvPicPr>
            <a:picLocks noChangeAspect="1"/>
          </p:cNvPicPr>
          <p:nvPr userDrawn="1"/>
        </p:nvPicPr>
        <p:blipFill>
          <a:blip r:embed="rId3">
            <a:duotone>
              <a:prstClr val="black"/>
              <a:schemeClr val="accent2">
                <a:tint val="45000"/>
                <a:satMod val="400000"/>
              </a:schemeClr>
            </a:duotone>
            <a:alphaModFix amt="70000"/>
          </a:blip>
          <a:srcRect/>
          <a:stretch/>
        </p:blipFill>
        <p:spPr>
          <a:xfrm>
            <a:off x="609600" y="6020074"/>
            <a:ext cx="1049215" cy="254354"/>
          </a:xfrm>
          <a:prstGeom prst="rect">
            <a:avLst/>
          </a:prstGeom>
        </p:spPr>
      </p:pic>
      <p:sp>
        <p:nvSpPr>
          <p:cNvPr id="35" name="Rectangle 34">
            <a:extLst>
              <a:ext uri="{FF2B5EF4-FFF2-40B4-BE49-F238E27FC236}">
                <a16:creationId xmlns:a16="http://schemas.microsoft.com/office/drawing/2014/main" id="{6BD0D30B-1D69-9868-7132-B552A82BA3A1}"/>
              </a:ext>
              <a:ext uri="{C183D7F6-B498-43B3-948B-1728B52AA6E4}">
                <adec:decorative xmlns:adec="http://schemas.microsoft.com/office/drawing/2017/decorative" val="1"/>
              </a:ext>
            </a:extLst>
          </p:cNvPr>
          <p:cNvSpPr/>
          <p:nvPr userDrawn="1"/>
        </p:nvSpPr>
        <p:spPr>
          <a:xfrm>
            <a:off x="10415588" y="6020074"/>
            <a:ext cx="1776412" cy="837926"/>
          </a:xfrm>
          <a:prstGeom prst="rect">
            <a:avLst/>
          </a:prstGeom>
          <a:solidFill>
            <a:schemeClr val="bg1"/>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45" name="Picture Placeholder 2">
            <a:extLst>
              <a:ext uri="{FF2B5EF4-FFF2-40B4-BE49-F238E27FC236}">
                <a16:creationId xmlns:a16="http://schemas.microsoft.com/office/drawing/2014/main" id="{AD6E2A9C-B273-717B-2A44-BCDEDC135C98}"/>
              </a:ext>
              <a:ext uri="{C183D7F6-B498-43B3-948B-1728B52AA6E4}">
                <adec:decorative xmlns:adec="http://schemas.microsoft.com/office/drawing/2017/decorative" val="1"/>
              </a:ext>
            </a:extLst>
          </p:cNvPr>
          <p:cNvSpPr>
            <a:spLocks noGrp="1" noChangeAspect="1"/>
          </p:cNvSpPr>
          <p:nvPr>
            <p:ph type="pic" sz="quarter" idx="74" hasCustomPrompt="1"/>
          </p:nvPr>
        </p:nvSpPr>
        <p:spPr>
          <a:xfrm>
            <a:off x="6105769" y="4597563"/>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51" name="Picture Placeholder 2">
            <a:extLst>
              <a:ext uri="{FF2B5EF4-FFF2-40B4-BE49-F238E27FC236}">
                <a16:creationId xmlns:a16="http://schemas.microsoft.com/office/drawing/2014/main" id="{46C58A43-0143-7341-0731-6D52F1F21B83}"/>
              </a:ext>
              <a:ext uri="{C183D7F6-B498-43B3-948B-1728B52AA6E4}">
                <adec:decorative xmlns:adec="http://schemas.microsoft.com/office/drawing/2017/decorative" val="1"/>
              </a:ext>
            </a:extLst>
          </p:cNvPr>
          <p:cNvSpPr>
            <a:spLocks noGrp="1" noChangeAspect="1"/>
          </p:cNvSpPr>
          <p:nvPr>
            <p:ph type="pic" sz="quarter" idx="79" hasCustomPrompt="1"/>
          </p:nvPr>
        </p:nvSpPr>
        <p:spPr>
          <a:xfrm>
            <a:off x="6105769" y="2724869"/>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27" name="Picture Placeholder 2">
            <a:extLst>
              <a:ext uri="{FF2B5EF4-FFF2-40B4-BE49-F238E27FC236}">
                <a16:creationId xmlns:a16="http://schemas.microsoft.com/office/drawing/2014/main" id="{D2A6019B-3459-EBA3-AFCE-1B8BE0E7981D}"/>
              </a:ext>
              <a:ext uri="{C183D7F6-B498-43B3-948B-1728B52AA6E4}">
                <adec:decorative xmlns:adec="http://schemas.microsoft.com/office/drawing/2017/decorative" val="1"/>
              </a:ext>
            </a:extLst>
          </p:cNvPr>
          <p:cNvSpPr>
            <a:spLocks noGrp="1" noChangeAspect="1"/>
          </p:cNvSpPr>
          <p:nvPr>
            <p:ph type="pic" sz="quarter" idx="41" hasCustomPrompt="1"/>
          </p:nvPr>
        </p:nvSpPr>
        <p:spPr>
          <a:xfrm>
            <a:off x="6105769" y="849091"/>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pic>
        <p:nvPicPr>
          <p:cNvPr id="7" name="Graphic 6" descr="Let's do next together.">
            <a:extLst>
              <a:ext uri="{FF2B5EF4-FFF2-40B4-BE49-F238E27FC236}">
                <a16:creationId xmlns:a16="http://schemas.microsoft.com/office/drawing/2014/main" id="{63E01565-0842-6DD7-CFCE-EDB256758B2C}"/>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609600" y="994178"/>
            <a:ext cx="2975275" cy="3131411"/>
          </a:xfrm>
          <a:prstGeom prst="rect">
            <a:avLst/>
          </a:prstGeom>
        </p:spPr>
      </p:pic>
      <p:sp>
        <p:nvSpPr>
          <p:cNvPr id="10" name="Text Placeholder 1">
            <a:extLst>
              <a:ext uri="{FF2B5EF4-FFF2-40B4-BE49-F238E27FC236}">
                <a16:creationId xmlns:a16="http://schemas.microsoft.com/office/drawing/2014/main" id="{64311C96-58CE-7C1C-E5E6-EB2FE2D77968}"/>
              </a:ext>
            </a:extLst>
          </p:cNvPr>
          <p:cNvSpPr>
            <a:spLocks noGrp="1"/>
          </p:cNvSpPr>
          <p:nvPr>
            <p:ph type="body" sz="quarter" idx="75" hasCustomPrompt="1"/>
          </p:nvPr>
        </p:nvSpPr>
        <p:spPr>
          <a:xfrm>
            <a:off x="7833875" y="5547612"/>
            <a:ext cx="3748523" cy="240384"/>
          </a:xfrm>
        </p:spPr>
        <p:txBody>
          <a:bodyPr anchor="t">
            <a:noAutofit/>
          </a:bodyPr>
          <a:lstStyle>
            <a:lvl1pPr marL="0" indent="0" algn="l">
              <a:lnSpc>
                <a:spcPct val="120000"/>
              </a:lnSpc>
              <a:buNone/>
              <a:defRPr sz="1200" b="0" i="0" spc="20" baseline="0">
                <a:solidFill>
                  <a:schemeClr val="tx1"/>
                </a:solidFill>
                <a:latin typeface="Gibson" panose="02000000000000000000" pitchFamily="2" charset="77"/>
              </a:defRPr>
            </a:lvl1pPr>
          </a:lstStyle>
          <a:p>
            <a:pPr marL="0" marR="0" lvl="0" indent="0" algn="l" defTabSz="914377" rtl="0" eaLnBrk="1" fontAlgn="auto" latinLnBrk="0" hangingPunct="1">
              <a:lnSpc>
                <a:spcPts val="1800"/>
              </a:lnSpc>
              <a:spcBef>
                <a:spcPts val="0"/>
              </a:spcBef>
              <a:spcAft>
                <a:spcPts val="0"/>
              </a:spcAft>
              <a:buClrTx/>
              <a:buSzTx/>
              <a:buFont typeface="Arial" panose="020B0604020202020204" pitchFamily="34" charset="0"/>
              <a:buNone/>
              <a:tabLst/>
              <a:defRPr/>
            </a:pPr>
            <a:r>
              <a:rPr kumimoji="0" lang="en-US" sz="1200" b="0" i="0" u="none" strike="noStrike" kern="900" cap="none" spc="20" normalizeH="0" baseline="0" noProof="0" err="1">
                <a:ln>
                  <a:noFill/>
                </a:ln>
                <a:effectLst/>
                <a:uLnTx/>
                <a:uFillTx/>
                <a:latin typeface="Gibson" panose="02000000000000000000" pitchFamily="2" charset="77"/>
                <a:ea typeface="+mn-ea"/>
                <a:cs typeface="+mn-cs"/>
              </a:rPr>
              <a:t>email@captechconsulting.com</a:t>
            </a:r>
            <a:endParaRPr kumimoji="0" lang="en-US" sz="1200" b="0" i="0" u="none" strike="noStrike" kern="900" cap="none" spc="20" normalizeH="0" baseline="0" noProof="0">
              <a:ln>
                <a:noFill/>
              </a:ln>
              <a:effectLst/>
              <a:uLnTx/>
              <a:uFillTx/>
              <a:latin typeface="Gibson" panose="02000000000000000000" pitchFamily="2" charset="77"/>
              <a:ea typeface="+mn-ea"/>
              <a:cs typeface="+mn-cs"/>
            </a:endParaRPr>
          </a:p>
        </p:txBody>
      </p:sp>
      <p:sp>
        <p:nvSpPr>
          <p:cNvPr id="11" name="Text Placeholder 1">
            <a:extLst>
              <a:ext uri="{FF2B5EF4-FFF2-40B4-BE49-F238E27FC236}">
                <a16:creationId xmlns:a16="http://schemas.microsoft.com/office/drawing/2014/main" id="{CB9BE977-BF1B-2C80-4C56-193477F0556E}"/>
              </a:ext>
            </a:extLst>
          </p:cNvPr>
          <p:cNvSpPr>
            <a:spLocks noGrp="1"/>
          </p:cNvSpPr>
          <p:nvPr>
            <p:ph type="body" sz="quarter" idx="71" hasCustomPrompt="1"/>
          </p:nvPr>
        </p:nvSpPr>
        <p:spPr>
          <a:xfrm>
            <a:off x="7833875" y="5293979"/>
            <a:ext cx="3748523" cy="240384"/>
          </a:xfrm>
        </p:spPr>
        <p:txBody>
          <a:bodyPr anchor="t">
            <a:noAutofit/>
          </a:bodyPr>
          <a:lstStyle>
            <a:lvl1pPr marL="0" indent="0" algn="l">
              <a:lnSpc>
                <a:spcPct val="120000"/>
              </a:lnSpc>
              <a:buNone/>
              <a:defRPr sz="1200" b="0" i="0" spc="20" baseline="0">
                <a:solidFill>
                  <a:schemeClr val="tx1"/>
                </a:solidFill>
                <a:latin typeface="Gibson" panose="02000000000000000000" pitchFamily="2" charset="77"/>
              </a:defRPr>
            </a:lvl1pPr>
          </a:lstStyle>
          <a:p>
            <a:pPr lvl="0"/>
            <a:r>
              <a:rPr lang="en-US"/>
              <a:t>XXX.XXX.XXXX</a:t>
            </a:r>
          </a:p>
        </p:txBody>
      </p:sp>
      <p:sp>
        <p:nvSpPr>
          <p:cNvPr id="12" name="Text Placeholder 15">
            <a:extLst>
              <a:ext uri="{FF2B5EF4-FFF2-40B4-BE49-F238E27FC236}">
                <a16:creationId xmlns:a16="http://schemas.microsoft.com/office/drawing/2014/main" id="{88F834B4-A460-E81F-E12B-ECEABEDFFA30}"/>
              </a:ext>
            </a:extLst>
          </p:cNvPr>
          <p:cNvSpPr>
            <a:spLocks noGrp="1"/>
          </p:cNvSpPr>
          <p:nvPr>
            <p:ph type="body" sz="quarter" idx="72" hasCustomPrompt="1"/>
          </p:nvPr>
        </p:nvSpPr>
        <p:spPr>
          <a:xfrm>
            <a:off x="7833877" y="4993739"/>
            <a:ext cx="3748523"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13" name="Text Placeholder 1">
            <a:extLst>
              <a:ext uri="{FF2B5EF4-FFF2-40B4-BE49-F238E27FC236}">
                <a16:creationId xmlns:a16="http://schemas.microsoft.com/office/drawing/2014/main" id="{1AFCB421-D8DA-16E8-F47A-5A27CC20D4E8}"/>
              </a:ext>
            </a:extLst>
          </p:cNvPr>
          <p:cNvSpPr>
            <a:spLocks noGrp="1"/>
          </p:cNvSpPr>
          <p:nvPr>
            <p:ph type="body" sz="quarter" idx="73" hasCustomPrompt="1"/>
          </p:nvPr>
        </p:nvSpPr>
        <p:spPr>
          <a:xfrm>
            <a:off x="7833877" y="4728195"/>
            <a:ext cx="3748523"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14" name="Text Placeholder 1">
            <a:extLst>
              <a:ext uri="{FF2B5EF4-FFF2-40B4-BE49-F238E27FC236}">
                <a16:creationId xmlns:a16="http://schemas.microsoft.com/office/drawing/2014/main" id="{E97AB35D-B0D0-4FBD-0AAD-FEB8A8AF6B9F}"/>
              </a:ext>
            </a:extLst>
          </p:cNvPr>
          <p:cNvSpPr>
            <a:spLocks noGrp="1"/>
          </p:cNvSpPr>
          <p:nvPr>
            <p:ph type="body" sz="quarter" idx="80" hasCustomPrompt="1"/>
          </p:nvPr>
        </p:nvSpPr>
        <p:spPr>
          <a:xfrm>
            <a:off x="7833875" y="3674918"/>
            <a:ext cx="3748523" cy="240384"/>
          </a:xfrm>
        </p:spPr>
        <p:txBody>
          <a:bodyPr anchor="t">
            <a:noAutofit/>
          </a:bodyPr>
          <a:lstStyle>
            <a:lvl1pPr marL="0" indent="0" algn="l">
              <a:lnSpc>
                <a:spcPct val="120000"/>
              </a:lnSpc>
              <a:buNone/>
              <a:defRPr sz="1200" b="0" i="0" spc="20" baseline="0">
                <a:solidFill>
                  <a:schemeClr val="tx1"/>
                </a:solidFill>
                <a:latin typeface="Gibson" panose="02000000000000000000" pitchFamily="2" charset="77"/>
              </a:defRPr>
            </a:lvl1pPr>
          </a:lstStyle>
          <a:p>
            <a:pPr marL="0" marR="0" lvl="0" indent="0" algn="l" defTabSz="914377" rtl="0" eaLnBrk="1" fontAlgn="auto" latinLnBrk="0" hangingPunct="1">
              <a:lnSpc>
                <a:spcPts val="1800"/>
              </a:lnSpc>
              <a:spcBef>
                <a:spcPts val="0"/>
              </a:spcBef>
              <a:spcAft>
                <a:spcPts val="0"/>
              </a:spcAft>
              <a:buClrTx/>
              <a:buSzTx/>
              <a:buFont typeface="Arial" panose="020B0604020202020204" pitchFamily="34" charset="0"/>
              <a:buNone/>
              <a:tabLst/>
              <a:defRPr/>
            </a:pPr>
            <a:r>
              <a:rPr kumimoji="0" lang="en-US" sz="1200" b="0" i="0" u="none" strike="noStrike" kern="900" cap="none" spc="20" normalizeH="0" baseline="0" noProof="0" err="1">
                <a:ln>
                  <a:noFill/>
                </a:ln>
                <a:effectLst/>
                <a:uLnTx/>
                <a:uFillTx/>
                <a:latin typeface="Gibson" panose="02000000000000000000" pitchFamily="2" charset="77"/>
                <a:ea typeface="+mn-ea"/>
                <a:cs typeface="+mn-cs"/>
              </a:rPr>
              <a:t>email@captechconsulting.com</a:t>
            </a:r>
            <a:endParaRPr kumimoji="0" lang="en-US" sz="1200" b="0" i="0" u="none" strike="noStrike" kern="900" cap="none" spc="20" normalizeH="0" baseline="0" noProof="0">
              <a:ln>
                <a:noFill/>
              </a:ln>
              <a:effectLst/>
              <a:uLnTx/>
              <a:uFillTx/>
              <a:latin typeface="Gibson" panose="02000000000000000000" pitchFamily="2" charset="77"/>
              <a:ea typeface="+mn-ea"/>
              <a:cs typeface="+mn-cs"/>
            </a:endParaRPr>
          </a:p>
        </p:txBody>
      </p:sp>
      <p:sp>
        <p:nvSpPr>
          <p:cNvPr id="15" name="Text Placeholder 1">
            <a:extLst>
              <a:ext uri="{FF2B5EF4-FFF2-40B4-BE49-F238E27FC236}">
                <a16:creationId xmlns:a16="http://schemas.microsoft.com/office/drawing/2014/main" id="{F464454F-5A9A-9FB4-B0C5-2452B321F98C}"/>
              </a:ext>
            </a:extLst>
          </p:cNvPr>
          <p:cNvSpPr>
            <a:spLocks noGrp="1"/>
          </p:cNvSpPr>
          <p:nvPr>
            <p:ph type="body" sz="quarter" idx="76" hasCustomPrompt="1"/>
          </p:nvPr>
        </p:nvSpPr>
        <p:spPr>
          <a:xfrm>
            <a:off x="7833875" y="3421285"/>
            <a:ext cx="3748523" cy="240384"/>
          </a:xfrm>
        </p:spPr>
        <p:txBody>
          <a:bodyPr anchor="t">
            <a:noAutofit/>
          </a:bodyPr>
          <a:lstStyle>
            <a:lvl1pPr marL="0" indent="0" algn="l">
              <a:lnSpc>
                <a:spcPct val="120000"/>
              </a:lnSpc>
              <a:buNone/>
              <a:defRPr sz="1200" b="0" i="0" spc="20" baseline="0">
                <a:solidFill>
                  <a:schemeClr val="tx1"/>
                </a:solidFill>
                <a:latin typeface="Gibson" panose="02000000000000000000" pitchFamily="2" charset="77"/>
              </a:defRPr>
            </a:lvl1pPr>
          </a:lstStyle>
          <a:p>
            <a:pPr lvl="0"/>
            <a:r>
              <a:rPr lang="en-US"/>
              <a:t>XXX.XXX.XXXX</a:t>
            </a:r>
          </a:p>
        </p:txBody>
      </p:sp>
      <p:sp>
        <p:nvSpPr>
          <p:cNvPr id="16" name="Text Placeholder 15">
            <a:extLst>
              <a:ext uri="{FF2B5EF4-FFF2-40B4-BE49-F238E27FC236}">
                <a16:creationId xmlns:a16="http://schemas.microsoft.com/office/drawing/2014/main" id="{8ADC4AB3-6C57-04DC-D42E-00A7151210B0}"/>
              </a:ext>
            </a:extLst>
          </p:cNvPr>
          <p:cNvSpPr>
            <a:spLocks noGrp="1"/>
          </p:cNvSpPr>
          <p:nvPr>
            <p:ph type="body" sz="quarter" idx="77" hasCustomPrompt="1"/>
          </p:nvPr>
        </p:nvSpPr>
        <p:spPr>
          <a:xfrm>
            <a:off x="7833877" y="3121045"/>
            <a:ext cx="3748523"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17" name="Text Placeholder 1">
            <a:extLst>
              <a:ext uri="{FF2B5EF4-FFF2-40B4-BE49-F238E27FC236}">
                <a16:creationId xmlns:a16="http://schemas.microsoft.com/office/drawing/2014/main" id="{732EA618-03B8-0A34-BB67-A60C708ECAA3}"/>
              </a:ext>
            </a:extLst>
          </p:cNvPr>
          <p:cNvSpPr>
            <a:spLocks noGrp="1"/>
          </p:cNvSpPr>
          <p:nvPr>
            <p:ph type="body" sz="quarter" idx="78" hasCustomPrompt="1"/>
          </p:nvPr>
        </p:nvSpPr>
        <p:spPr>
          <a:xfrm>
            <a:off x="7833877" y="2855501"/>
            <a:ext cx="3748523"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18" name="Text Placeholder 1">
            <a:extLst>
              <a:ext uri="{FF2B5EF4-FFF2-40B4-BE49-F238E27FC236}">
                <a16:creationId xmlns:a16="http://schemas.microsoft.com/office/drawing/2014/main" id="{AE226E07-0163-FBD8-B6A1-3C4F0200283B}"/>
              </a:ext>
            </a:extLst>
          </p:cNvPr>
          <p:cNvSpPr>
            <a:spLocks noGrp="1"/>
          </p:cNvSpPr>
          <p:nvPr>
            <p:ph type="body" sz="quarter" idx="70" hasCustomPrompt="1"/>
          </p:nvPr>
        </p:nvSpPr>
        <p:spPr>
          <a:xfrm>
            <a:off x="7833875" y="1794073"/>
            <a:ext cx="3748523" cy="240384"/>
          </a:xfrm>
        </p:spPr>
        <p:txBody>
          <a:bodyPr anchor="t">
            <a:noAutofit/>
          </a:bodyPr>
          <a:lstStyle>
            <a:lvl1pPr marL="0" indent="0" algn="l">
              <a:lnSpc>
                <a:spcPct val="120000"/>
              </a:lnSpc>
              <a:buNone/>
              <a:defRPr sz="1200" b="0" i="0" spc="20" baseline="0">
                <a:solidFill>
                  <a:schemeClr val="tx1"/>
                </a:solidFill>
                <a:latin typeface="Gibson" panose="02000000000000000000" pitchFamily="2" charset="77"/>
              </a:defRPr>
            </a:lvl1pPr>
          </a:lstStyle>
          <a:p>
            <a:pPr marL="0" marR="0" lvl="0" indent="0" algn="l" defTabSz="914377" rtl="0" eaLnBrk="1" fontAlgn="auto" latinLnBrk="0" hangingPunct="1">
              <a:lnSpc>
                <a:spcPts val="1800"/>
              </a:lnSpc>
              <a:spcBef>
                <a:spcPts val="0"/>
              </a:spcBef>
              <a:spcAft>
                <a:spcPts val="0"/>
              </a:spcAft>
              <a:buClrTx/>
              <a:buSzTx/>
              <a:buFont typeface="Arial" panose="020B0604020202020204" pitchFamily="34" charset="0"/>
              <a:buNone/>
              <a:tabLst/>
              <a:defRPr/>
            </a:pPr>
            <a:r>
              <a:rPr kumimoji="0" lang="en-US" sz="1200" b="0" i="0" u="none" strike="noStrike" kern="900" cap="none" spc="20" normalizeH="0" baseline="0" noProof="0" err="1">
                <a:ln>
                  <a:noFill/>
                </a:ln>
                <a:effectLst/>
                <a:uLnTx/>
                <a:uFillTx/>
                <a:latin typeface="Gibson" panose="02000000000000000000" pitchFamily="2" charset="77"/>
                <a:ea typeface="+mn-ea"/>
                <a:cs typeface="+mn-cs"/>
              </a:rPr>
              <a:t>email@captechconsulting.com</a:t>
            </a:r>
            <a:endParaRPr kumimoji="0" lang="en-US" sz="1200" b="0" i="0" u="none" strike="noStrike" kern="900" cap="none" spc="20" normalizeH="0" baseline="0" noProof="0">
              <a:ln>
                <a:noFill/>
              </a:ln>
              <a:effectLst/>
              <a:uLnTx/>
              <a:uFillTx/>
              <a:latin typeface="Gibson" panose="02000000000000000000" pitchFamily="2" charset="77"/>
              <a:ea typeface="+mn-ea"/>
              <a:cs typeface="+mn-cs"/>
            </a:endParaRPr>
          </a:p>
        </p:txBody>
      </p:sp>
      <p:sp>
        <p:nvSpPr>
          <p:cNvPr id="19" name="Text Placeholder 1">
            <a:extLst>
              <a:ext uri="{FF2B5EF4-FFF2-40B4-BE49-F238E27FC236}">
                <a16:creationId xmlns:a16="http://schemas.microsoft.com/office/drawing/2014/main" id="{87CD6002-A44C-6A8B-1874-F7FF292757D6}"/>
              </a:ext>
            </a:extLst>
          </p:cNvPr>
          <p:cNvSpPr>
            <a:spLocks noGrp="1"/>
          </p:cNvSpPr>
          <p:nvPr>
            <p:ph type="body" sz="quarter" idx="63" hasCustomPrompt="1"/>
          </p:nvPr>
        </p:nvSpPr>
        <p:spPr>
          <a:xfrm>
            <a:off x="7833875" y="1545507"/>
            <a:ext cx="3748523" cy="240384"/>
          </a:xfrm>
        </p:spPr>
        <p:txBody>
          <a:bodyPr anchor="t">
            <a:noAutofit/>
          </a:bodyPr>
          <a:lstStyle>
            <a:lvl1pPr marL="0" indent="0" algn="l">
              <a:lnSpc>
                <a:spcPct val="120000"/>
              </a:lnSpc>
              <a:buNone/>
              <a:defRPr sz="1200" b="0" i="0" spc="20" baseline="0">
                <a:solidFill>
                  <a:schemeClr val="tx1"/>
                </a:solidFill>
                <a:latin typeface="Gibson" panose="02000000000000000000" pitchFamily="2" charset="77"/>
              </a:defRPr>
            </a:lvl1pPr>
          </a:lstStyle>
          <a:p>
            <a:pPr lvl="0"/>
            <a:r>
              <a:rPr lang="en-US"/>
              <a:t>XXX.XXX.XXXX</a:t>
            </a:r>
          </a:p>
        </p:txBody>
      </p:sp>
      <p:sp>
        <p:nvSpPr>
          <p:cNvPr id="20" name="Text Placeholder 15">
            <a:extLst>
              <a:ext uri="{FF2B5EF4-FFF2-40B4-BE49-F238E27FC236}">
                <a16:creationId xmlns:a16="http://schemas.microsoft.com/office/drawing/2014/main" id="{BDEBB2AC-4F0B-101C-D4FC-D96B1BF0AEF1}"/>
              </a:ext>
            </a:extLst>
          </p:cNvPr>
          <p:cNvSpPr>
            <a:spLocks noGrp="1"/>
          </p:cNvSpPr>
          <p:nvPr>
            <p:ph type="body" sz="quarter" idx="19" hasCustomPrompt="1"/>
          </p:nvPr>
        </p:nvSpPr>
        <p:spPr>
          <a:xfrm>
            <a:off x="7833877" y="1245267"/>
            <a:ext cx="3748523"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21" name="Text Placeholder 1">
            <a:extLst>
              <a:ext uri="{FF2B5EF4-FFF2-40B4-BE49-F238E27FC236}">
                <a16:creationId xmlns:a16="http://schemas.microsoft.com/office/drawing/2014/main" id="{7D8CF263-3485-F7A0-663A-BA0FF245AF44}"/>
              </a:ext>
            </a:extLst>
          </p:cNvPr>
          <p:cNvSpPr>
            <a:spLocks noGrp="1"/>
          </p:cNvSpPr>
          <p:nvPr>
            <p:ph type="body" sz="quarter" idx="43" hasCustomPrompt="1"/>
          </p:nvPr>
        </p:nvSpPr>
        <p:spPr>
          <a:xfrm>
            <a:off x="7833877" y="979723"/>
            <a:ext cx="3748523"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Tree>
    <p:extLst>
      <p:ext uri="{BB962C8B-B14F-4D97-AF65-F5344CB8AC3E}">
        <p14:creationId xmlns:p14="http://schemas.microsoft.com/office/powerpoint/2010/main" val="3914647169"/>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Closing – Tagline + Contacts 1 (CapTech Blue)">
    <p:spTree>
      <p:nvGrpSpPr>
        <p:cNvPr id="1" name=""/>
        <p:cNvGrpSpPr/>
        <p:nvPr/>
      </p:nvGrpSpPr>
      <p:grpSpPr>
        <a:xfrm>
          <a:off x="0" y="0"/>
          <a:ext cx="0" cy="0"/>
          <a:chOff x="0" y="0"/>
          <a:chExt cx="0" cy="0"/>
        </a:xfrm>
      </p:grpSpPr>
      <p:sp>
        <p:nvSpPr>
          <p:cNvPr id="36" name="Rectangle 35">
            <a:extLst>
              <a:ext uri="{FF2B5EF4-FFF2-40B4-BE49-F238E27FC236}">
                <a16:creationId xmlns:a16="http://schemas.microsoft.com/office/drawing/2014/main" id="{3A668EDC-7FD9-4827-ED03-B1BFF2C322C0}"/>
              </a:ext>
              <a:ext uri="{C183D7F6-B498-43B3-948B-1728B52AA6E4}">
                <adec:decorative xmlns:adec="http://schemas.microsoft.com/office/drawing/2017/decorative" val="1"/>
              </a:ext>
            </a:extLst>
          </p:cNvPr>
          <p:cNvSpPr/>
          <p:nvPr userDrawn="1"/>
        </p:nvSpPr>
        <p:spPr>
          <a:xfrm>
            <a:off x="0" y="0"/>
            <a:ext cx="5303520" cy="6858000"/>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Gibson" pitchFamily="2" charset="77"/>
            </a:endParaRPr>
          </a:p>
        </p:txBody>
      </p:sp>
      <p:sp>
        <p:nvSpPr>
          <p:cNvPr id="33" name="Text Placeholder 16">
            <a:extLst>
              <a:ext uri="{FF2B5EF4-FFF2-40B4-BE49-F238E27FC236}">
                <a16:creationId xmlns:a16="http://schemas.microsoft.com/office/drawing/2014/main" id="{3BB0BBA8-DAC7-122F-FB4B-51DDDE6492B1}"/>
              </a:ext>
            </a:extLst>
          </p:cNvPr>
          <p:cNvSpPr txBox="1">
            <a:spLocks/>
          </p:cNvSpPr>
          <p:nvPr userDrawn="1"/>
        </p:nvSpPr>
        <p:spPr>
          <a:xfrm>
            <a:off x="2072090" y="5951088"/>
            <a:ext cx="2638569" cy="411643"/>
          </a:xfrm>
          <a:prstGeom prst="rect">
            <a:avLst/>
          </a:prstGeom>
        </p:spPr>
        <p:txBody>
          <a:bodyPr lIns="0"/>
          <a:lstStyle>
            <a:lvl1pPr marL="283464"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1pPr>
            <a:lvl2pPr marL="7524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2pPr>
            <a:lvl3pPr marL="11969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3pPr>
            <a:lvl4pPr marL="16541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4pPr>
            <a:lvl5pPr marL="21113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solidFill>
                  <a:schemeClr val="bg1"/>
                </a:solidFill>
                <a:hlinkClick r:id="rId2">
                  <a:extLst>
                    <a:ext uri="{A12FA001-AC4F-418D-AE19-62706E023703}">
                      <ahyp:hlinkClr xmlns:ahyp="http://schemas.microsoft.com/office/drawing/2018/hyperlinkcolor" val="tx"/>
                    </a:ext>
                  </a:extLst>
                </a:hlinkClick>
              </a:rPr>
              <a:t>captechconsulting.com</a:t>
            </a:r>
          </a:p>
        </p:txBody>
      </p:sp>
      <p:cxnSp>
        <p:nvCxnSpPr>
          <p:cNvPr id="34" name="Straight Connector 33">
            <a:extLst>
              <a:ext uri="{FF2B5EF4-FFF2-40B4-BE49-F238E27FC236}">
                <a16:creationId xmlns:a16="http://schemas.microsoft.com/office/drawing/2014/main" id="{EFC6F9DB-0FB0-F7D4-05BA-AB8526F3EE3C}"/>
              </a:ext>
              <a:ext uri="{C183D7F6-B498-43B3-948B-1728B52AA6E4}">
                <adec:decorative xmlns:adec="http://schemas.microsoft.com/office/drawing/2017/decorative" val="1"/>
              </a:ext>
            </a:extLst>
          </p:cNvPr>
          <p:cNvCxnSpPr/>
          <p:nvPr userDrawn="1"/>
        </p:nvCxnSpPr>
        <p:spPr>
          <a:xfrm>
            <a:off x="1839868" y="5981503"/>
            <a:ext cx="0" cy="307337"/>
          </a:xfrm>
          <a:prstGeom prst="line">
            <a:avLst/>
          </a:prstGeom>
          <a:ln w="19050">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pic>
        <p:nvPicPr>
          <p:cNvPr id="37" name="Logo" descr="CapTech">
            <a:extLst>
              <a:ext uri="{FF2B5EF4-FFF2-40B4-BE49-F238E27FC236}">
                <a16:creationId xmlns:a16="http://schemas.microsoft.com/office/drawing/2014/main" id="{D6AF81B6-DA2B-8828-EE5E-527D38527FE8}"/>
              </a:ext>
              <a:ext uri="{C183D7F6-B498-43B3-948B-1728B52AA6E4}">
                <adec:decorative xmlns:adec="http://schemas.microsoft.com/office/drawing/2017/decorative" val="0"/>
              </a:ext>
            </a:extLst>
          </p:cNvPr>
          <p:cNvPicPr>
            <a:picLocks noChangeAspect="1"/>
          </p:cNvPicPr>
          <p:nvPr userDrawn="1"/>
        </p:nvPicPr>
        <p:blipFill>
          <a:blip r:embed="rId3">
            <a:biLevel thresh="25000"/>
          </a:blip>
          <a:srcRect/>
          <a:stretch/>
        </p:blipFill>
        <p:spPr>
          <a:xfrm>
            <a:off x="609600" y="6020073"/>
            <a:ext cx="1049215" cy="254354"/>
          </a:xfrm>
          <a:prstGeom prst="rect">
            <a:avLst/>
          </a:prstGeom>
        </p:spPr>
      </p:pic>
      <p:sp>
        <p:nvSpPr>
          <p:cNvPr id="35" name="Rectangle 34">
            <a:extLst>
              <a:ext uri="{FF2B5EF4-FFF2-40B4-BE49-F238E27FC236}">
                <a16:creationId xmlns:a16="http://schemas.microsoft.com/office/drawing/2014/main" id="{6BD0D30B-1D69-9868-7132-B552A82BA3A1}"/>
              </a:ext>
              <a:ext uri="{C183D7F6-B498-43B3-948B-1728B52AA6E4}">
                <adec:decorative xmlns:adec="http://schemas.microsoft.com/office/drawing/2017/decorative" val="1"/>
              </a:ext>
            </a:extLst>
          </p:cNvPr>
          <p:cNvSpPr/>
          <p:nvPr userDrawn="1"/>
        </p:nvSpPr>
        <p:spPr>
          <a:xfrm>
            <a:off x="10415588" y="6020074"/>
            <a:ext cx="1776412" cy="837926"/>
          </a:xfrm>
          <a:prstGeom prst="rect">
            <a:avLst/>
          </a:prstGeom>
          <a:solidFill>
            <a:schemeClr val="bg1"/>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47" name="Text Placeholder 1">
            <a:extLst>
              <a:ext uri="{FF2B5EF4-FFF2-40B4-BE49-F238E27FC236}">
                <a16:creationId xmlns:a16="http://schemas.microsoft.com/office/drawing/2014/main" id="{6036E001-DA0E-2BBA-96A7-BA0C0C22664B}"/>
              </a:ext>
            </a:extLst>
          </p:cNvPr>
          <p:cNvSpPr>
            <a:spLocks noGrp="1"/>
          </p:cNvSpPr>
          <p:nvPr>
            <p:ph type="body" sz="quarter" idx="75" hasCustomPrompt="1"/>
          </p:nvPr>
        </p:nvSpPr>
        <p:spPr>
          <a:xfrm>
            <a:off x="7833875" y="5547612"/>
            <a:ext cx="3748523" cy="240384"/>
          </a:xfrm>
        </p:spPr>
        <p:txBody>
          <a:bodyPr anchor="t">
            <a:noAutofit/>
          </a:bodyPr>
          <a:lstStyle>
            <a:lvl1pPr marL="0" indent="0" algn="l">
              <a:lnSpc>
                <a:spcPct val="120000"/>
              </a:lnSpc>
              <a:buNone/>
              <a:defRPr sz="1200" b="0" i="0" spc="20" baseline="0">
                <a:solidFill>
                  <a:schemeClr val="tx1"/>
                </a:solidFill>
                <a:latin typeface="Gibson" panose="02000000000000000000" pitchFamily="2" charset="77"/>
              </a:defRPr>
            </a:lvl1pPr>
          </a:lstStyle>
          <a:p>
            <a:pPr marL="0" marR="0" lvl="0" indent="0" algn="l" defTabSz="914377" rtl="0" eaLnBrk="1" fontAlgn="auto" latinLnBrk="0" hangingPunct="1">
              <a:lnSpc>
                <a:spcPts val="1800"/>
              </a:lnSpc>
              <a:spcBef>
                <a:spcPts val="0"/>
              </a:spcBef>
              <a:spcAft>
                <a:spcPts val="0"/>
              </a:spcAft>
              <a:buClrTx/>
              <a:buSzTx/>
              <a:buFont typeface="Arial" panose="020B0604020202020204" pitchFamily="34" charset="0"/>
              <a:buNone/>
              <a:tabLst/>
              <a:defRPr/>
            </a:pPr>
            <a:r>
              <a:rPr kumimoji="0" lang="en-US" sz="1200" b="0" i="0" u="none" strike="noStrike" kern="900" cap="none" spc="20" normalizeH="0" baseline="0" noProof="0" err="1">
                <a:ln>
                  <a:noFill/>
                </a:ln>
                <a:effectLst/>
                <a:uLnTx/>
                <a:uFillTx/>
                <a:latin typeface="Gibson" panose="02000000000000000000" pitchFamily="2" charset="77"/>
                <a:ea typeface="+mn-ea"/>
                <a:cs typeface="+mn-cs"/>
              </a:rPr>
              <a:t>email@captechconsulting.com</a:t>
            </a:r>
            <a:endParaRPr kumimoji="0" lang="en-US" sz="1200" b="0" i="0" u="none" strike="noStrike" kern="900" cap="none" spc="20" normalizeH="0" baseline="0" noProof="0">
              <a:ln>
                <a:noFill/>
              </a:ln>
              <a:effectLst/>
              <a:uLnTx/>
              <a:uFillTx/>
              <a:latin typeface="Gibson" panose="02000000000000000000" pitchFamily="2" charset="77"/>
              <a:ea typeface="+mn-ea"/>
              <a:cs typeface="+mn-cs"/>
            </a:endParaRPr>
          </a:p>
        </p:txBody>
      </p:sp>
      <p:sp>
        <p:nvSpPr>
          <p:cNvPr id="42" name="Text Placeholder 1">
            <a:extLst>
              <a:ext uri="{FF2B5EF4-FFF2-40B4-BE49-F238E27FC236}">
                <a16:creationId xmlns:a16="http://schemas.microsoft.com/office/drawing/2014/main" id="{A9AF27E1-7837-670E-9727-FAFAFA8079D5}"/>
              </a:ext>
            </a:extLst>
          </p:cNvPr>
          <p:cNvSpPr>
            <a:spLocks noGrp="1"/>
          </p:cNvSpPr>
          <p:nvPr>
            <p:ph type="body" sz="quarter" idx="71" hasCustomPrompt="1"/>
          </p:nvPr>
        </p:nvSpPr>
        <p:spPr>
          <a:xfrm>
            <a:off x="7833875" y="5293979"/>
            <a:ext cx="3748523" cy="240384"/>
          </a:xfrm>
        </p:spPr>
        <p:txBody>
          <a:bodyPr anchor="t">
            <a:noAutofit/>
          </a:bodyPr>
          <a:lstStyle>
            <a:lvl1pPr marL="0" indent="0" algn="l">
              <a:lnSpc>
                <a:spcPct val="120000"/>
              </a:lnSpc>
              <a:buNone/>
              <a:defRPr sz="1200" b="0" i="0" spc="20" baseline="0">
                <a:solidFill>
                  <a:schemeClr val="tx1"/>
                </a:solidFill>
                <a:latin typeface="Gibson" panose="02000000000000000000" pitchFamily="2" charset="77"/>
              </a:defRPr>
            </a:lvl1pPr>
          </a:lstStyle>
          <a:p>
            <a:pPr lvl="0"/>
            <a:r>
              <a:rPr lang="en-US"/>
              <a:t>XXX.XXX.XXXX</a:t>
            </a:r>
          </a:p>
        </p:txBody>
      </p:sp>
      <p:sp>
        <p:nvSpPr>
          <p:cNvPr id="43" name="Text Placeholder 15">
            <a:extLst>
              <a:ext uri="{FF2B5EF4-FFF2-40B4-BE49-F238E27FC236}">
                <a16:creationId xmlns:a16="http://schemas.microsoft.com/office/drawing/2014/main" id="{40BE7BA9-FFC8-2749-1ABE-D1360506BA04}"/>
              </a:ext>
            </a:extLst>
          </p:cNvPr>
          <p:cNvSpPr>
            <a:spLocks noGrp="1"/>
          </p:cNvSpPr>
          <p:nvPr>
            <p:ph type="body" sz="quarter" idx="72" hasCustomPrompt="1"/>
          </p:nvPr>
        </p:nvSpPr>
        <p:spPr>
          <a:xfrm>
            <a:off x="7833877" y="4993739"/>
            <a:ext cx="3748523"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44" name="Text Placeholder 1">
            <a:extLst>
              <a:ext uri="{FF2B5EF4-FFF2-40B4-BE49-F238E27FC236}">
                <a16:creationId xmlns:a16="http://schemas.microsoft.com/office/drawing/2014/main" id="{BB36AD97-2EBA-A037-56F5-31AD85D53041}"/>
              </a:ext>
            </a:extLst>
          </p:cNvPr>
          <p:cNvSpPr>
            <a:spLocks noGrp="1"/>
          </p:cNvSpPr>
          <p:nvPr>
            <p:ph type="body" sz="quarter" idx="73" hasCustomPrompt="1"/>
          </p:nvPr>
        </p:nvSpPr>
        <p:spPr>
          <a:xfrm>
            <a:off x="7833877" y="4728195"/>
            <a:ext cx="3748523"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45" name="Picture Placeholder 2">
            <a:extLst>
              <a:ext uri="{FF2B5EF4-FFF2-40B4-BE49-F238E27FC236}">
                <a16:creationId xmlns:a16="http://schemas.microsoft.com/office/drawing/2014/main" id="{AD6E2A9C-B273-717B-2A44-BCDEDC135C98}"/>
              </a:ext>
              <a:ext uri="{C183D7F6-B498-43B3-948B-1728B52AA6E4}">
                <adec:decorative xmlns:adec="http://schemas.microsoft.com/office/drawing/2017/decorative" val="1"/>
              </a:ext>
            </a:extLst>
          </p:cNvPr>
          <p:cNvSpPr>
            <a:spLocks noGrp="1" noChangeAspect="1"/>
          </p:cNvSpPr>
          <p:nvPr>
            <p:ph type="pic" sz="quarter" idx="74" hasCustomPrompt="1"/>
          </p:nvPr>
        </p:nvSpPr>
        <p:spPr>
          <a:xfrm>
            <a:off x="6105769" y="4597563"/>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53" name="Text Placeholder 1">
            <a:extLst>
              <a:ext uri="{FF2B5EF4-FFF2-40B4-BE49-F238E27FC236}">
                <a16:creationId xmlns:a16="http://schemas.microsoft.com/office/drawing/2014/main" id="{AD6197ED-F82D-976C-E5EE-3E92643EBFE3}"/>
              </a:ext>
            </a:extLst>
          </p:cNvPr>
          <p:cNvSpPr>
            <a:spLocks noGrp="1"/>
          </p:cNvSpPr>
          <p:nvPr>
            <p:ph type="body" sz="quarter" idx="80" hasCustomPrompt="1"/>
          </p:nvPr>
        </p:nvSpPr>
        <p:spPr>
          <a:xfrm>
            <a:off x="7833875" y="3674918"/>
            <a:ext cx="3748523" cy="240384"/>
          </a:xfrm>
        </p:spPr>
        <p:txBody>
          <a:bodyPr anchor="t">
            <a:noAutofit/>
          </a:bodyPr>
          <a:lstStyle>
            <a:lvl1pPr marL="0" indent="0" algn="l">
              <a:lnSpc>
                <a:spcPct val="120000"/>
              </a:lnSpc>
              <a:buNone/>
              <a:defRPr sz="1200" b="0" i="0" spc="20" baseline="0">
                <a:solidFill>
                  <a:schemeClr val="tx1"/>
                </a:solidFill>
                <a:latin typeface="Gibson" panose="02000000000000000000" pitchFamily="2" charset="77"/>
              </a:defRPr>
            </a:lvl1pPr>
          </a:lstStyle>
          <a:p>
            <a:pPr marL="0" marR="0" lvl="0" indent="0" algn="l" defTabSz="914377" rtl="0" eaLnBrk="1" fontAlgn="auto" latinLnBrk="0" hangingPunct="1">
              <a:lnSpc>
                <a:spcPts val="1800"/>
              </a:lnSpc>
              <a:spcBef>
                <a:spcPts val="0"/>
              </a:spcBef>
              <a:spcAft>
                <a:spcPts val="0"/>
              </a:spcAft>
              <a:buClrTx/>
              <a:buSzTx/>
              <a:buFont typeface="Arial" panose="020B0604020202020204" pitchFamily="34" charset="0"/>
              <a:buNone/>
              <a:tabLst/>
              <a:defRPr/>
            </a:pPr>
            <a:r>
              <a:rPr kumimoji="0" lang="en-US" sz="1200" b="0" i="0" u="none" strike="noStrike" kern="900" cap="none" spc="20" normalizeH="0" baseline="0" noProof="0" err="1">
                <a:ln>
                  <a:noFill/>
                </a:ln>
                <a:effectLst/>
                <a:uLnTx/>
                <a:uFillTx/>
                <a:latin typeface="Gibson" panose="02000000000000000000" pitchFamily="2" charset="77"/>
                <a:ea typeface="+mn-ea"/>
                <a:cs typeface="+mn-cs"/>
              </a:rPr>
              <a:t>email@captechconsulting.com</a:t>
            </a:r>
            <a:endParaRPr kumimoji="0" lang="en-US" sz="1200" b="0" i="0" u="none" strike="noStrike" kern="900" cap="none" spc="20" normalizeH="0" baseline="0" noProof="0">
              <a:ln>
                <a:noFill/>
              </a:ln>
              <a:effectLst/>
              <a:uLnTx/>
              <a:uFillTx/>
              <a:latin typeface="Gibson" panose="02000000000000000000" pitchFamily="2" charset="77"/>
              <a:ea typeface="+mn-ea"/>
              <a:cs typeface="+mn-cs"/>
            </a:endParaRPr>
          </a:p>
        </p:txBody>
      </p:sp>
      <p:sp>
        <p:nvSpPr>
          <p:cNvPr id="48" name="Text Placeholder 1">
            <a:extLst>
              <a:ext uri="{FF2B5EF4-FFF2-40B4-BE49-F238E27FC236}">
                <a16:creationId xmlns:a16="http://schemas.microsoft.com/office/drawing/2014/main" id="{25A8902C-13FB-0C92-E9DC-B1DF47864F5D}"/>
              </a:ext>
            </a:extLst>
          </p:cNvPr>
          <p:cNvSpPr>
            <a:spLocks noGrp="1"/>
          </p:cNvSpPr>
          <p:nvPr>
            <p:ph type="body" sz="quarter" idx="76" hasCustomPrompt="1"/>
          </p:nvPr>
        </p:nvSpPr>
        <p:spPr>
          <a:xfrm>
            <a:off x="7833875" y="3421285"/>
            <a:ext cx="3748523" cy="240384"/>
          </a:xfrm>
        </p:spPr>
        <p:txBody>
          <a:bodyPr anchor="t">
            <a:noAutofit/>
          </a:bodyPr>
          <a:lstStyle>
            <a:lvl1pPr marL="0" indent="0" algn="l">
              <a:lnSpc>
                <a:spcPct val="120000"/>
              </a:lnSpc>
              <a:buNone/>
              <a:defRPr sz="1200" b="0" i="0" spc="20" baseline="0">
                <a:solidFill>
                  <a:schemeClr val="tx1"/>
                </a:solidFill>
                <a:latin typeface="Gibson" panose="02000000000000000000" pitchFamily="2" charset="77"/>
              </a:defRPr>
            </a:lvl1pPr>
          </a:lstStyle>
          <a:p>
            <a:pPr lvl="0"/>
            <a:r>
              <a:rPr lang="en-US"/>
              <a:t>XXX.XXX.XXXX</a:t>
            </a:r>
          </a:p>
        </p:txBody>
      </p:sp>
      <p:sp>
        <p:nvSpPr>
          <p:cNvPr id="49" name="Text Placeholder 15">
            <a:extLst>
              <a:ext uri="{FF2B5EF4-FFF2-40B4-BE49-F238E27FC236}">
                <a16:creationId xmlns:a16="http://schemas.microsoft.com/office/drawing/2014/main" id="{44F84648-D648-FEB9-9A67-D81D2E484C3A}"/>
              </a:ext>
            </a:extLst>
          </p:cNvPr>
          <p:cNvSpPr>
            <a:spLocks noGrp="1"/>
          </p:cNvSpPr>
          <p:nvPr>
            <p:ph type="body" sz="quarter" idx="77" hasCustomPrompt="1"/>
          </p:nvPr>
        </p:nvSpPr>
        <p:spPr>
          <a:xfrm>
            <a:off x="7833877" y="3121045"/>
            <a:ext cx="3748523"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50" name="Text Placeholder 1">
            <a:extLst>
              <a:ext uri="{FF2B5EF4-FFF2-40B4-BE49-F238E27FC236}">
                <a16:creationId xmlns:a16="http://schemas.microsoft.com/office/drawing/2014/main" id="{B903C244-CE93-6022-3E72-0D57E25FBD1A}"/>
              </a:ext>
            </a:extLst>
          </p:cNvPr>
          <p:cNvSpPr>
            <a:spLocks noGrp="1"/>
          </p:cNvSpPr>
          <p:nvPr>
            <p:ph type="body" sz="quarter" idx="78" hasCustomPrompt="1"/>
          </p:nvPr>
        </p:nvSpPr>
        <p:spPr>
          <a:xfrm>
            <a:off x="7833877" y="2855501"/>
            <a:ext cx="3748523"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51" name="Picture Placeholder 2">
            <a:extLst>
              <a:ext uri="{FF2B5EF4-FFF2-40B4-BE49-F238E27FC236}">
                <a16:creationId xmlns:a16="http://schemas.microsoft.com/office/drawing/2014/main" id="{46C58A43-0143-7341-0731-6D52F1F21B83}"/>
              </a:ext>
              <a:ext uri="{C183D7F6-B498-43B3-948B-1728B52AA6E4}">
                <adec:decorative xmlns:adec="http://schemas.microsoft.com/office/drawing/2017/decorative" val="1"/>
              </a:ext>
            </a:extLst>
          </p:cNvPr>
          <p:cNvSpPr>
            <a:spLocks noGrp="1" noChangeAspect="1"/>
          </p:cNvSpPr>
          <p:nvPr>
            <p:ph type="pic" sz="quarter" idx="79" hasCustomPrompt="1"/>
          </p:nvPr>
        </p:nvSpPr>
        <p:spPr>
          <a:xfrm>
            <a:off x="6105769" y="2724869"/>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sp>
        <p:nvSpPr>
          <p:cNvPr id="41" name="Text Placeholder 1">
            <a:extLst>
              <a:ext uri="{FF2B5EF4-FFF2-40B4-BE49-F238E27FC236}">
                <a16:creationId xmlns:a16="http://schemas.microsoft.com/office/drawing/2014/main" id="{34F52C89-95B5-F809-DBCF-718683E89967}"/>
              </a:ext>
            </a:extLst>
          </p:cNvPr>
          <p:cNvSpPr>
            <a:spLocks noGrp="1"/>
          </p:cNvSpPr>
          <p:nvPr>
            <p:ph type="body" sz="quarter" idx="70" hasCustomPrompt="1"/>
          </p:nvPr>
        </p:nvSpPr>
        <p:spPr>
          <a:xfrm>
            <a:off x="7833875" y="1794073"/>
            <a:ext cx="3748523" cy="240384"/>
          </a:xfrm>
        </p:spPr>
        <p:txBody>
          <a:bodyPr anchor="t">
            <a:noAutofit/>
          </a:bodyPr>
          <a:lstStyle>
            <a:lvl1pPr marL="0" indent="0" algn="l">
              <a:lnSpc>
                <a:spcPct val="120000"/>
              </a:lnSpc>
              <a:buNone/>
              <a:defRPr sz="1200" b="0" i="0" spc="20" baseline="0">
                <a:solidFill>
                  <a:schemeClr val="tx1"/>
                </a:solidFill>
                <a:latin typeface="Gibson" panose="02000000000000000000" pitchFamily="2" charset="77"/>
              </a:defRPr>
            </a:lvl1pPr>
          </a:lstStyle>
          <a:p>
            <a:pPr marL="0" marR="0" lvl="0" indent="0" algn="l" defTabSz="914377" rtl="0" eaLnBrk="1" fontAlgn="auto" latinLnBrk="0" hangingPunct="1">
              <a:lnSpc>
                <a:spcPts val="1800"/>
              </a:lnSpc>
              <a:spcBef>
                <a:spcPts val="0"/>
              </a:spcBef>
              <a:spcAft>
                <a:spcPts val="0"/>
              </a:spcAft>
              <a:buClrTx/>
              <a:buSzTx/>
              <a:buFont typeface="Arial" panose="020B0604020202020204" pitchFamily="34" charset="0"/>
              <a:buNone/>
              <a:tabLst/>
              <a:defRPr/>
            </a:pPr>
            <a:r>
              <a:rPr kumimoji="0" lang="en-US" sz="1200" b="0" i="0" u="none" strike="noStrike" kern="900" cap="none" spc="20" normalizeH="0" baseline="0" noProof="0" err="1">
                <a:ln>
                  <a:noFill/>
                </a:ln>
                <a:effectLst/>
                <a:uLnTx/>
                <a:uFillTx/>
                <a:latin typeface="Gibson" panose="02000000000000000000" pitchFamily="2" charset="77"/>
                <a:ea typeface="+mn-ea"/>
                <a:cs typeface="+mn-cs"/>
              </a:rPr>
              <a:t>email@captechconsulting.com</a:t>
            </a:r>
            <a:endParaRPr kumimoji="0" lang="en-US" sz="1200" b="0" i="0" u="none" strike="noStrike" kern="900" cap="none" spc="20" normalizeH="0" baseline="0" noProof="0">
              <a:ln>
                <a:noFill/>
              </a:ln>
              <a:effectLst/>
              <a:uLnTx/>
              <a:uFillTx/>
              <a:latin typeface="Gibson" panose="02000000000000000000" pitchFamily="2" charset="77"/>
              <a:ea typeface="+mn-ea"/>
              <a:cs typeface="+mn-cs"/>
            </a:endParaRPr>
          </a:p>
        </p:txBody>
      </p:sp>
      <p:sp>
        <p:nvSpPr>
          <p:cNvPr id="8" name="Text Placeholder 1">
            <a:extLst>
              <a:ext uri="{FF2B5EF4-FFF2-40B4-BE49-F238E27FC236}">
                <a16:creationId xmlns:a16="http://schemas.microsoft.com/office/drawing/2014/main" id="{04319CF1-EE17-ABF4-17D1-DE8350733FC4}"/>
              </a:ext>
            </a:extLst>
          </p:cNvPr>
          <p:cNvSpPr>
            <a:spLocks noGrp="1"/>
          </p:cNvSpPr>
          <p:nvPr>
            <p:ph type="body" sz="quarter" idx="63" hasCustomPrompt="1"/>
          </p:nvPr>
        </p:nvSpPr>
        <p:spPr>
          <a:xfrm>
            <a:off x="7833875" y="1545507"/>
            <a:ext cx="3748523" cy="240384"/>
          </a:xfrm>
        </p:spPr>
        <p:txBody>
          <a:bodyPr anchor="t">
            <a:noAutofit/>
          </a:bodyPr>
          <a:lstStyle>
            <a:lvl1pPr marL="0" indent="0" algn="l">
              <a:lnSpc>
                <a:spcPct val="120000"/>
              </a:lnSpc>
              <a:buNone/>
              <a:defRPr sz="1200" b="0" i="0" spc="20" baseline="0">
                <a:solidFill>
                  <a:schemeClr val="tx1"/>
                </a:solidFill>
                <a:latin typeface="Gibson" panose="02000000000000000000" pitchFamily="2" charset="77"/>
              </a:defRPr>
            </a:lvl1pPr>
          </a:lstStyle>
          <a:p>
            <a:pPr lvl="0"/>
            <a:r>
              <a:rPr lang="en-US"/>
              <a:t>XXX.XXX.XXXX</a:t>
            </a:r>
          </a:p>
        </p:txBody>
      </p:sp>
      <p:sp>
        <p:nvSpPr>
          <p:cNvPr id="9" name="Text Placeholder 15">
            <a:extLst>
              <a:ext uri="{FF2B5EF4-FFF2-40B4-BE49-F238E27FC236}">
                <a16:creationId xmlns:a16="http://schemas.microsoft.com/office/drawing/2014/main" id="{35399B57-A1E5-D9C5-6A1C-45425F2DB7A1}"/>
              </a:ext>
            </a:extLst>
          </p:cNvPr>
          <p:cNvSpPr>
            <a:spLocks noGrp="1"/>
          </p:cNvSpPr>
          <p:nvPr>
            <p:ph type="body" sz="quarter" idx="19" hasCustomPrompt="1"/>
          </p:nvPr>
        </p:nvSpPr>
        <p:spPr>
          <a:xfrm>
            <a:off x="7833877" y="1245267"/>
            <a:ext cx="3748523" cy="281404"/>
          </a:xfrm>
        </p:spPr>
        <p:txBody>
          <a:bodyPr/>
          <a:lstStyle>
            <a:lvl1pPr marL="0" indent="0" algn="l">
              <a:buNone/>
              <a:defRPr sz="1000" b="1" i="0" kern="1200" cap="all" spc="150" baseline="0">
                <a:solidFill>
                  <a:schemeClr val="tx2"/>
                </a:solidFill>
                <a:latin typeface="Gibson SemiBold" pitchFamily="2" charset="77"/>
              </a:defRPr>
            </a:lvl1pPr>
            <a:lvl2pPr>
              <a:defRPr sz="1800"/>
            </a:lvl2pPr>
            <a:lvl3pPr>
              <a:defRPr sz="1800"/>
            </a:lvl3pPr>
            <a:lvl4pPr>
              <a:defRPr sz="1800"/>
            </a:lvl4pPr>
            <a:lvl5pPr>
              <a:defRPr sz="1800"/>
            </a:lvl5pPr>
          </a:lstStyle>
          <a:p>
            <a:pPr lvl="0"/>
            <a:r>
              <a:rPr lang="en-US"/>
              <a:t>TITLE</a:t>
            </a:r>
          </a:p>
        </p:txBody>
      </p:sp>
      <p:sp>
        <p:nvSpPr>
          <p:cNvPr id="5" name="Text Placeholder 1">
            <a:extLst>
              <a:ext uri="{FF2B5EF4-FFF2-40B4-BE49-F238E27FC236}">
                <a16:creationId xmlns:a16="http://schemas.microsoft.com/office/drawing/2014/main" id="{9D722362-6799-598B-790B-FF03F7B743F7}"/>
              </a:ext>
            </a:extLst>
          </p:cNvPr>
          <p:cNvSpPr>
            <a:spLocks noGrp="1"/>
          </p:cNvSpPr>
          <p:nvPr>
            <p:ph type="body" sz="quarter" idx="43" hasCustomPrompt="1"/>
          </p:nvPr>
        </p:nvSpPr>
        <p:spPr>
          <a:xfrm>
            <a:off x="7833877" y="979723"/>
            <a:ext cx="3748523" cy="252945"/>
          </a:xfrm>
        </p:spPr>
        <p:txBody>
          <a:bodyPr anchor="t">
            <a:noAutofit/>
          </a:bodyPr>
          <a:lstStyle>
            <a:lvl1pPr marL="0" indent="0" algn="l">
              <a:lnSpc>
                <a:spcPct val="120000"/>
              </a:lnSpc>
              <a:buNone/>
              <a:defRPr sz="1600" b="0" i="0" spc="20" baseline="0">
                <a:solidFill>
                  <a:schemeClr val="tx1"/>
                </a:solidFill>
                <a:latin typeface="Gibson" panose="02000000000000000000" pitchFamily="2" charset="77"/>
              </a:defRPr>
            </a:lvl1pPr>
          </a:lstStyle>
          <a:p>
            <a:pPr lvl="0"/>
            <a:r>
              <a:rPr lang="en-US"/>
              <a:t>FirstName </a:t>
            </a:r>
            <a:r>
              <a:rPr lang="en-US" err="1"/>
              <a:t>LastName</a:t>
            </a:r>
            <a:endParaRPr lang="en-US"/>
          </a:p>
        </p:txBody>
      </p:sp>
      <p:sp>
        <p:nvSpPr>
          <p:cNvPr id="27" name="Picture Placeholder 2">
            <a:extLst>
              <a:ext uri="{FF2B5EF4-FFF2-40B4-BE49-F238E27FC236}">
                <a16:creationId xmlns:a16="http://schemas.microsoft.com/office/drawing/2014/main" id="{D2A6019B-3459-EBA3-AFCE-1B8BE0E7981D}"/>
              </a:ext>
              <a:ext uri="{C183D7F6-B498-43B3-948B-1728B52AA6E4}">
                <adec:decorative xmlns:adec="http://schemas.microsoft.com/office/drawing/2017/decorative" val="1"/>
              </a:ext>
            </a:extLst>
          </p:cNvPr>
          <p:cNvSpPr>
            <a:spLocks noGrp="1" noChangeAspect="1"/>
          </p:cNvSpPr>
          <p:nvPr>
            <p:ph type="pic" sz="quarter" idx="41" hasCustomPrompt="1"/>
          </p:nvPr>
        </p:nvSpPr>
        <p:spPr>
          <a:xfrm>
            <a:off x="6105769" y="849091"/>
            <a:ext cx="1408176" cy="1408176"/>
          </a:xfrm>
          <a:prstGeom prst="ellipse">
            <a:avLst/>
          </a:prstGeom>
          <a:pattFill prst="pct5">
            <a:fgClr>
              <a:schemeClr val="tx1"/>
            </a:fgClr>
            <a:bgClr>
              <a:schemeClr val="bg1"/>
            </a:bgClr>
          </a:pattFill>
        </p:spPr>
        <p:txBody>
          <a:bodyPr anchor="ctr"/>
          <a:lstStyle>
            <a:lvl1pPr marL="0" indent="0" algn="ctr">
              <a:lnSpc>
                <a:spcPct val="120000"/>
              </a:lnSpc>
              <a:buNone/>
              <a:defRPr b="0" i="0">
                <a:solidFill>
                  <a:schemeClr val="tx1"/>
                </a:solidFill>
                <a:latin typeface="Gibson" pitchFamily="2" charset="77"/>
              </a:defRPr>
            </a:lvl1pPr>
          </a:lstStyle>
          <a:p>
            <a:r>
              <a:rPr lang="en-US"/>
              <a:t>Click to insert image</a:t>
            </a:r>
          </a:p>
        </p:txBody>
      </p:sp>
      <p:pic>
        <p:nvPicPr>
          <p:cNvPr id="38" name="Graphic 37" descr="Let's do next together.">
            <a:extLst>
              <a:ext uri="{FF2B5EF4-FFF2-40B4-BE49-F238E27FC236}">
                <a16:creationId xmlns:a16="http://schemas.microsoft.com/office/drawing/2014/main" id="{37AD1F6B-7694-9939-792D-B4D85F43E96B}"/>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09600" y="994177"/>
            <a:ext cx="2971319" cy="3127248"/>
          </a:xfrm>
          <a:prstGeom prst="rect">
            <a:avLst/>
          </a:prstGeom>
        </p:spPr>
      </p:pic>
    </p:spTree>
    <p:extLst>
      <p:ext uri="{BB962C8B-B14F-4D97-AF65-F5344CB8AC3E}">
        <p14:creationId xmlns:p14="http://schemas.microsoft.com/office/powerpoint/2010/main" val="745659048"/>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Closing – Centered with Header">
    <p:bg>
      <p:bgPr>
        <a:solidFill>
          <a:schemeClr val="tx2"/>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607190D-BD33-546C-7828-600B5B8865BD}"/>
              </a:ext>
              <a:ext uri="{C183D7F6-B498-43B3-948B-1728B52AA6E4}">
                <adec:decorative xmlns:adec="http://schemas.microsoft.com/office/drawing/2017/decorative" val="1"/>
              </a:ext>
            </a:extLst>
          </p:cNvPr>
          <p:cNvSpPr/>
          <p:nvPr userDrawn="1"/>
        </p:nvSpPr>
        <p:spPr>
          <a:xfrm>
            <a:off x="0" y="0"/>
            <a:ext cx="12192000" cy="6858000"/>
          </a:xfrm>
          <a:prstGeom prst="rect">
            <a:avLst/>
          </a:prstGeom>
          <a:solidFill>
            <a:srgbClr val="333F48"/>
          </a:solidFill>
          <a:ln w="12700">
            <a:noFill/>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cxnSp>
        <p:nvCxnSpPr>
          <p:cNvPr id="9" name="Straight Arrow Connector 8">
            <a:extLst>
              <a:ext uri="{FF2B5EF4-FFF2-40B4-BE49-F238E27FC236}">
                <a16:creationId xmlns:a16="http://schemas.microsoft.com/office/drawing/2014/main" id="{A1C83970-C424-C327-627E-4977198B2DB3}"/>
              </a:ext>
              <a:ext uri="{C183D7F6-B498-43B3-948B-1728B52AA6E4}">
                <adec:decorative xmlns:adec="http://schemas.microsoft.com/office/drawing/2017/decorative" val="1"/>
              </a:ext>
            </a:extLst>
          </p:cNvPr>
          <p:cNvCxnSpPr>
            <a:cxnSpLocks/>
          </p:cNvCxnSpPr>
          <p:nvPr userDrawn="1"/>
        </p:nvCxnSpPr>
        <p:spPr>
          <a:xfrm>
            <a:off x="6096000" y="1657350"/>
            <a:ext cx="0" cy="1031421"/>
          </a:xfrm>
          <a:prstGeom prst="straightConnector1">
            <a:avLst/>
          </a:prstGeom>
          <a:ln w="15875" cap="flat">
            <a:solidFill>
              <a:schemeClr val="accent1"/>
            </a:solidFill>
            <a:tailEnd type="arrow" w="med" len="sm"/>
          </a:ln>
        </p:spPr>
        <p:style>
          <a:lnRef idx="1">
            <a:schemeClr val="accent1"/>
          </a:lnRef>
          <a:fillRef idx="0">
            <a:schemeClr val="accent1"/>
          </a:fillRef>
          <a:effectRef idx="0">
            <a:schemeClr val="accent1"/>
          </a:effectRef>
          <a:fontRef idx="minor">
            <a:schemeClr val="tx1"/>
          </a:fontRef>
        </p:style>
      </p:cxnSp>
      <p:sp>
        <p:nvSpPr>
          <p:cNvPr id="3" name="Text Placeholder 15">
            <a:extLst>
              <a:ext uri="{FF2B5EF4-FFF2-40B4-BE49-F238E27FC236}">
                <a16:creationId xmlns:a16="http://schemas.microsoft.com/office/drawing/2014/main" id="{96309EF4-8F44-5A2E-9039-0B3D44DA791A}"/>
              </a:ext>
            </a:extLst>
          </p:cNvPr>
          <p:cNvSpPr>
            <a:spLocks noGrp="1"/>
          </p:cNvSpPr>
          <p:nvPr>
            <p:ph type="body" sz="quarter" idx="20" hasCustomPrompt="1"/>
          </p:nvPr>
        </p:nvSpPr>
        <p:spPr>
          <a:xfrm>
            <a:off x="609924" y="1209256"/>
            <a:ext cx="10972152" cy="278561"/>
          </a:xfrm>
        </p:spPr>
        <p:txBody>
          <a:bodyPr anchor="t"/>
          <a:lstStyle>
            <a:lvl1pPr marL="0" indent="0" algn="ctr">
              <a:buNone/>
              <a:defRPr sz="1000" b="1" i="0" kern="1200" cap="all" spc="150" baseline="0">
                <a:solidFill>
                  <a:schemeClr val="bg1"/>
                </a:solidFill>
                <a:latin typeface="Gibson SemiBold" pitchFamily="2" charset="77"/>
              </a:defRPr>
            </a:lvl1pPr>
            <a:lvl2pPr>
              <a:defRPr sz="1800"/>
            </a:lvl2pPr>
            <a:lvl3pPr>
              <a:defRPr sz="1800"/>
            </a:lvl3pPr>
            <a:lvl4pPr>
              <a:defRPr sz="1800"/>
            </a:lvl4pPr>
            <a:lvl5pPr>
              <a:defRPr sz="1800"/>
            </a:lvl5pPr>
          </a:lstStyle>
          <a:p>
            <a:pPr lvl="0"/>
            <a:r>
              <a:rPr lang="en-US"/>
              <a:t>SUBHEADER</a:t>
            </a:r>
          </a:p>
        </p:txBody>
      </p:sp>
      <p:sp>
        <p:nvSpPr>
          <p:cNvPr id="6" name="Title 4">
            <a:extLst>
              <a:ext uri="{FF2B5EF4-FFF2-40B4-BE49-F238E27FC236}">
                <a16:creationId xmlns:a16="http://schemas.microsoft.com/office/drawing/2014/main" id="{D7F9DFCB-A3FA-84CB-B099-6EE81F3AA96C}"/>
              </a:ext>
            </a:extLst>
          </p:cNvPr>
          <p:cNvSpPr>
            <a:spLocks noGrp="1"/>
          </p:cNvSpPr>
          <p:nvPr>
            <p:ph type="title" hasCustomPrompt="1"/>
          </p:nvPr>
        </p:nvSpPr>
        <p:spPr>
          <a:xfrm>
            <a:off x="609601" y="2964889"/>
            <a:ext cx="10983440" cy="2214562"/>
          </a:xfrm>
        </p:spPr>
        <p:txBody>
          <a:bodyPr anchor="t" anchorCtr="0">
            <a:noAutofit/>
          </a:bodyPr>
          <a:lstStyle>
            <a:lvl1pPr marL="0" marR="0" indent="0" algn="ctr" defTabSz="914377" rtl="0" eaLnBrk="1" fontAlgn="auto" latinLnBrk="0" hangingPunct="1">
              <a:lnSpc>
                <a:spcPct val="100000"/>
              </a:lnSpc>
              <a:spcBef>
                <a:spcPct val="0"/>
              </a:spcBef>
              <a:spcAft>
                <a:spcPts val="800"/>
              </a:spcAft>
              <a:buClrTx/>
              <a:buSzTx/>
              <a:buFontTx/>
              <a:buNone/>
              <a:tabLst/>
              <a:defRPr sz="4800" b="0" i="0">
                <a:solidFill>
                  <a:schemeClr val="bg1"/>
                </a:solidFill>
                <a:latin typeface="Gibson Book" pitchFamily="2" charset="77"/>
              </a:defRPr>
            </a:lvl1pPr>
          </a:lstStyle>
          <a:p>
            <a:r>
              <a:rPr lang="en-US"/>
              <a:t>Thank you.</a:t>
            </a:r>
          </a:p>
        </p:txBody>
      </p:sp>
      <p:sp>
        <p:nvSpPr>
          <p:cNvPr id="7" name="Text Placeholder 16">
            <a:extLst>
              <a:ext uri="{FF2B5EF4-FFF2-40B4-BE49-F238E27FC236}">
                <a16:creationId xmlns:a16="http://schemas.microsoft.com/office/drawing/2014/main" id="{7CB57C96-54E1-4B50-5A3D-68DCA3318A53}"/>
              </a:ext>
            </a:extLst>
          </p:cNvPr>
          <p:cNvSpPr txBox="1">
            <a:spLocks/>
          </p:cNvSpPr>
          <p:nvPr userDrawn="1"/>
        </p:nvSpPr>
        <p:spPr>
          <a:xfrm>
            <a:off x="4630741" y="5885799"/>
            <a:ext cx="2930517" cy="411643"/>
          </a:xfrm>
          <a:prstGeom prst="rect">
            <a:avLst/>
          </a:prstGeom>
        </p:spPr>
        <p:txBody>
          <a:bodyPr lIns="0" rIns="0"/>
          <a:lstStyle>
            <a:lvl1pPr marL="283464"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1pPr>
            <a:lvl2pPr marL="7524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2pPr>
            <a:lvl3pPr marL="11969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3pPr>
            <a:lvl4pPr marL="16541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4pPr>
            <a:lvl5pPr marL="21113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a:solidFill>
                  <a:schemeClr val="bg1"/>
                </a:solidFill>
                <a:hlinkClick r:id="rId2">
                  <a:extLst>
                    <a:ext uri="{A12FA001-AC4F-418D-AE19-62706E023703}">
                      <ahyp:hlinkClr xmlns:ahyp="http://schemas.microsoft.com/office/drawing/2018/hyperlinkcolor" val="tx"/>
                    </a:ext>
                  </a:extLst>
                </a:hlinkClick>
              </a:rPr>
              <a:t>captechconsulting.com</a:t>
            </a:r>
          </a:p>
        </p:txBody>
      </p:sp>
      <p:pic>
        <p:nvPicPr>
          <p:cNvPr id="8" name="Logo" descr="CapTech">
            <a:extLst>
              <a:ext uri="{FF2B5EF4-FFF2-40B4-BE49-F238E27FC236}">
                <a16:creationId xmlns:a16="http://schemas.microsoft.com/office/drawing/2014/main" id="{1F182468-7B40-0267-9D2A-A6D1DA08CD6D}"/>
              </a:ext>
            </a:extLst>
          </p:cNvPr>
          <p:cNvPicPr>
            <a:picLocks noChangeAspect="1"/>
          </p:cNvPicPr>
          <p:nvPr userDrawn="1"/>
        </p:nvPicPr>
        <p:blipFill>
          <a:blip r:embed="rId3">
            <a:biLevel thresh="25000"/>
          </a:blip>
          <a:srcRect/>
          <a:stretch/>
        </p:blipFill>
        <p:spPr>
          <a:xfrm>
            <a:off x="5530212" y="5574548"/>
            <a:ext cx="1131575" cy="274320"/>
          </a:xfrm>
          <a:prstGeom prst="rect">
            <a:avLst/>
          </a:prstGeom>
        </p:spPr>
      </p:pic>
    </p:spTree>
    <p:extLst>
      <p:ext uri="{BB962C8B-B14F-4D97-AF65-F5344CB8AC3E}">
        <p14:creationId xmlns:p14="http://schemas.microsoft.com/office/powerpoint/2010/main" val="3250719588"/>
      </p:ext>
    </p:extLst>
  </p:cSld>
  <p:clrMapOvr>
    <a:masterClrMapping/>
  </p:clrMapOvr>
  <p:extLst>
    <p:ext uri="{DCECCB84-F9BA-43D5-87BE-67443E8EF086}">
      <p15:sldGuideLst xmlns:p15="http://schemas.microsoft.com/office/powerpoint/2012/main"/>
    </p:ext>
  </p:extLst>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Closing – Centered">
    <p:bg>
      <p:bgPr>
        <a:solidFill>
          <a:schemeClr val="tx2"/>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F6C6B00-450A-BA0D-EF91-EAF73D8CE671}"/>
              </a:ext>
              <a:ext uri="{C183D7F6-B498-43B3-948B-1728B52AA6E4}">
                <adec:decorative xmlns:adec="http://schemas.microsoft.com/office/drawing/2017/decorative" val="1"/>
              </a:ext>
            </a:extLst>
          </p:cNvPr>
          <p:cNvSpPr/>
          <p:nvPr userDrawn="1"/>
        </p:nvSpPr>
        <p:spPr>
          <a:xfrm>
            <a:off x="0" y="4643438"/>
            <a:ext cx="12192000" cy="2214562"/>
          </a:xfrm>
          <a:prstGeom prst="rect">
            <a:avLst/>
          </a:prstGeom>
          <a:solidFill>
            <a:schemeClr val="tx2"/>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6" name="Text Placeholder 16">
            <a:extLst>
              <a:ext uri="{FF2B5EF4-FFF2-40B4-BE49-F238E27FC236}">
                <a16:creationId xmlns:a16="http://schemas.microsoft.com/office/drawing/2014/main" id="{94EDE72C-B779-C1FD-F435-B7FA24F5F91B}"/>
              </a:ext>
            </a:extLst>
          </p:cNvPr>
          <p:cNvSpPr txBox="1">
            <a:spLocks/>
          </p:cNvSpPr>
          <p:nvPr userDrawn="1"/>
        </p:nvSpPr>
        <p:spPr>
          <a:xfrm>
            <a:off x="4630741" y="5885799"/>
            <a:ext cx="2930517" cy="411643"/>
          </a:xfrm>
          <a:prstGeom prst="rect">
            <a:avLst/>
          </a:prstGeom>
        </p:spPr>
        <p:txBody>
          <a:bodyPr lIns="0" rIns="0"/>
          <a:lstStyle>
            <a:lvl1pPr marL="283464"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1pPr>
            <a:lvl2pPr marL="7524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2pPr>
            <a:lvl3pPr marL="11969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3pPr>
            <a:lvl4pPr marL="16541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4pPr>
            <a:lvl5pPr marL="21113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a:solidFill>
                  <a:schemeClr val="bg1"/>
                </a:solidFill>
                <a:hlinkClick r:id="rId2">
                  <a:extLst>
                    <a:ext uri="{A12FA001-AC4F-418D-AE19-62706E023703}">
                      <ahyp:hlinkClr xmlns:ahyp="http://schemas.microsoft.com/office/drawing/2018/hyperlinkcolor" val="tx"/>
                    </a:ext>
                  </a:extLst>
                </a:hlinkClick>
              </a:rPr>
              <a:t>captechconsulting.com</a:t>
            </a:r>
          </a:p>
        </p:txBody>
      </p:sp>
      <p:pic>
        <p:nvPicPr>
          <p:cNvPr id="7" name="Logo" descr="CapTech">
            <a:extLst>
              <a:ext uri="{FF2B5EF4-FFF2-40B4-BE49-F238E27FC236}">
                <a16:creationId xmlns:a16="http://schemas.microsoft.com/office/drawing/2014/main" id="{F9287536-3F1F-1DC8-DF17-5EFA8800CA38}"/>
              </a:ext>
            </a:extLst>
          </p:cNvPr>
          <p:cNvPicPr>
            <a:picLocks noChangeAspect="1"/>
          </p:cNvPicPr>
          <p:nvPr userDrawn="1"/>
        </p:nvPicPr>
        <p:blipFill>
          <a:blip r:embed="rId3">
            <a:biLevel thresh="25000"/>
          </a:blip>
          <a:srcRect/>
          <a:stretch/>
        </p:blipFill>
        <p:spPr>
          <a:xfrm>
            <a:off x="5530212" y="5574548"/>
            <a:ext cx="1131575" cy="274320"/>
          </a:xfrm>
          <a:prstGeom prst="rect">
            <a:avLst/>
          </a:prstGeom>
        </p:spPr>
      </p:pic>
      <p:sp>
        <p:nvSpPr>
          <p:cNvPr id="8" name="Title 4">
            <a:extLst>
              <a:ext uri="{FF2B5EF4-FFF2-40B4-BE49-F238E27FC236}">
                <a16:creationId xmlns:a16="http://schemas.microsoft.com/office/drawing/2014/main" id="{40EEB45A-6EF7-F52F-B9E3-D73E24264E43}"/>
              </a:ext>
            </a:extLst>
          </p:cNvPr>
          <p:cNvSpPr>
            <a:spLocks noGrp="1"/>
          </p:cNvSpPr>
          <p:nvPr>
            <p:ph type="title" hasCustomPrompt="1"/>
          </p:nvPr>
        </p:nvSpPr>
        <p:spPr>
          <a:xfrm>
            <a:off x="609601" y="2964889"/>
            <a:ext cx="10983440" cy="2214562"/>
          </a:xfrm>
        </p:spPr>
        <p:txBody>
          <a:bodyPr anchor="t" anchorCtr="0">
            <a:noAutofit/>
          </a:bodyPr>
          <a:lstStyle>
            <a:lvl1pPr marL="0" marR="0" indent="0" algn="ctr" defTabSz="914377" rtl="0" eaLnBrk="1" fontAlgn="auto" latinLnBrk="0" hangingPunct="1">
              <a:lnSpc>
                <a:spcPct val="100000"/>
              </a:lnSpc>
              <a:spcBef>
                <a:spcPct val="0"/>
              </a:spcBef>
              <a:spcAft>
                <a:spcPts val="800"/>
              </a:spcAft>
              <a:buClrTx/>
              <a:buSzTx/>
              <a:buFontTx/>
              <a:buNone/>
              <a:tabLst/>
              <a:defRPr sz="4800" b="0" i="0">
                <a:solidFill>
                  <a:schemeClr val="bg1"/>
                </a:solidFill>
                <a:latin typeface="Gibson Book" pitchFamily="2" charset="77"/>
              </a:defRPr>
            </a:lvl1pPr>
          </a:lstStyle>
          <a:p>
            <a:r>
              <a:rPr lang="en-US"/>
              <a:t>Thank you.</a:t>
            </a:r>
          </a:p>
        </p:txBody>
      </p:sp>
    </p:spTree>
    <p:extLst>
      <p:ext uri="{BB962C8B-B14F-4D97-AF65-F5344CB8AC3E}">
        <p14:creationId xmlns:p14="http://schemas.microsoft.com/office/powerpoint/2010/main" val="12551475"/>
      </p:ext>
    </p:extLst>
  </p:cSld>
  <p:clrMapOvr>
    <a:masterClrMapping/>
  </p:clrMapOvr>
  <p:extLst>
    <p:ext uri="{DCECCB84-F9BA-43D5-87BE-67443E8EF086}">
      <p15:sldGuideLst xmlns:p15="http://schemas.microsoft.com/office/powerpoint/2012/main">
        <p15:guide id="1" pos="576">
          <p15:clr>
            <a:srgbClr val="FBAE40"/>
          </p15:clr>
        </p15:guide>
        <p15:guide id="2" pos="7104">
          <p15:clr>
            <a:srgbClr val="FBAE40"/>
          </p15:clr>
        </p15:guide>
      </p15:sldGuideLst>
    </p:ext>
  </p:extLst>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Closing – Disclaimer">
    <p:bg>
      <p:bgPr>
        <a:solidFill>
          <a:schemeClr val="tx2"/>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F6C6B00-450A-BA0D-EF91-EAF73D8CE671}"/>
              </a:ext>
              <a:ext uri="{C183D7F6-B498-43B3-948B-1728B52AA6E4}">
                <adec:decorative xmlns:adec="http://schemas.microsoft.com/office/drawing/2017/decorative" val="1"/>
              </a:ext>
            </a:extLst>
          </p:cNvPr>
          <p:cNvSpPr/>
          <p:nvPr userDrawn="1"/>
        </p:nvSpPr>
        <p:spPr>
          <a:xfrm>
            <a:off x="0" y="4643438"/>
            <a:ext cx="12192000" cy="2214562"/>
          </a:xfrm>
          <a:prstGeom prst="rect">
            <a:avLst/>
          </a:prstGeom>
          <a:solidFill>
            <a:schemeClr val="tx2"/>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5" name="Text Placeholder 16">
            <a:extLst>
              <a:ext uri="{FF2B5EF4-FFF2-40B4-BE49-F238E27FC236}">
                <a16:creationId xmlns:a16="http://schemas.microsoft.com/office/drawing/2014/main" id="{84C5BBBB-658A-3114-AD97-FA32B95A57CC}"/>
              </a:ext>
            </a:extLst>
          </p:cNvPr>
          <p:cNvSpPr txBox="1">
            <a:spLocks/>
          </p:cNvSpPr>
          <p:nvPr/>
        </p:nvSpPr>
        <p:spPr>
          <a:xfrm>
            <a:off x="2534053" y="5880684"/>
            <a:ext cx="1724602" cy="411643"/>
          </a:xfrm>
          <a:prstGeom prst="rect">
            <a:avLst/>
          </a:prstGeom>
        </p:spPr>
        <p:txBody>
          <a:bodyPr lIns="0"/>
          <a:lstStyle>
            <a:lvl1pPr marL="283464"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1pPr>
            <a:lvl2pPr marL="7524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2pPr>
            <a:lvl3pPr marL="11969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3pPr>
            <a:lvl4pPr marL="16541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4pPr>
            <a:lvl5pPr marL="21113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20" baseline="0">
                <a:solidFill>
                  <a:schemeClr val="tx1"/>
                </a:solidFill>
                <a:latin typeface="Gibson" panose="02000000000000000000" pitchFamily="2"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solidFill>
                  <a:schemeClr val="bg1"/>
                </a:solidFill>
                <a:hlinkClick r:id="rId2">
                  <a:extLst>
                    <a:ext uri="{A12FA001-AC4F-418D-AE19-62706E023703}">
                      <ahyp:hlinkClr xmlns:ahyp="http://schemas.microsoft.com/office/drawing/2018/hyperlinkcolor" val="tx"/>
                    </a:ext>
                  </a:extLst>
                </a:hlinkClick>
              </a:rPr>
              <a:t>captechconsulting.com</a:t>
            </a:r>
          </a:p>
        </p:txBody>
      </p:sp>
      <p:cxnSp>
        <p:nvCxnSpPr>
          <p:cNvPr id="10" name="Straight Connector 9">
            <a:extLst>
              <a:ext uri="{FF2B5EF4-FFF2-40B4-BE49-F238E27FC236}">
                <a16:creationId xmlns:a16="http://schemas.microsoft.com/office/drawing/2014/main" id="{C8A4331E-D26A-BD0D-C32D-59E7EC730DCB}"/>
              </a:ext>
              <a:ext uri="{C183D7F6-B498-43B3-948B-1728B52AA6E4}">
                <adec:decorative xmlns:adec="http://schemas.microsoft.com/office/drawing/2017/decorative" val="1"/>
              </a:ext>
            </a:extLst>
          </p:cNvPr>
          <p:cNvCxnSpPr>
            <a:cxnSpLocks/>
          </p:cNvCxnSpPr>
          <p:nvPr/>
        </p:nvCxnSpPr>
        <p:spPr>
          <a:xfrm>
            <a:off x="2301830" y="5932837"/>
            <a:ext cx="0" cy="307337"/>
          </a:xfrm>
          <a:prstGeom prst="line">
            <a:avLst/>
          </a:prstGeom>
          <a:ln w="19050">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pic>
        <p:nvPicPr>
          <p:cNvPr id="13" name="Logo" descr="CapTech">
            <a:extLst>
              <a:ext uri="{FF2B5EF4-FFF2-40B4-BE49-F238E27FC236}">
                <a16:creationId xmlns:a16="http://schemas.microsoft.com/office/drawing/2014/main" id="{8733DD16-1B2B-2D6E-4488-2AC23232119D}"/>
              </a:ext>
            </a:extLst>
          </p:cNvPr>
          <p:cNvPicPr>
            <a:picLocks noChangeAspect="1"/>
          </p:cNvPicPr>
          <p:nvPr userDrawn="1"/>
        </p:nvPicPr>
        <p:blipFill>
          <a:blip r:embed="rId3">
            <a:biLevel thresh="25000"/>
          </a:blip>
          <a:srcRect/>
          <a:stretch/>
        </p:blipFill>
        <p:spPr>
          <a:xfrm>
            <a:off x="914400" y="5949345"/>
            <a:ext cx="1131575" cy="274320"/>
          </a:xfrm>
          <a:prstGeom prst="rect">
            <a:avLst/>
          </a:prstGeom>
        </p:spPr>
      </p:pic>
      <p:sp>
        <p:nvSpPr>
          <p:cNvPr id="3" name="TextBox 2">
            <a:extLst>
              <a:ext uri="{FF2B5EF4-FFF2-40B4-BE49-F238E27FC236}">
                <a16:creationId xmlns:a16="http://schemas.microsoft.com/office/drawing/2014/main" id="{7635D202-44DC-DAD3-4E44-5EE5D7E1B1AE}"/>
              </a:ext>
            </a:extLst>
          </p:cNvPr>
          <p:cNvSpPr txBox="1"/>
          <p:nvPr userDrawn="1"/>
        </p:nvSpPr>
        <p:spPr>
          <a:xfrm>
            <a:off x="914399" y="3754582"/>
            <a:ext cx="5921297" cy="1697752"/>
          </a:xfrm>
          <a:prstGeom prst="rect">
            <a:avLst/>
          </a:prstGeom>
        </p:spPr>
        <p:txBody>
          <a:bodyPr vert="horz" wrap="square" lIns="0" tIns="0" rIns="0" bIns="0" rtlCol="0" anchor="b" anchorCtr="0">
            <a:noAutofit/>
          </a:bodyPr>
          <a:lstStyle/>
          <a:p>
            <a:pPr algn="l">
              <a:lnSpc>
                <a:spcPct val="120000"/>
              </a:lnSpc>
              <a:spcAft>
                <a:spcPts val="600"/>
              </a:spcAft>
              <a:buClr>
                <a:srgbClr val="00A5DF"/>
              </a:buClr>
            </a:pPr>
            <a:r>
              <a:rPr lang="en-US" sz="800" b="0" i="0" u="none" strike="noStrike" kern="1200">
                <a:solidFill>
                  <a:schemeClr val="bg1"/>
                </a:solidFill>
                <a:effectLst/>
                <a:latin typeface="Gibson Book" pitchFamily="2" charset="77"/>
                <a:ea typeface="+mn-ea"/>
                <a:cs typeface="+mn-cs"/>
              </a:rPr>
              <a:t>This presentation contains general information for educational purposes only. In posting this presentation CapTech is not providing business, financial, investment, tax, legal or other professional advice or services and should not be used as a substitute for those services or should not be used for any decision or action that may impact your business. This presentation is not a solicitation for business for any of the companies or the organizations included in it, nor does CapTech recommend or endorse the services or products provided by these companies or organizations. CapTech provides this presentation on an “as is” basis and makes no representation or warranty as to its suitability or validity for any specific purpose. CapTech is not responsible for any loss sustained by any person or company who relies on this presentation for making business decisions.</a:t>
            </a:r>
            <a:br>
              <a:rPr lang="en-US" sz="800" b="0" i="0">
                <a:solidFill>
                  <a:schemeClr val="bg1"/>
                </a:solidFill>
                <a:latin typeface="Gibson Book" pitchFamily="2" charset="77"/>
              </a:rPr>
            </a:br>
            <a:br>
              <a:rPr lang="en-US" sz="800" b="0" i="0">
                <a:solidFill>
                  <a:schemeClr val="bg1"/>
                </a:solidFill>
                <a:latin typeface="Gibson Book" pitchFamily="2" charset="77"/>
              </a:rPr>
            </a:br>
            <a:r>
              <a:rPr lang="en-US" sz="800" b="0" i="0" u="none" strike="noStrike" kern="1200">
                <a:solidFill>
                  <a:schemeClr val="bg1"/>
                </a:solidFill>
                <a:effectLst/>
                <a:latin typeface="Gibson Book" pitchFamily="2" charset="77"/>
                <a:ea typeface="+mn-ea"/>
                <a:cs typeface="+mn-cs"/>
              </a:rPr>
              <a:t>This contains </a:t>
            </a:r>
            <a:r>
              <a:rPr lang="en-US" sz="800" b="0" i="0" u="none" strike="noStrike" kern="1200" err="1">
                <a:solidFill>
                  <a:schemeClr val="bg1"/>
                </a:solidFill>
                <a:effectLst/>
                <a:latin typeface="Gibson Book" pitchFamily="2" charset="77"/>
                <a:ea typeface="+mn-ea"/>
                <a:cs typeface="+mn-cs"/>
              </a:rPr>
              <a:t>CapTech’s</a:t>
            </a:r>
            <a:r>
              <a:rPr lang="en-US" sz="800" b="0" i="0" u="none" strike="noStrike" kern="1200">
                <a:solidFill>
                  <a:schemeClr val="bg1"/>
                </a:solidFill>
                <a:effectLst/>
                <a:latin typeface="Gibson Book" pitchFamily="2" charset="77"/>
                <a:ea typeface="+mn-ea"/>
                <a:cs typeface="+mn-cs"/>
              </a:rPr>
              <a:t> copyrighted material. If you wish to use copyrighted material from this site for purposes of your own that go beyond fair use, you must obtain permission from CapTech.</a:t>
            </a:r>
          </a:p>
        </p:txBody>
      </p:sp>
      <p:sp>
        <p:nvSpPr>
          <p:cNvPr id="12" name="Title 1">
            <a:extLst>
              <a:ext uri="{FF2B5EF4-FFF2-40B4-BE49-F238E27FC236}">
                <a16:creationId xmlns:a16="http://schemas.microsoft.com/office/drawing/2014/main" id="{829873E5-40FB-D93A-E2B8-8F4BD3B14BF2}"/>
              </a:ext>
            </a:extLst>
          </p:cNvPr>
          <p:cNvSpPr>
            <a:spLocks noGrp="1"/>
          </p:cNvSpPr>
          <p:nvPr>
            <p:ph type="title" hasCustomPrompt="1"/>
          </p:nvPr>
        </p:nvSpPr>
        <p:spPr>
          <a:xfrm>
            <a:off x="914400" y="1126896"/>
            <a:ext cx="5921296" cy="2302103"/>
          </a:xfrm>
        </p:spPr>
        <p:txBody>
          <a:bodyPr/>
          <a:lstStyle>
            <a:lvl1pPr marL="0" marR="0" indent="0" algn="l" defTabSz="914377" rtl="0" eaLnBrk="1" fontAlgn="auto" latinLnBrk="0" hangingPunct="1">
              <a:lnSpc>
                <a:spcPct val="100000"/>
              </a:lnSpc>
              <a:spcBef>
                <a:spcPct val="0"/>
              </a:spcBef>
              <a:spcAft>
                <a:spcPts val="800"/>
              </a:spcAft>
              <a:buClrTx/>
              <a:buSzTx/>
              <a:buFontTx/>
              <a:buNone/>
              <a:tabLst/>
              <a:defRPr lang="en-US" sz="4800" b="0" i="0" kern="1200" spc="20" baseline="0" dirty="0">
                <a:solidFill>
                  <a:schemeClr val="bg1"/>
                </a:solidFill>
                <a:latin typeface="Gibson Book" pitchFamily="2" charset="77"/>
                <a:ea typeface="+mj-ea"/>
                <a:cs typeface="+mj-cs"/>
              </a:defRPr>
            </a:lvl1pPr>
          </a:lstStyle>
          <a:p>
            <a:r>
              <a:rPr lang="en-US"/>
              <a:t>Thank you.</a:t>
            </a:r>
          </a:p>
        </p:txBody>
      </p:sp>
    </p:spTree>
    <p:extLst>
      <p:ext uri="{BB962C8B-B14F-4D97-AF65-F5344CB8AC3E}">
        <p14:creationId xmlns:p14="http://schemas.microsoft.com/office/powerpoint/2010/main" val="3314784946"/>
      </p:ext>
    </p:extLst>
  </p:cSld>
  <p:clrMapOvr>
    <a:masterClrMapping/>
  </p:clrMapOvr>
  <p:extLst>
    <p:ext uri="{DCECCB84-F9BA-43D5-87BE-67443E8EF086}">
      <p15:sldGuideLst xmlns:p15="http://schemas.microsoft.com/office/powerpoint/2012/main">
        <p15:guide id="1" pos="576">
          <p15:clr>
            <a:srgbClr val="FBAE40"/>
          </p15:clr>
        </p15:guide>
        <p15:guide id="2" pos="7104">
          <p15:clr>
            <a:srgbClr val="FBAE40"/>
          </p15:clr>
        </p15:guide>
      </p15:sldGuideLst>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76" Type="http://schemas.openxmlformats.org/officeDocument/2006/relationships/slideLayout" Target="../slideLayouts/slideLayout76.xml"/><Relationship Id="rId84" Type="http://schemas.openxmlformats.org/officeDocument/2006/relationships/slideLayout" Target="../slideLayouts/slideLayout84.xml"/><Relationship Id="rId89" Type="http://schemas.openxmlformats.org/officeDocument/2006/relationships/slideLayout" Target="../slideLayouts/slideLayout89.xml"/><Relationship Id="rId7" Type="http://schemas.openxmlformats.org/officeDocument/2006/relationships/slideLayout" Target="../slideLayouts/slideLayout7.xml"/><Relationship Id="rId71" Type="http://schemas.openxmlformats.org/officeDocument/2006/relationships/slideLayout" Target="../slideLayouts/slideLayout71.xml"/><Relationship Id="rId92" Type="http://schemas.openxmlformats.org/officeDocument/2006/relationships/slideLayout" Target="../slideLayouts/slideLayout92.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slideLayout" Target="../slideLayouts/slideLayout66.xml"/><Relationship Id="rId74" Type="http://schemas.openxmlformats.org/officeDocument/2006/relationships/slideLayout" Target="../slideLayouts/slideLayout74.xml"/><Relationship Id="rId79" Type="http://schemas.openxmlformats.org/officeDocument/2006/relationships/slideLayout" Target="../slideLayouts/slideLayout79.xml"/><Relationship Id="rId87" Type="http://schemas.openxmlformats.org/officeDocument/2006/relationships/slideLayout" Target="../slideLayouts/slideLayout87.xml"/><Relationship Id="rId5" Type="http://schemas.openxmlformats.org/officeDocument/2006/relationships/slideLayout" Target="../slideLayouts/slideLayout5.xml"/><Relationship Id="rId61" Type="http://schemas.openxmlformats.org/officeDocument/2006/relationships/slideLayout" Target="../slideLayouts/slideLayout61.xml"/><Relationship Id="rId82" Type="http://schemas.openxmlformats.org/officeDocument/2006/relationships/slideLayout" Target="../slideLayouts/slideLayout82.xml"/><Relationship Id="rId90" Type="http://schemas.openxmlformats.org/officeDocument/2006/relationships/slideLayout" Target="../slideLayouts/slideLayout90.xml"/><Relationship Id="rId95" Type="http://schemas.openxmlformats.org/officeDocument/2006/relationships/theme" Target="../theme/theme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77" Type="http://schemas.openxmlformats.org/officeDocument/2006/relationships/slideLayout" Target="../slideLayouts/slideLayout77.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80" Type="http://schemas.openxmlformats.org/officeDocument/2006/relationships/slideLayout" Target="../slideLayouts/slideLayout80.xml"/><Relationship Id="rId85" Type="http://schemas.openxmlformats.org/officeDocument/2006/relationships/slideLayout" Target="../slideLayouts/slideLayout85.xml"/><Relationship Id="rId93" Type="http://schemas.openxmlformats.org/officeDocument/2006/relationships/slideLayout" Target="../slideLayouts/slideLayout93.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83" Type="http://schemas.openxmlformats.org/officeDocument/2006/relationships/slideLayout" Target="../slideLayouts/slideLayout83.xml"/><Relationship Id="rId88" Type="http://schemas.openxmlformats.org/officeDocument/2006/relationships/slideLayout" Target="../slideLayouts/slideLayout88.xml"/><Relationship Id="rId91" Type="http://schemas.openxmlformats.org/officeDocument/2006/relationships/slideLayout" Target="../slideLayouts/slideLayout91.xml"/><Relationship Id="rId96" Type="http://schemas.openxmlformats.org/officeDocument/2006/relationships/image" Target="../media/image1.emf"/><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81" Type="http://schemas.openxmlformats.org/officeDocument/2006/relationships/slideLayout" Target="../slideLayouts/slideLayout81.xml"/><Relationship Id="rId86" Type="http://schemas.openxmlformats.org/officeDocument/2006/relationships/slideLayout" Target="../slideLayouts/slideLayout86.xml"/><Relationship Id="rId94" Type="http://schemas.openxmlformats.org/officeDocument/2006/relationships/slideLayout" Target="../slideLayouts/slideLayout94.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107.xml"/><Relationship Id="rId18" Type="http://schemas.openxmlformats.org/officeDocument/2006/relationships/slideLayout" Target="../slideLayouts/slideLayout112.xml"/><Relationship Id="rId26" Type="http://schemas.openxmlformats.org/officeDocument/2006/relationships/slideLayout" Target="../slideLayouts/slideLayout120.xml"/><Relationship Id="rId39" Type="http://schemas.openxmlformats.org/officeDocument/2006/relationships/slideLayout" Target="../slideLayouts/slideLayout133.xml"/><Relationship Id="rId21" Type="http://schemas.openxmlformats.org/officeDocument/2006/relationships/slideLayout" Target="../slideLayouts/slideLayout115.xml"/><Relationship Id="rId34" Type="http://schemas.openxmlformats.org/officeDocument/2006/relationships/slideLayout" Target="../slideLayouts/slideLayout128.xml"/><Relationship Id="rId42" Type="http://schemas.openxmlformats.org/officeDocument/2006/relationships/slideLayout" Target="../slideLayouts/slideLayout136.xml"/><Relationship Id="rId47" Type="http://schemas.openxmlformats.org/officeDocument/2006/relationships/slideLayout" Target="../slideLayouts/slideLayout141.xml"/><Relationship Id="rId50" Type="http://schemas.openxmlformats.org/officeDocument/2006/relationships/slideLayout" Target="../slideLayouts/slideLayout144.xml"/><Relationship Id="rId55" Type="http://schemas.openxmlformats.org/officeDocument/2006/relationships/slideLayout" Target="../slideLayouts/slideLayout149.xml"/><Relationship Id="rId63" Type="http://schemas.openxmlformats.org/officeDocument/2006/relationships/slideLayout" Target="../slideLayouts/slideLayout157.xml"/><Relationship Id="rId68" Type="http://schemas.openxmlformats.org/officeDocument/2006/relationships/slideLayout" Target="../slideLayouts/slideLayout162.xml"/><Relationship Id="rId76" Type="http://schemas.openxmlformats.org/officeDocument/2006/relationships/slideLayout" Target="../slideLayouts/slideLayout170.xml"/><Relationship Id="rId84" Type="http://schemas.openxmlformats.org/officeDocument/2006/relationships/slideLayout" Target="../slideLayouts/slideLayout178.xml"/><Relationship Id="rId89" Type="http://schemas.openxmlformats.org/officeDocument/2006/relationships/slideLayout" Target="../slideLayouts/slideLayout183.xml"/><Relationship Id="rId7" Type="http://schemas.openxmlformats.org/officeDocument/2006/relationships/slideLayout" Target="../slideLayouts/slideLayout101.xml"/><Relationship Id="rId71" Type="http://schemas.openxmlformats.org/officeDocument/2006/relationships/slideLayout" Target="../slideLayouts/slideLayout165.xml"/><Relationship Id="rId92" Type="http://schemas.openxmlformats.org/officeDocument/2006/relationships/slideLayout" Target="../slideLayouts/slideLayout186.xml"/><Relationship Id="rId2" Type="http://schemas.openxmlformats.org/officeDocument/2006/relationships/slideLayout" Target="../slideLayouts/slideLayout96.xml"/><Relationship Id="rId16" Type="http://schemas.openxmlformats.org/officeDocument/2006/relationships/slideLayout" Target="../slideLayouts/slideLayout110.xml"/><Relationship Id="rId29" Type="http://schemas.openxmlformats.org/officeDocument/2006/relationships/slideLayout" Target="../slideLayouts/slideLayout123.xml"/><Relationship Id="rId11" Type="http://schemas.openxmlformats.org/officeDocument/2006/relationships/slideLayout" Target="../slideLayouts/slideLayout105.xml"/><Relationship Id="rId24" Type="http://schemas.openxmlformats.org/officeDocument/2006/relationships/slideLayout" Target="../slideLayouts/slideLayout118.xml"/><Relationship Id="rId32" Type="http://schemas.openxmlformats.org/officeDocument/2006/relationships/slideLayout" Target="../slideLayouts/slideLayout126.xml"/><Relationship Id="rId37" Type="http://schemas.openxmlformats.org/officeDocument/2006/relationships/slideLayout" Target="../slideLayouts/slideLayout131.xml"/><Relationship Id="rId40" Type="http://schemas.openxmlformats.org/officeDocument/2006/relationships/slideLayout" Target="../slideLayouts/slideLayout134.xml"/><Relationship Id="rId45" Type="http://schemas.openxmlformats.org/officeDocument/2006/relationships/slideLayout" Target="../slideLayouts/slideLayout139.xml"/><Relationship Id="rId53" Type="http://schemas.openxmlformats.org/officeDocument/2006/relationships/slideLayout" Target="../slideLayouts/slideLayout147.xml"/><Relationship Id="rId58" Type="http://schemas.openxmlformats.org/officeDocument/2006/relationships/slideLayout" Target="../slideLayouts/slideLayout152.xml"/><Relationship Id="rId66" Type="http://schemas.openxmlformats.org/officeDocument/2006/relationships/slideLayout" Target="../slideLayouts/slideLayout160.xml"/><Relationship Id="rId74" Type="http://schemas.openxmlformats.org/officeDocument/2006/relationships/slideLayout" Target="../slideLayouts/slideLayout168.xml"/><Relationship Id="rId79" Type="http://schemas.openxmlformats.org/officeDocument/2006/relationships/slideLayout" Target="../slideLayouts/slideLayout173.xml"/><Relationship Id="rId87" Type="http://schemas.openxmlformats.org/officeDocument/2006/relationships/slideLayout" Target="../slideLayouts/slideLayout181.xml"/><Relationship Id="rId5" Type="http://schemas.openxmlformats.org/officeDocument/2006/relationships/slideLayout" Target="../slideLayouts/slideLayout99.xml"/><Relationship Id="rId61" Type="http://schemas.openxmlformats.org/officeDocument/2006/relationships/slideLayout" Target="../slideLayouts/slideLayout155.xml"/><Relationship Id="rId82" Type="http://schemas.openxmlformats.org/officeDocument/2006/relationships/slideLayout" Target="../slideLayouts/slideLayout176.xml"/><Relationship Id="rId90" Type="http://schemas.openxmlformats.org/officeDocument/2006/relationships/slideLayout" Target="../slideLayouts/slideLayout184.xml"/><Relationship Id="rId95" Type="http://schemas.openxmlformats.org/officeDocument/2006/relationships/theme" Target="../theme/theme2.xml"/><Relationship Id="rId19" Type="http://schemas.openxmlformats.org/officeDocument/2006/relationships/slideLayout" Target="../slideLayouts/slideLayout113.xml"/><Relationship Id="rId14" Type="http://schemas.openxmlformats.org/officeDocument/2006/relationships/slideLayout" Target="../slideLayouts/slideLayout108.xml"/><Relationship Id="rId22" Type="http://schemas.openxmlformats.org/officeDocument/2006/relationships/slideLayout" Target="../slideLayouts/slideLayout116.xml"/><Relationship Id="rId27" Type="http://schemas.openxmlformats.org/officeDocument/2006/relationships/slideLayout" Target="../slideLayouts/slideLayout121.xml"/><Relationship Id="rId30" Type="http://schemas.openxmlformats.org/officeDocument/2006/relationships/slideLayout" Target="../slideLayouts/slideLayout124.xml"/><Relationship Id="rId35" Type="http://schemas.openxmlformats.org/officeDocument/2006/relationships/slideLayout" Target="../slideLayouts/slideLayout129.xml"/><Relationship Id="rId43" Type="http://schemas.openxmlformats.org/officeDocument/2006/relationships/slideLayout" Target="../slideLayouts/slideLayout137.xml"/><Relationship Id="rId48" Type="http://schemas.openxmlformats.org/officeDocument/2006/relationships/slideLayout" Target="../slideLayouts/slideLayout142.xml"/><Relationship Id="rId56" Type="http://schemas.openxmlformats.org/officeDocument/2006/relationships/slideLayout" Target="../slideLayouts/slideLayout150.xml"/><Relationship Id="rId64" Type="http://schemas.openxmlformats.org/officeDocument/2006/relationships/slideLayout" Target="../slideLayouts/slideLayout158.xml"/><Relationship Id="rId69" Type="http://schemas.openxmlformats.org/officeDocument/2006/relationships/slideLayout" Target="../slideLayouts/slideLayout163.xml"/><Relationship Id="rId77" Type="http://schemas.openxmlformats.org/officeDocument/2006/relationships/slideLayout" Target="../slideLayouts/slideLayout171.xml"/><Relationship Id="rId8" Type="http://schemas.openxmlformats.org/officeDocument/2006/relationships/slideLayout" Target="../slideLayouts/slideLayout102.xml"/><Relationship Id="rId51" Type="http://schemas.openxmlformats.org/officeDocument/2006/relationships/slideLayout" Target="../slideLayouts/slideLayout145.xml"/><Relationship Id="rId72" Type="http://schemas.openxmlformats.org/officeDocument/2006/relationships/slideLayout" Target="../slideLayouts/slideLayout166.xml"/><Relationship Id="rId80" Type="http://schemas.openxmlformats.org/officeDocument/2006/relationships/slideLayout" Target="../slideLayouts/slideLayout174.xml"/><Relationship Id="rId85" Type="http://schemas.openxmlformats.org/officeDocument/2006/relationships/slideLayout" Target="../slideLayouts/slideLayout179.xml"/><Relationship Id="rId93" Type="http://schemas.openxmlformats.org/officeDocument/2006/relationships/slideLayout" Target="../slideLayouts/slideLayout187.xml"/><Relationship Id="rId3" Type="http://schemas.openxmlformats.org/officeDocument/2006/relationships/slideLayout" Target="../slideLayouts/slideLayout97.xml"/><Relationship Id="rId12" Type="http://schemas.openxmlformats.org/officeDocument/2006/relationships/slideLayout" Target="../slideLayouts/slideLayout106.xml"/><Relationship Id="rId17" Type="http://schemas.openxmlformats.org/officeDocument/2006/relationships/slideLayout" Target="../slideLayouts/slideLayout111.xml"/><Relationship Id="rId25" Type="http://schemas.openxmlformats.org/officeDocument/2006/relationships/slideLayout" Target="../slideLayouts/slideLayout119.xml"/><Relationship Id="rId33" Type="http://schemas.openxmlformats.org/officeDocument/2006/relationships/slideLayout" Target="../slideLayouts/slideLayout127.xml"/><Relationship Id="rId38" Type="http://schemas.openxmlformats.org/officeDocument/2006/relationships/slideLayout" Target="../slideLayouts/slideLayout132.xml"/><Relationship Id="rId46" Type="http://schemas.openxmlformats.org/officeDocument/2006/relationships/slideLayout" Target="../slideLayouts/slideLayout140.xml"/><Relationship Id="rId59" Type="http://schemas.openxmlformats.org/officeDocument/2006/relationships/slideLayout" Target="../slideLayouts/slideLayout153.xml"/><Relationship Id="rId67" Type="http://schemas.openxmlformats.org/officeDocument/2006/relationships/slideLayout" Target="../slideLayouts/slideLayout161.xml"/><Relationship Id="rId20" Type="http://schemas.openxmlformats.org/officeDocument/2006/relationships/slideLayout" Target="../slideLayouts/slideLayout114.xml"/><Relationship Id="rId41" Type="http://schemas.openxmlformats.org/officeDocument/2006/relationships/slideLayout" Target="../slideLayouts/slideLayout135.xml"/><Relationship Id="rId54" Type="http://schemas.openxmlformats.org/officeDocument/2006/relationships/slideLayout" Target="../slideLayouts/slideLayout148.xml"/><Relationship Id="rId62" Type="http://schemas.openxmlformats.org/officeDocument/2006/relationships/slideLayout" Target="../slideLayouts/slideLayout156.xml"/><Relationship Id="rId70" Type="http://schemas.openxmlformats.org/officeDocument/2006/relationships/slideLayout" Target="../slideLayouts/slideLayout164.xml"/><Relationship Id="rId75" Type="http://schemas.openxmlformats.org/officeDocument/2006/relationships/slideLayout" Target="../slideLayouts/slideLayout169.xml"/><Relationship Id="rId83" Type="http://schemas.openxmlformats.org/officeDocument/2006/relationships/slideLayout" Target="../slideLayouts/slideLayout177.xml"/><Relationship Id="rId88" Type="http://schemas.openxmlformats.org/officeDocument/2006/relationships/slideLayout" Target="../slideLayouts/slideLayout182.xml"/><Relationship Id="rId91" Type="http://schemas.openxmlformats.org/officeDocument/2006/relationships/slideLayout" Target="../slideLayouts/slideLayout185.xml"/><Relationship Id="rId96" Type="http://schemas.openxmlformats.org/officeDocument/2006/relationships/image" Target="../media/image1.emf"/><Relationship Id="rId1" Type="http://schemas.openxmlformats.org/officeDocument/2006/relationships/slideLayout" Target="../slideLayouts/slideLayout95.xml"/><Relationship Id="rId6" Type="http://schemas.openxmlformats.org/officeDocument/2006/relationships/slideLayout" Target="../slideLayouts/slideLayout100.xml"/><Relationship Id="rId15" Type="http://schemas.openxmlformats.org/officeDocument/2006/relationships/slideLayout" Target="../slideLayouts/slideLayout109.xml"/><Relationship Id="rId23" Type="http://schemas.openxmlformats.org/officeDocument/2006/relationships/slideLayout" Target="../slideLayouts/slideLayout117.xml"/><Relationship Id="rId28" Type="http://schemas.openxmlformats.org/officeDocument/2006/relationships/slideLayout" Target="../slideLayouts/slideLayout122.xml"/><Relationship Id="rId36" Type="http://schemas.openxmlformats.org/officeDocument/2006/relationships/slideLayout" Target="../slideLayouts/slideLayout130.xml"/><Relationship Id="rId49" Type="http://schemas.openxmlformats.org/officeDocument/2006/relationships/slideLayout" Target="../slideLayouts/slideLayout143.xml"/><Relationship Id="rId57" Type="http://schemas.openxmlformats.org/officeDocument/2006/relationships/slideLayout" Target="../slideLayouts/slideLayout151.xml"/><Relationship Id="rId10" Type="http://schemas.openxmlformats.org/officeDocument/2006/relationships/slideLayout" Target="../slideLayouts/slideLayout104.xml"/><Relationship Id="rId31" Type="http://schemas.openxmlformats.org/officeDocument/2006/relationships/slideLayout" Target="../slideLayouts/slideLayout125.xml"/><Relationship Id="rId44" Type="http://schemas.openxmlformats.org/officeDocument/2006/relationships/slideLayout" Target="../slideLayouts/slideLayout138.xml"/><Relationship Id="rId52" Type="http://schemas.openxmlformats.org/officeDocument/2006/relationships/slideLayout" Target="../slideLayouts/slideLayout146.xml"/><Relationship Id="rId60" Type="http://schemas.openxmlformats.org/officeDocument/2006/relationships/slideLayout" Target="../slideLayouts/slideLayout154.xml"/><Relationship Id="rId65" Type="http://schemas.openxmlformats.org/officeDocument/2006/relationships/slideLayout" Target="../slideLayouts/slideLayout159.xml"/><Relationship Id="rId73" Type="http://schemas.openxmlformats.org/officeDocument/2006/relationships/slideLayout" Target="../slideLayouts/slideLayout167.xml"/><Relationship Id="rId78" Type="http://schemas.openxmlformats.org/officeDocument/2006/relationships/slideLayout" Target="../slideLayouts/slideLayout172.xml"/><Relationship Id="rId81" Type="http://schemas.openxmlformats.org/officeDocument/2006/relationships/slideLayout" Target="../slideLayouts/slideLayout175.xml"/><Relationship Id="rId86" Type="http://schemas.openxmlformats.org/officeDocument/2006/relationships/slideLayout" Target="../slideLayouts/slideLayout180.xml"/><Relationship Id="rId94" Type="http://schemas.openxmlformats.org/officeDocument/2006/relationships/slideLayout" Target="../slideLayouts/slideLayout188.xml"/><Relationship Id="rId4" Type="http://schemas.openxmlformats.org/officeDocument/2006/relationships/slideLayout" Target="../slideLayouts/slideLayout98.xml"/><Relationship Id="rId9" Type="http://schemas.openxmlformats.org/officeDocument/2006/relationships/slideLayout" Target="../slideLayouts/slideLayout10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9" name="Logo">
            <a:extLst>
              <a:ext uri="{FF2B5EF4-FFF2-40B4-BE49-F238E27FC236}">
                <a16:creationId xmlns:a16="http://schemas.microsoft.com/office/drawing/2014/main" id="{859F0EEC-0021-F440-9BED-C0BE2C2A0094}"/>
              </a:ext>
              <a:ext uri="{C183D7F6-B498-43B3-948B-1728B52AA6E4}">
                <adec:decorative xmlns:adec="http://schemas.microsoft.com/office/drawing/2017/decorative" val="1"/>
              </a:ext>
            </a:extLst>
          </p:cNvPr>
          <p:cNvPicPr>
            <a:picLocks noChangeAspect="1"/>
          </p:cNvPicPr>
          <p:nvPr userDrawn="1"/>
        </p:nvPicPr>
        <p:blipFill>
          <a:blip r:embed="rId96">
            <a:duotone>
              <a:schemeClr val="bg2">
                <a:shade val="45000"/>
                <a:satMod val="135000"/>
              </a:schemeClr>
              <a:prstClr val="white"/>
            </a:duotone>
            <a:alphaModFix amt="66000"/>
          </a:blip>
          <a:srcRect/>
          <a:stretch/>
        </p:blipFill>
        <p:spPr>
          <a:xfrm>
            <a:off x="10693685" y="6392510"/>
            <a:ext cx="888715" cy="215445"/>
          </a:xfrm>
          <a:prstGeom prst="rect">
            <a:avLst/>
          </a:prstGeom>
        </p:spPr>
      </p:pic>
      <p:sp>
        <p:nvSpPr>
          <p:cNvPr id="3" name="Copyright">
            <a:extLst>
              <a:ext uri="{FF2B5EF4-FFF2-40B4-BE49-F238E27FC236}">
                <a16:creationId xmlns:a16="http://schemas.microsoft.com/office/drawing/2014/main" id="{63E23493-86F7-B260-676A-DE9A1298CA53}"/>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2025 CapTech Ventures, Inc. All Rights Reserved.</a:t>
            </a:r>
          </a:p>
        </p:txBody>
      </p:sp>
      <p:sp>
        <p:nvSpPr>
          <p:cNvPr id="6" name="Text Placeholder 5">
            <a:extLst>
              <a:ext uri="{FF2B5EF4-FFF2-40B4-BE49-F238E27FC236}">
                <a16:creationId xmlns:a16="http://schemas.microsoft.com/office/drawing/2014/main" id="{EF7ED9D6-8755-2C48-9178-9D016C71C29F}"/>
              </a:ext>
            </a:extLst>
          </p:cNvPr>
          <p:cNvSpPr>
            <a:spLocks noGrp="1"/>
          </p:cNvSpPr>
          <p:nvPr>
            <p:ph type="body" idx="1"/>
          </p:nvPr>
        </p:nvSpPr>
        <p:spPr>
          <a:xfrm>
            <a:off x="609600" y="1439333"/>
            <a:ext cx="10972800" cy="4732866"/>
          </a:xfrm>
          <a:prstGeom prst="rect">
            <a:avLst/>
          </a:prstGeom>
        </p:spPr>
        <p:txBody>
          <a:bodyPr vert="horz" lIns="0" tIns="0" rIns="0" bIns="0" rtlCol="0">
            <a:noAutofit/>
          </a:bodyPr>
          <a:lstStyle/>
          <a:p>
            <a:pPr lvl="0"/>
            <a:r>
              <a:rPr lang="en-US"/>
              <a:t>Click to edit Master text styles</a:t>
            </a:r>
          </a:p>
          <a:p>
            <a:pPr lvl="1"/>
            <a:r>
              <a:rPr lang="en-US"/>
              <a:t>Click to edit Master text styles</a:t>
            </a:r>
          </a:p>
          <a:p>
            <a:pPr lvl="2"/>
            <a:r>
              <a:rPr lang="en-US"/>
              <a:t>Third level</a:t>
            </a:r>
          </a:p>
          <a:p>
            <a:pPr lvl="3"/>
            <a:r>
              <a:rPr lang="en-US"/>
              <a:t>Fourth level</a:t>
            </a:r>
          </a:p>
          <a:p>
            <a:pPr lvl="4"/>
            <a:r>
              <a:rPr lang="en-US"/>
              <a:t>Fifth level</a:t>
            </a:r>
          </a:p>
        </p:txBody>
      </p:sp>
      <p:sp>
        <p:nvSpPr>
          <p:cNvPr id="4" name="Title Placeholder 3">
            <a:extLst>
              <a:ext uri="{FF2B5EF4-FFF2-40B4-BE49-F238E27FC236}">
                <a16:creationId xmlns:a16="http://schemas.microsoft.com/office/drawing/2014/main" id="{76A90E4C-F164-5145-8C46-F5F7C41DAC0D}"/>
              </a:ext>
            </a:extLst>
          </p:cNvPr>
          <p:cNvSpPr>
            <a:spLocks noGrp="1"/>
          </p:cNvSpPr>
          <p:nvPr>
            <p:ph type="title"/>
          </p:nvPr>
        </p:nvSpPr>
        <p:spPr>
          <a:xfrm>
            <a:off x="609600" y="685800"/>
            <a:ext cx="10972800" cy="482599"/>
          </a:xfrm>
          <a:prstGeom prst="rect">
            <a:avLst/>
          </a:prstGeom>
        </p:spPr>
        <p:txBody>
          <a:bodyPr vert="horz" lIns="0" tIns="0" rIns="0" bIns="0" rtlCol="0" anchor="t" anchorCtr="0">
            <a:noAutofit/>
          </a:bodyPr>
          <a:lstStyle/>
          <a:p>
            <a:r>
              <a:rPr lang="en-US"/>
              <a:t>Click to edit Master title style</a:t>
            </a:r>
          </a:p>
        </p:txBody>
      </p:sp>
    </p:spTree>
    <p:extLst>
      <p:ext uri="{BB962C8B-B14F-4D97-AF65-F5344CB8AC3E}">
        <p14:creationId xmlns:p14="http://schemas.microsoft.com/office/powerpoint/2010/main" val="230944816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 id="2147483697" r:id="rId37"/>
    <p:sldLayoutId id="2147483698" r:id="rId38"/>
    <p:sldLayoutId id="2147483699" r:id="rId39"/>
    <p:sldLayoutId id="2147483700" r:id="rId40"/>
    <p:sldLayoutId id="2147483701" r:id="rId41"/>
    <p:sldLayoutId id="2147483702" r:id="rId42"/>
    <p:sldLayoutId id="2147483703" r:id="rId43"/>
    <p:sldLayoutId id="2147483704" r:id="rId44"/>
    <p:sldLayoutId id="2147483705" r:id="rId45"/>
    <p:sldLayoutId id="2147483706" r:id="rId46"/>
    <p:sldLayoutId id="2147483707" r:id="rId47"/>
    <p:sldLayoutId id="2147483708" r:id="rId48"/>
    <p:sldLayoutId id="2147483709" r:id="rId49"/>
    <p:sldLayoutId id="2147483710" r:id="rId50"/>
    <p:sldLayoutId id="2147483711" r:id="rId51"/>
    <p:sldLayoutId id="2147483712" r:id="rId52"/>
    <p:sldLayoutId id="2147483713" r:id="rId53"/>
    <p:sldLayoutId id="2147483714" r:id="rId54"/>
    <p:sldLayoutId id="2147483715" r:id="rId55"/>
    <p:sldLayoutId id="2147483716" r:id="rId56"/>
    <p:sldLayoutId id="2147483717" r:id="rId57"/>
    <p:sldLayoutId id="2147483718" r:id="rId58"/>
    <p:sldLayoutId id="2147483719" r:id="rId59"/>
    <p:sldLayoutId id="2147483720" r:id="rId60"/>
    <p:sldLayoutId id="2147483721" r:id="rId61"/>
    <p:sldLayoutId id="2147483722" r:id="rId62"/>
    <p:sldLayoutId id="2147483723" r:id="rId63"/>
    <p:sldLayoutId id="2147483724" r:id="rId64"/>
    <p:sldLayoutId id="2147483725" r:id="rId65"/>
    <p:sldLayoutId id="2147483726" r:id="rId66"/>
    <p:sldLayoutId id="2147483727" r:id="rId67"/>
    <p:sldLayoutId id="2147483728" r:id="rId68"/>
    <p:sldLayoutId id="2147483729" r:id="rId69"/>
    <p:sldLayoutId id="2147483730" r:id="rId70"/>
    <p:sldLayoutId id="2147483731" r:id="rId71"/>
    <p:sldLayoutId id="2147483732" r:id="rId72"/>
    <p:sldLayoutId id="2147483733" r:id="rId73"/>
    <p:sldLayoutId id="2147483734" r:id="rId74"/>
    <p:sldLayoutId id="2147483735" r:id="rId75"/>
    <p:sldLayoutId id="2147483736" r:id="rId76"/>
    <p:sldLayoutId id="2147483737" r:id="rId77"/>
    <p:sldLayoutId id="2147483738" r:id="rId78"/>
    <p:sldLayoutId id="2147483739" r:id="rId79"/>
    <p:sldLayoutId id="2147483740" r:id="rId80"/>
    <p:sldLayoutId id="2147483741" r:id="rId81"/>
    <p:sldLayoutId id="2147483742" r:id="rId82"/>
    <p:sldLayoutId id="2147483743" r:id="rId83"/>
    <p:sldLayoutId id="2147483744" r:id="rId84"/>
    <p:sldLayoutId id="2147483745" r:id="rId85"/>
    <p:sldLayoutId id="2147483746" r:id="rId86"/>
    <p:sldLayoutId id="2147483747" r:id="rId87"/>
    <p:sldLayoutId id="2147483748" r:id="rId88"/>
    <p:sldLayoutId id="2147483749" r:id="rId89"/>
    <p:sldLayoutId id="2147483750" r:id="rId90"/>
    <p:sldLayoutId id="2147483751" r:id="rId91"/>
    <p:sldLayoutId id="2147483752" r:id="rId92"/>
    <p:sldLayoutId id="2147483753" r:id="rId93"/>
    <p:sldLayoutId id="2147483754" r:id="rId94"/>
  </p:sldLayoutIdLst>
  <p:hf hdr="0" dt="0"/>
  <p:txStyles>
    <p:titleStyle>
      <a:lvl1pPr algn="l" defTabSz="914377" rtl="0" eaLnBrk="1" latinLnBrk="0" hangingPunct="1">
        <a:lnSpc>
          <a:spcPct val="100000"/>
        </a:lnSpc>
        <a:spcBef>
          <a:spcPct val="0"/>
        </a:spcBef>
        <a:spcAft>
          <a:spcPts val="800"/>
        </a:spcAft>
        <a:buNone/>
        <a:defRPr sz="2800" b="0" i="0" kern="1200" spc="20" baseline="0">
          <a:solidFill>
            <a:schemeClr val="tx2"/>
          </a:solidFill>
          <a:latin typeface="Gibson Book" pitchFamily="2" charset="77"/>
          <a:ea typeface="+mj-ea"/>
          <a:cs typeface="+mj-cs"/>
        </a:defRPr>
      </a:lvl1pPr>
    </p:titleStyle>
    <p:bodyStyle>
      <a:lvl1pPr marL="283464"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1pPr>
      <a:lvl2pPr marL="7524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2pPr>
      <a:lvl3pPr marL="11969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3pPr>
      <a:lvl4pPr marL="16541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4pPr>
      <a:lvl5pPr marL="21113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C35EA4"/>
          </p15:clr>
        </p15:guide>
        <p15:guide id="2" orient="horz" pos="3888">
          <p15:clr>
            <a:srgbClr val="C35EA4"/>
          </p15:clr>
        </p15:guide>
        <p15:guide id="3" pos="384">
          <p15:clr>
            <a:srgbClr val="C35EA4"/>
          </p15:clr>
        </p15:guide>
        <p15:guide id="4" pos="7296">
          <p15:clr>
            <a:srgbClr val="C35EA4"/>
          </p15:clr>
        </p15:guide>
        <p15:guide id="5" orient="horz" pos="432">
          <p15:clr>
            <a:srgbClr val="C35EA4"/>
          </p15:clr>
        </p15:guide>
        <p15:guide id="18" orient="horz" pos="2160">
          <p15:clr>
            <a:srgbClr val="5ACBF0"/>
          </p15:clr>
        </p15:guide>
        <p15:guide id="19" pos="192">
          <p15:clr>
            <a:srgbClr val="F26B43"/>
          </p15:clr>
        </p15:guide>
        <p15:guide id="20" pos="7488">
          <p15:clr>
            <a:srgbClr val="F26B43"/>
          </p15:clr>
        </p15:guide>
        <p15:guide id="21" orient="horz" pos="192">
          <p15:clr>
            <a:srgbClr val="F26B43"/>
          </p15:clr>
        </p15:guide>
        <p15:guide id="22" orient="horz" pos="4128">
          <p15:clr>
            <a:srgbClr val="F26B43"/>
          </p15:clr>
        </p15:guide>
        <p15:guide id="23" pos="2112">
          <p15:clr>
            <a:srgbClr val="F26B43"/>
          </p15:clr>
        </p15:guide>
        <p15:guide id="24" pos="5568">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9" name="Logo">
            <a:extLst>
              <a:ext uri="{FF2B5EF4-FFF2-40B4-BE49-F238E27FC236}">
                <a16:creationId xmlns:a16="http://schemas.microsoft.com/office/drawing/2014/main" id="{859F0EEC-0021-F440-9BED-C0BE2C2A0094}"/>
              </a:ext>
              <a:ext uri="{C183D7F6-B498-43B3-948B-1728B52AA6E4}">
                <adec:decorative xmlns:adec="http://schemas.microsoft.com/office/drawing/2017/decorative" val="1"/>
              </a:ext>
            </a:extLst>
          </p:cNvPr>
          <p:cNvPicPr>
            <a:picLocks noChangeAspect="1"/>
          </p:cNvPicPr>
          <p:nvPr userDrawn="1"/>
        </p:nvPicPr>
        <p:blipFill>
          <a:blip r:embed="rId96">
            <a:duotone>
              <a:schemeClr val="bg2">
                <a:shade val="45000"/>
                <a:satMod val="135000"/>
              </a:schemeClr>
              <a:prstClr val="white"/>
            </a:duotone>
            <a:alphaModFix amt="66000"/>
          </a:blip>
          <a:srcRect/>
          <a:stretch/>
        </p:blipFill>
        <p:spPr>
          <a:xfrm>
            <a:off x="10693685" y="6392510"/>
            <a:ext cx="888715" cy="215445"/>
          </a:xfrm>
          <a:prstGeom prst="rect">
            <a:avLst/>
          </a:prstGeom>
        </p:spPr>
      </p:pic>
      <p:sp>
        <p:nvSpPr>
          <p:cNvPr id="3" name="Copyright">
            <a:extLst>
              <a:ext uri="{FF2B5EF4-FFF2-40B4-BE49-F238E27FC236}">
                <a16:creationId xmlns:a16="http://schemas.microsoft.com/office/drawing/2014/main" id="{63E23493-86F7-B260-676A-DE9A1298CA53}"/>
              </a:ext>
            </a:extLst>
          </p:cNvPr>
          <p:cNvSpPr txBox="1"/>
          <p:nvPr userDrawn="1"/>
        </p:nvSpPr>
        <p:spPr>
          <a:xfrm>
            <a:off x="609600" y="6337756"/>
            <a:ext cx="3091255" cy="215444"/>
          </a:xfrm>
          <a:prstGeom prst="rect">
            <a:avLst/>
          </a:prstGeom>
          <a:noFill/>
        </p:spPr>
        <p:txBody>
          <a:bodyPr wrap="square" lIns="0" rtlCol="0">
            <a:spAutoFit/>
          </a:bodyPr>
          <a:lstStyle/>
          <a:p>
            <a:pPr defTabSz="1219170">
              <a:defRPr/>
            </a:pPr>
            <a:fld id="{67361718-DF3C-A045-B0F7-8FFD9E88EA32}" type="slidenum">
              <a:rPr lang="en-US" sz="800" b="0" i="0" smtClean="0">
                <a:solidFill>
                  <a:srgbClr val="757575"/>
                </a:solidFill>
                <a:latin typeface="Gibson Book" pitchFamily="2" charset="77"/>
              </a:rPr>
              <a:t>‹#›</a:t>
            </a:fld>
            <a:r>
              <a:rPr lang="en-US" sz="800" b="0" i="0">
                <a:solidFill>
                  <a:srgbClr val="757575"/>
                </a:solidFill>
                <a:latin typeface="Gibson Book" pitchFamily="2" charset="77"/>
              </a:rPr>
              <a:t>  |  Copyright © 2023 CapTech Ventures, Inc. All Rights Reserved.</a:t>
            </a:r>
          </a:p>
        </p:txBody>
      </p:sp>
      <p:sp>
        <p:nvSpPr>
          <p:cNvPr id="6" name="Text Placeholder 5">
            <a:extLst>
              <a:ext uri="{FF2B5EF4-FFF2-40B4-BE49-F238E27FC236}">
                <a16:creationId xmlns:a16="http://schemas.microsoft.com/office/drawing/2014/main" id="{EF7ED9D6-8755-2C48-9178-9D016C71C29F}"/>
              </a:ext>
            </a:extLst>
          </p:cNvPr>
          <p:cNvSpPr>
            <a:spLocks noGrp="1"/>
          </p:cNvSpPr>
          <p:nvPr>
            <p:ph type="body" idx="1"/>
          </p:nvPr>
        </p:nvSpPr>
        <p:spPr>
          <a:xfrm>
            <a:off x="609600" y="1439333"/>
            <a:ext cx="10972800" cy="4732866"/>
          </a:xfrm>
          <a:prstGeom prst="rect">
            <a:avLst/>
          </a:prstGeom>
        </p:spPr>
        <p:txBody>
          <a:bodyPr vert="horz" lIns="0" tIns="0" rIns="0" bIns="0" rtlCol="0">
            <a:noAutofit/>
          </a:bodyPr>
          <a:lstStyle/>
          <a:p>
            <a:pPr lvl="0"/>
            <a:r>
              <a:rPr lang="en-US"/>
              <a:t>Click to edit Master text styles</a:t>
            </a:r>
          </a:p>
          <a:p>
            <a:pPr lvl="1"/>
            <a:r>
              <a:rPr lang="en-US"/>
              <a:t>Click to edit Master text styles</a:t>
            </a:r>
          </a:p>
          <a:p>
            <a:pPr lvl="2"/>
            <a:r>
              <a:rPr lang="en-US"/>
              <a:t>Third level</a:t>
            </a:r>
          </a:p>
          <a:p>
            <a:pPr lvl="3"/>
            <a:r>
              <a:rPr lang="en-US"/>
              <a:t>Fourth level</a:t>
            </a:r>
          </a:p>
          <a:p>
            <a:pPr lvl="4"/>
            <a:r>
              <a:rPr lang="en-US"/>
              <a:t>Fifth level</a:t>
            </a:r>
          </a:p>
        </p:txBody>
      </p:sp>
      <p:sp>
        <p:nvSpPr>
          <p:cNvPr id="4" name="Title Placeholder 3">
            <a:extLst>
              <a:ext uri="{FF2B5EF4-FFF2-40B4-BE49-F238E27FC236}">
                <a16:creationId xmlns:a16="http://schemas.microsoft.com/office/drawing/2014/main" id="{76A90E4C-F164-5145-8C46-F5F7C41DAC0D}"/>
              </a:ext>
            </a:extLst>
          </p:cNvPr>
          <p:cNvSpPr>
            <a:spLocks noGrp="1"/>
          </p:cNvSpPr>
          <p:nvPr>
            <p:ph type="title"/>
          </p:nvPr>
        </p:nvSpPr>
        <p:spPr>
          <a:xfrm>
            <a:off x="609600" y="685800"/>
            <a:ext cx="10972800" cy="482599"/>
          </a:xfrm>
          <a:prstGeom prst="rect">
            <a:avLst/>
          </a:prstGeom>
        </p:spPr>
        <p:txBody>
          <a:bodyPr vert="horz" lIns="0" tIns="0" rIns="0" bIns="0" rtlCol="0" anchor="t" anchorCtr="0">
            <a:noAutofit/>
          </a:bodyPr>
          <a:lstStyle/>
          <a:p>
            <a:r>
              <a:rPr lang="en-US"/>
              <a:t>Click to edit Master title style</a:t>
            </a:r>
          </a:p>
        </p:txBody>
      </p:sp>
    </p:spTree>
    <p:extLst>
      <p:ext uri="{BB962C8B-B14F-4D97-AF65-F5344CB8AC3E}">
        <p14:creationId xmlns:p14="http://schemas.microsoft.com/office/powerpoint/2010/main" val="2125662115"/>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 id="2147483768" r:id="rId12"/>
    <p:sldLayoutId id="2147483769" r:id="rId13"/>
    <p:sldLayoutId id="2147483770" r:id="rId14"/>
    <p:sldLayoutId id="2147483771" r:id="rId15"/>
    <p:sldLayoutId id="2147483772" r:id="rId16"/>
    <p:sldLayoutId id="2147483773" r:id="rId17"/>
    <p:sldLayoutId id="2147483774" r:id="rId18"/>
    <p:sldLayoutId id="2147483775" r:id="rId19"/>
    <p:sldLayoutId id="2147483776" r:id="rId20"/>
    <p:sldLayoutId id="2147483777" r:id="rId21"/>
    <p:sldLayoutId id="2147483778" r:id="rId22"/>
    <p:sldLayoutId id="2147483779" r:id="rId23"/>
    <p:sldLayoutId id="2147483780" r:id="rId24"/>
    <p:sldLayoutId id="2147483781" r:id="rId25"/>
    <p:sldLayoutId id="2147483782" r:id="rId26"/>
    <p:sldLayoutId id="2147483783" r:id="rId27"/>
    <p:sldLayoutId id="2147483784" r:id="rId28"/>
    <p:sldLayoutId id="2147483785" r:id="rId29"/>
    <p:sldLayoutId id="2147483786" r:id="rId30"/>
    <p:sldLayoutId id="2147483787" r:id="rId31"/>
    <p:sldLayoutId id="2147483788" r:id="rId32"/>
    <p:sldLayoutId id="2147483789" r:id="rId33"/>
    <p:sldLayoutId id="2147483790" r:id="rId34"/>
    <p:sldLayoutId id="2147483791" r:id="rId35"/>
    <p:sldLayoutId id="2147483792" r:id="rId36"/>
    <p:sldLayoutId id="2147483793" r:id="rId37"/>
    <p:sldLayoutId id="2147483794" r:id="rId38"/>
    <p:sldLayoutId id="2147483795" r:id="rId39"/>
    <p:sldLayoutId id="2147483796" r:id="rId40"/>
    <p:sldLayoutId id="2147483797" r:id="rId41"/>
    <p:sldLayoutId id="2147483798" r:id="rId42"/>
    <p:sldLayoutId id="2147483799" r:id="rId43"/>
    <p:sldLayoutId id="2147483800" r:id="rId44"/>
    <p:sldLayoutId id="2147483801" r:id="rId45"/>
    <p:sldLayoutId id="2147483802" r:id="rId46"/>
    <p:sldLayoutId id="2147483803" r:id="rId47"/>
    <p:sldLayoutId id="2147483804" r:id="rId48"/>
    <p:sldLayoutId id="2147483805" r:id="rId49"/>
    <p:sldLayoutId id="2147483806" r:id="rId50"/>
    <p:sldLayoutId id="2147483807" r:id="rId51"/>
    <p:sldLayoutId id="2147483808" r:id="rId52"/>
    <p:sldLayoutId id="2147483809" r:id="rId53"/>
    <p:sldLayoutId id="2147483810" r:id="rId54"/>
    <p:sldLayoutId id="2147483811" r:id="rId55"/>
    <p:sldLayoutId id="2147483812" r:id="rId56"/>
    <p:sldLayoutId id="2147483813" r:id="rId57"/>
    <p:sldLayoutId id="2147483814" r:id="rId58"/>
    <p:sldLayoutId id="2147483815" r:id="rId59"/>
    <p:sldLayoutId id="2147483816" r:id="rId60"/>
    <p:sldLayoutId id="2147483817" r:id="rId61"/>
    <p:sldLayoutId id="2147483818" r:id="rId62"/>
    <p:sldLayoutId id="2147483819" r:id="rId63"/>
    <p:sldLayoutId id="2147483820" r:id="rId64"/>
    <p:sldLayoutId id="2147483821" r:id="rId65"/>
    <p:sldLayoutId id="2147483822" r:id="rId66"/>
    <p:sldLayoutId id="2147483823" r:id="rId67"/>
    <p:sldLayoutId id="2147483824" r:id="rId68"/>
    <p:sldLayoutId id="2147483825" r:id="rId69"/>
    <p:sldLayoutId id="2147483826" r:id="rId70"/>
    <p:sldLayoutId id="2147483827" r:id="rId71"/>
    <p:sldLayoutId id="2147483828" r:id="rId72"/>
    <p:sldLayoutId id="2147483829" r:id="rId73"/>
    <p:sldLayoutId id="2147483830" r:id="rId74"/>
    <p:sldLayoutId id="2147483831" r:id="rId75"/>
    <p:sldLayoutId id="2147483832" r:id="rId76"/>
    <p:sldLayoutId id="2147483833" r:id="rId77"/>
    <p:sldLayoutId id="2147483834" r:id="rId78"/>
    <p:sldLayoutId id="2147483835" r:id="rId79"/>
    <p:sldLayoutId id="2147483836" r:id="rId80"/>
    <p:sldLayoutId id="2147483837" r:id="rId81"/>
    <p:sldLayoutId id="2147483838" r:id="rId82"/>
    <p:sldLayoutId id="2147483839" r:id="rId83"/>
    <p:sldLayoutId id="2147483840" r:id="rId84"/>
    <p:sldLayoutId id="2147483841" r:id="rId85"/>
    <p:sldLayoutId id="2147483842" r:id="rId86"/>
    <p:sldLayoutId id="2147483843" r:id="rId87"/>
    <p:sldLayoutId id="2147483844" r:id="rId88"/>
    <p:sldLayoutId id="2147483845" r:id="rId89"/>
    <p:sldLayoutId id="2147483846" r:id="rId90"/>
    <p:sldLayoutId id="2147483847" r:id="rId91"/>
    <p:sldLayoutId id="2147483848" r:id="rId92"/>
    <p:sldLayoutId id="2147483849" r:id="rId93"/>
    <p:sldLayoutId id="2147483850" r:id="rId94"/>
  </p:sldLayoutIdLst>
  <p:hf hdr="0" dt="0"/>
  <p:txStyles>
    <p:titleStyle>
      <a:lvl1pPr algn="l" defTabSz="914377" rtl="0" eaLnBrk="1" latinLnBrk="0" hangingPunct="1">
        <a:lnSpc>
          <a:spcPct val="100000"/>
        </a:lnSpc>
        <a:spcBef>
          <a:spcPct val="0"/>
        </a:spcBef>
        <a:spcAft>
          <a:spcPts val="800"/>
        </a:spcAft>
        <a:buNone/>
        <a:defRPr sz="2800" b="0" i="0" kern="1200" spc="20" baseline="0">
          <a:solidFill>
            <a:schemeClr val="tx2"/>
          </a:solidFill>
          <a:latin typeface="Gibson Book" pitchFamily="2" charset="77"/>
          <a:ea typeface="+mj-ea"/>
          <a:cs typeface="+mj-cs"/>
        </a:defRPr>
      </a:lvl1pPr>
    </p:titleStyle>
    <p:bodyStyle>
      <a:lvl1pPr marL="283464"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1pPr>
      <a:lvl2pPr marL="7524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2pPr>
      <a:lvl3pPr marL="11969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3pPr>
      <a:lvl4pPr marL="16541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4pPr>
      <a:lvl5pPr marL="2111375" indent="-283464" algn="l" defTabSz="914377" rtl="0" eaLnBrk="1" latinLnBrk="0" hangingPunct="1">
        <a:lnSpc>
          <a:spcPts val="2000"/>
        </a:lnSpc>
        <a:spcBef>
          <a:spcPts val="0"/>
        </a:spcBef>
        <a:spcAft>
          <a:spcPts val="600"/>
        </a:spcAft>
        <a:buClr>
          <a:schemeClr val="tx1"/>
        </a:buClr>
        <a:buFont typeface="Arial" panose="020B0604020202020204" pitchFamily="34" charset="0"/>
        <a:buChar char="•"/>
        <a:tabLst/>
        <a:defRPr sz="1200" b="0" i="0" kern="900" spc="0" baseline="0">
          <a:solidFill>
            <a:schemeClr val="tx1"/>
          </a:solidFill>
          <a:latin typeface="Gibson" panose="02000000000000000000" pitchFamily="2"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C35EA4"/>
          </p15:clr>
        </p15:guide>
        <p15:guide id="2" orient="horz" pos="3888">
          <p15:clr>
            <a:srgbClr val="C35EA4"/>
          </p15:clr>
        </p15:guide>
        <p15:guide id="3" pos="384">
          <p15:clr>
            <a:srgbClr val="C35EA4"/>
          </p15:clr>
        </p15:guide>
        <p15:guide id="4" pos="7296">
          <p15:clr>
            <a:srgbClr val="C35EA4"/>
          </p15:clr>
        </p15:guide>
        <p15:guide id="5" orient="horz" pos="432">
          <p15:clr>
            <a:srgbClr val="C35EA4"/>
          </p15:clr>
        </p15:guide>
        <p15:guide id="18" orient="horz" pos="2160">
          <p15:clr>
            <a:srgbClr val="5ACBF0"/>
          </p15:clr>
        </p15:guide>
        <p15:guide id="19" pos="192">
          <p15:clr>
            <a:srgbClr val="F26B43"/>
          </p15:clr>
        </p15:guide>
        <p15:guide id="20" pos="7488">
          <p15:clr>
            <a:srgbClr val="F26B43"/>
          </p15:clr>
        </p15:guide>
        <p15:guide id="21" orient="horz" pos="192">
          <p15:clr>
            <a:srgbClr val="F26B43"/>
          </p15:clr>
        </p15:guide>
        <p15:guide id="22" orient="horz" pos="4128">
          <p15:clr>
            <a:srgbClr val="F26B43"/>
          </p15:clr>
        </p15:guide>
        <p15:guide id="23" pos="2112">
          <p15:clr>
            <a:srgbClr val="F26B43"/>
          </p15:clr>
        </p15:guide>
        <p15:guide id="24" pos="5568">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20.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1.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21.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21.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21.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21.xml"/></Relationships>
</file>

<file path=ppt/slides/_rels/slide1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21.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21.xml"/></Relationships>
</file>

<file path=ppt/slides/_rels/slide1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21.xml"/></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21.xml"/></Relationships>
</file>

<file path=ppt/slides/_rels/slide1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21.xml"/></Relationships>
</file>

<file path=ppt/slides/_rels/slide1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21.xml"/></Relationships>
</file>

<file path=ppt/slides/_rels/slide18.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image" Target="../media/image27.png"/><Relationship Id="rId1" Type="http://schemas.openxmlformats.org/officeDocument/2006/relationships/slideLayout" Target="../slideLayouts/slideLayout121.xml"/><Relationship Id="rId4" Type="http://schemas.openxmlformats.org/officeDocument/2006/relationships/image" Target="../media/image29.png"/></Relationships>
</file>

<file path=ppt/slides/_rels/slide1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21.xml"/></Relationships>
</file>

<file path=ppt/slides/_rels/slide2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121.xml"/></Relationships>
</file>

<file path=ppt/slides/_rels/slide2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21.xml"/></Relationships>
</file>

<file path=ppt/slides/_rels/slide2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121.xml"/></Relationships>
</file>

<file path=ppt/slides/_rels/slide23.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21.xml"/></Relationships>
</file>

<file path=ppt/slides/_rels/slide2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21.xml"/></Relationships>
</file>

<file path=ppt/slides/_rels/slide25.xml.rels><?xml version="1.0" encoding="UTF-8" standalone="yes"?>
<Relationships xmlns="http://schemas.openxmlformats.org/package/2006/relationships"><Relationship Id="rId3" Type="http://schemas.openxmlformats.org/officeDocument/2006/relationships/hyperlink" Target="mailto:CARDS@dir.nv.gov" TargetMode="External"/><Relationship Id="rId2" Type="http://schemas.openxmlformats.org/officeDocument/2006/relationships/notesSlide" Target="../notesSlides/notesSlide6.xml"/><Relationship Id="rId1" Type="http://schemas.openxmlformats.org/officeDocument/2006/relationships/slideLayout" Target="../slideLayouts/slideLayout96.xml"/></Relationships>
</file>

<file path=ppt/slides/_rels/slide2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20.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1.xml"/></Relationships>
</file>

<file path=ppt/slides/_rels/slide3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21.xml"/></Relationships>
</file>

<file path=ppt/slides/_rels/slide3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121.xml"/></Relationships>
</file>

<file path=ppt/slides/_rels/slide3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121.xml"/></Relationships>
</file>

<file path=ppt/slides/_rels/slide3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43.png"/><Relationship Id="rId1" Type="http://schemas.openxmlformats.org/officeDocument/2006/relationships/slideLayout" Target="../slideLayouts/slideLayout121.xml"/><Relationship Id="rId4" Type="http://schemas.openxmlformats.org/officeDocument/2006/relationships/image" Target="../media/image28.svg"/></Relationships>
</file>

<file path=ppt/slides/_rels/slide3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9.xml"/><Relationship Id="rId1" Type="http://schemas.openxmlformats.org/officeDocument/2006/relationships/slideLayout" Target="../slideLayouts/slideLayout121.xml"/><Relationship Id="rId5" Type="http://schemas.openxmlformats.org/officeDocument/2006/relationships/image" Target="../media/image46.png"/><Relationship Id="rId4" Type="http://schemas.openxmlformats.org/officeDocument/2006/relationships/image" Target="../media/image45.png"/></Relationships>
</file>

<file path=ppt/slides/_rels/slide3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0.xml"/><Relationship Id="rId1" Type="http://schemas.openxmlformats.org/officeDocument/2006/relationships/slideLayout" Target="../slideLayouts/slideLayout121.xml"/><Relationship Id="rId5" Type="http://schemas.openxmlformats.org/officeDocument/2006/relationships/image" Target="../media/image47.png"/><Relationship Id="rId4" Type="http://schemas.openxmlformats.org/officeDocument/2006/relationships/image" Target="../media/image46.png"/></Relationships>
</file>

<file path=ppt/slides/_rels/slide3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1.xml"/><Relationship Id="rId1" Type="http://schemas.openxmlformats.org/officeDocument/2006/relationships/slideLayout" Target="../slideLayouts/slideLayout121.xml"/><Relationship Id="rId4" Type="http://schemas.openxmlformats.org/officeDocument/2006/relationships/image" Target="../media/image49.png"/></Relationships>
</file>

<file path=ppt/slides/_rels/slide3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121.xml"/></Relationships>
</file>

<file path=ppt/slides/_rels/slide38.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121.xml"/></Relationships>
</file>

<file path=ppt/slides/_rels/slide39.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121.xml"/></Relationships>
</file>

<file path=ppt/slides/_rels/slide40.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121.xml"/></Relationships>
</file>

<file path=ppt/slides/_rels/slide41.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121.xml"/></Relationships>
</file>

<file path=ppt/slides/_rels/slide42.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121.xml"/></Relationships>
</file>

<file path=ppt/slides/_rels/slide43.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121.xml"/></Relationships>
</file>

<file path=ppt/slides/_rels/slide44.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121.xml"/></Relationships>
</file>

<file path=ppt/slides/_rels/slide45.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121.xml"/></Relationships>
</file>

<file path=ppt/slides/_rels/slide46.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121.xml"/></Relationships>
</file>

<file path=ppt/slides/_rels/slide47.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121.xml"/></Relationships>
</file>

<file path=ppt/slides/_rels/slide4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121.xml"/></Relationships>
</file>

<file path=ppt/slides/_rels/slide49.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121.xml"/></Relationships>
</file>

<file path=ppt/slides/_rels/slide50.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121.xml"/></Relationships>
</file>

<file path=ppt/slides/_rels/slide51.xml.rels><?xml version="1.0" encoding="UTF-8" standalone="yes"?>
<Relationships xmlns="http://schemas.openxmlformats.org/package/2006/relationships"><Relationship Id="rId3" Type="http://schemas.openxmlformats.org/officeDocument/2006/relationships/hyperlink" Target="mailto:CARDS@dir.nv.gov"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D6AB02D8-224E-1EAB-1DBD-91E8B111A899}"/>
              </a:ext>
            </a:extLst>
          </p:cNvPr>
          <p:cNvSpPr>
            <a:spLocks noGrp="1"/>
          </p:cNvSpPr>
          <p:nvPr>
            <p:ph type="body" sz="quarter" idx="18"/>
          </p:nvPr>
        </p:nvSpPr>
        <p:spPr/>
        <p:txBody>
          <a:bodyPr/>
          <a:lstStyle/>
          <a:p>
            <a:r>
              <a:rPr lang="en-US"/>
              <a:t>State of Nevada Workers’ Compensation Section (WCS)</a:t>
            </a:r>
          </a:p>
        </p:txBody>
      </p:sp>
      <p:sp>
        <p:nvSpPr>
          <p:cNvPr id="6" name="Title 5">
            <a:extLst>
              <a:ext uri="{FF2B5EF4-FFF2-40B4-BE49-F238E27FC236}">
                <a16:creationId xmlns:a16="http://schemas.microsoft.com/office/drawing/2014/main" id="{278FCAF4-D5A0-CA22-779D-FB7F0D3C9288}"/>
              </a:ext>
            </a:extLst>
          </p:cNvPr>
          <p:cNvSpPr>
            <a:spLocks noGrp="1"/>
          </p:cNvSpPr>
          <p:nvPr>
            <p:ph type="title"/>
          </p:nvPr>
        </p:nvSpPr>
        <p:spPr>
          <a:xfrm>
            <a:off x="925039" y="2710520"/>
            <a:ext cx="10831026" cy="2489362"/>
          </a:xfrm>
        </p:spPr>
        <p:txBody>
          <a:bodyPr/>
          <a:lstStyle/>
          <a:p>
            <a:r>
              <a:rPr lang="en-US">
                <a:latin typeface="Gibson Book"/>
              </a:rPr>
              <a:t>CARDS 302: Claims Expenditure Reporting, Assessments, Invoicing, and Payment Processing</a:t>
            </a:r>
          </a:p>
        </p:txBody>
      </p:sp>
      <p:sp>
        <p:nvSpPr>
          <p:cNvPr id="7" name="Text Placeholder 6">
            <a:extLst>
              <a:ext uri="{FF2B5EF4-FFF2-40B4-BE49-F238E27FC236}">
                <a16:creationId xmlns:a16="http://schemas.microsoft.com/office/drawing/2014/main" id="{B32CB3DB-32BA-57B2-B8CD-9EB4096446B7}"/>
              </a:ext>
            </a:extLst>
          </p:cNvPr>
          <p:cNvSpPr>
            <a:spLocks noGrp="1"/>
          </p:cNvSpPr>
          <p:nvPr>
            <p:ph type="body" sz="quarter" idx="17"/>
          </p:nvPr>
        </p:nvSpPr>
        <p:spPr/>
        <p:txBody>
          <a:bodyPr/>
          <a:lstStyle/>
          <a:p>
            <a:r>
              <a:rPr lang="en-US"/>
              <a:t>CARDS Enhancements 2025</a:t>
            </a:r>
          </a:p>
        </p:txBody>
      </p:sp>
    </p:spTree>
    <p:extLst>
      <p:ext uri="{BB962C8B-B14F-4D97-AF65-F5344CB8AC3E}">
        <p14:creationId xmlns:p14="http://schemas.microsoft.com/office/powerpoint/2010/main" val="18800105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79C809-7211-DF98-F10D-8EA10D82D594}"/>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F074D3CC-66B2-147B-3C4E-DBAED2101BD0}"/>
              </a:ext>
            </a:extLst>
          </p:cNvPr>
          <p:cNvSpPr>
            <a:spLocks noGrp="1"/>
          </p:cNvSpPr>
          <p:nvPr>
            <p:ph type="body" sz="quarter" idx="16"/>
          </p:nvPr>
        </p:nvSpPr>
        <p:spPr/>
        <p:txBody>
          <a:bodyPr/>
          <a:lstStyle/>
          <a:p>
            <a:r>
              <a:rPr lang="en-US" b="1">
                <a:latin typeface="Gibson"/>
              </a:rPr>
              <a:t>CARDS 203</a:t>
            </a:r>
            <a:r>
              <a:rPr lang="en-US">
                <a:latin typeface="Gibson"/>
              </a:rPr>
              <a:t>: Audits, Fine, and Payments</a:t>
            </a:r>
            <a:endParaRPr lang="en-US"/>
          </a:p>
          <a:p>
            <a:r>
              <a:rPr lang="en-US">
                <a:latin typeface="Gibson Medium"/>
              </a:rPr>
              <a:t>Audience: </a:t>
            </a:r>
            <a:r>
              <a:rPr lang="en-US">
                <a:latin typeface="Gibson"/>
              </a:rPr>
              <a:t>WCS SMEs</a:t>
            </a:r>
          </a:p>
          <a:p>
            <a:r>
              <a:rPr lang="en-US">
                <a:latin typeface="Gibson Medium"/>
              </a:rPr>
              <a:t>Prerequisites: </a:t>
            </a:r>
            <a:r>
              <a:rPr lang="en-US">
                <a:latin typeface="Gibson"/>
              </a:rPr>
              <a:t>None</a:t>
            </a:r>
          </a:p>
          <a:p>
            <a:r>
              <a:rPr lang="en-US">
                <a:latin typeface="Gibson Medium"/>
              </a:rPr>
              <a:t>Course Length: </a:t>
            </a:r>
            <a:r>
              <a:rPr lang="en-US">
                <a:latin typeface="Gibson"/>
              </a:rPr>
              <a:t>1 hour</a:t>
            </a:r>
          </a:p>
          <a:p>
            <a:pPr marL="468630" lvl="1" indent="0">
              <a:buNone/>
            </a:pPr>
            <a:endParaRPr lang="en-US" b="1">
              <a:latin typeface="Gibson" pitchFamily="50" charset="0"/>
            </a:endParaRPr>
          </a:p>
        </p:txBody>
      </p:sp>
      <p:sp>
        <p:nvSpPr>
          <p:cNvPr id="3" name="Text Placeholder 2">
            <a:extLst>
              <a:ext uri="{FF2B5EF4-FFF2-40B4-BE49-F238E27FC236}">
                <a16:creationId xmlns:a16="http://schemas.microsoft.com/office/drawing/2014/main" id="{554C55E3-4AF4-EBDF-03BC-FDD1A16DA848}"/>
              </a:ext>
            </a:extLst>
          </p:cNvPr>
          <p:cNvSpPr>
            <a:spLocks noGrp="1"/>
          </p:cNvSpPr>
          <p:nvPr>
            <p:ph type="body" sz="quarter" idx="70"/>
          </p:nvPr>
        </p:nvSpPr>
        <p:spPr/>
        <p:txBody>
          <a:bodyPr vert="horz" lIns="0" tIns="0" rIns="0" bIns="0" rtlCol="0" anchor="t">
            <a:noAutofit/>
          </a:bodyPr>
          <a:lstStyle/>
          <a:p>
            <a:r>
              <a:rPr lang="en-US">
                <a:latin typeface="Gibson"/>
              </a:rPr>
              <a:t>At the completion of this course, trainers will be able to guide insurer users through the claims expenditure reporting, assessment, invoicing, and payment processes.</a:t>
            </a:r>
            <a:endParaRPr lang="en-US"/>
          </a:p>
        </p:txBody>
      </p:sp>
      <p:sp>
        <p:nvSpPr>
          <p:cNvPr id="4" name="Text Placeholder 3">
            <a:extLst>
              <a:ext uri="{FF2B5EF4-FFF2-40B4-BE49-F238E27FC236}">
                <a16:creationId xmlns:a16="http://schemas.microsoft.com/office/drawing/2014/main" id="{F28C0403-512F-BCDA-66FA-55508BE04DC6}"/>
              </a:ext>
            </a:extLst>
          </p:cNvPr>
          <p:cNvSpPr>
            <a:spLocks noGrp="1"/>
          </p:cNvSpPr>
          <p:nvPr>
            <p:ph type="body" sz="quarter" idx="15"/>
          </p:nvPr>
        </p:nvSpPr>
        <p:spPr/>
        <p:txBody>
          <a:bodyPr/>
          <a:lstStyle/>
          <a:p>
            <a:r>
              <a:rPr lang="en-US"/>
              <a:t>Objectives</a:t>
            </a:r>
          </a:p>
        </p:txBody>
      </p:sp>
      <p:sp>
        <p:nvSpPr>
          <p:cNvPr id="5" name="Title 4">
            <a:extLst>
              <a:ext uri="{FF2B5EF4-FFF2-40B4-BE49-F238E27FC236}">
                <a16:creationId xmlns:a16="http://schemas.microsoft.com/office/drawing/2014/main" id="{808631B3-6A38-BA0D-AE57-EA716D145407}"/>
              </a:ext>
            </a:extLst>
          </p:cNvPr>
          <p:cNvSpPr>
            <a:spLocks noGrp="1"/>
          </p:cNvSpPr>
          <p:nvPr>
            <p:ph type="title"/>
          </p:nvPr>
        </p:nvSpPr>
        <p:spPr/>
        <p:txBody>
          <a:bodyPr/>
          <a:lstStyle/>
          <a:p>
            <a:r>
              <a:rPr lang="en-US"/>
              <a:t>Overview</a:t>
            </a:r>
          </a:p>
        </p:txBody>
      </p:sp>
      <p:sp>
        <p:nvSpPr>
          <p:cNvPr id="6" name="Rectangle 5">
            <a:extLst>
              <a:ext uri="{FF2B5EF4-FFF2-40B4-BE49-F238E27FC236}">
                <a16:creationId xmlns:a16="http://schemas.microsoft.com/office/drawing/2014/main" id="{A3779039-3FD6-9B1C-5D22-33D5F3C83352}"/>
              </a:ext>
            </a:extLst>
          </p:cNvPr>
          <p:cNvSpPr/>
          <p:nvPr/>
        </p:nvSpPr>
        <p:spPr>
          <a:xfrm>
            <a:off x="9923228" y="6071615"/>
            <a:ext cx="2043485" cy="694945"/>
          </a:xfrm>
          <a:prstGeom prst="rect">
            <a:avLst/>
          </a:prstGeom>
          <a:solidFill>
            <a:schemeClr val="bg1"/>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marL="0" marR="0" lvl="0" indent="0" algn="l" defTabSz="457154" rtl="0" eaLnBrk="1" fontAlgn="auto" latinLnBrk="0" hangingPunct="1">
              <a:lnSpc>
                <a:spcPct val="100000"/>
              </a:lnSpc>
              <a:spcBef>
                <a:spcPts val="0"/>
              </a:spcBef>
              <a:spcAft>
                <a:spcPts val="1800"/>
              </a:spcAft>
              <a:buClrTx/>
              <a:buSzTx/>
              <a:buFontTx/>
              <a:buNone/>
              <a:tabLst/>
              <a:defRPr/>
            </a:pPr>
            <a:endParaRPr kumimoji="0" lang="en-US" sz="1200" b="0" i="0" u="none" strike="noStrike" kern="900" cap="none" spc="20" normalizeH="0" baseline="0" noProof="0">
              <a:ln>
                <a:noFill/>
              </a:ln>
              <a:solidFill>
                <a:srgbClr val="333F48"/>
              </a:solidFill>
              <a:effectLst/>
              <a:uLnTx/>
              <a:uFillTx/>
              <a:latin typeface="Gibson" panose="02000000000000000000" pitchFamily="2" charset="77"/>
              <a:ea typeface="+mn-ea"/>
              <a:cs typeface="+mn-cs"/>
            </a:endParaRPr>
          </a:p>
        </p:txBody>
      </p:sp>
      <p:pic>
        <p:nvPicPr>
          <p:cNvPr id="7" name="Picture 6" descr="300 pixel state seal">
            <a:extLst>
              <a:ext uri="{FF2B5EF4-FFF2-40B4-BE49-F238E27FC236}">
                <a16:creationId xmlns:a16="http://schemas.microsoft.com/office/drawing/2014/main" id="{825B3319-5825-885B-E564-6E92478AFFF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209419" y="5970662"/>
            <a:ext cx="694945" cy="6949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37145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339E696A-9065-9FB4-B088-03AC50C5EB80}"/>
              </a:ext>
            </a:extLst>
          </p:cNvPr>
          <p:cNvSpPr>
            <a:spLocks noGrp="1"/>
          </p:cNvSpPr>
          <p:nvPr>
            <p:ph type="body" sz="quarter" idx="18"/>
          </p:nvPr>
        </p:nvSpPr>
        <p:spPr>
          <a:xfrm>
            <a:off x="924393" y="5932835"/>
            <a:ext cx="6041243" cy="411643"/>
          </a:xfrm>
        </p:spPr>
        <p:txBody>
          <a:bodyPr/>
          <a:lstStyle/>
          <a:p>
            <a:r>
              <a:rPr lang="en-US">
                <a:latin typeface="Aptos" panose="020B0004020202020204" pitchFamily="34" charset="0"/>
              </a:rPr>
              <a:t>Supporting the CARDS 2025 Enhancements Release</a:t>
            </a:r>
          </a:p>
        </p:txBody>
      </p:sp>
      <p:sp>
        <p:nvSpPr>
          <p:cNvPr id="7" name="Title 6">
            <a:extLst>
              <a:ext uri="{FF2B5EF4-FFF2-40B4-BE49-F238E27FC236}">
                <a16:creationId xmlns:a16="http://schemas.microsoft.com/office/drawing/2014/main" id="{75E2066C-3713-92DE-90BC-8DDDD4877D66}"/>
              </a:ext>
            </a:extLst>
          </p:cNvPr>
          <p:cNvSpPr>
            <a:spLocks noGrp="1"/>
          </p:cNvSpPr>
          <p:nvPr>
            <p:ph type="title"/>
          </p:nvPr>
        </p:nvSpPr>
        <p:spPr>
          <a:xfrm>
            <a:off x="924393" y="3772264"/>
            <a:ext cx="6304809" cy="2492990"/>
          </a:xfrm>
        </p:spPr>
        <p:txBody>
          <a:bodyPr/>
          <a:lstStyle/>
          <a:p>
            <a:r>
              <a:rPr lang="en-US">
                <a:latin typeface="Aptos"/>
              </a:rPr>
              <a:t>CARDS 302: Claims Expenditure Reporting, Assessments &amp; PP</a:t>
            </a:r>
          </a:p>
        </p:txBody>
      </p:sp>
      <p:sp>
        <p:nvSpPr>
          <p:cNvPr id="10" name="Text Placeholder 9">
            <a:extLst>
              <a:ext uri="{FF2B5EF4-FFF2-40B4-BE49-F238E27FC236}">
                <a16:creationId xmlns:a16="http://schemas.microsoft.com/office/drawing/2014/main" id="{8D0A7F50-A5F4-0E21-44E4-6416334D0722}"/>
              </a:ext>
            </a:extLst>
          </p:cNvPr>
          <p:cNvSpPr>
            <a:spLocks noGrp="1"/>
          </p:cNvSpPr>
          <p:nvPr>
            <p:ph type="body" sz="quarter" idx="19"/>
          </p:nvPr>
        </p:nvSpPr>
        <p:spPr>
          <a:xfrm>
            <a:off x="929368" y="3490860"/>
            <a:ext cx="6041243" cy="281404"/>
          </a:xfrm>
        </p:spPr>
        <p:txBody>
          <a:bodyPr/>
          <a:lstStyle/>
          <a:p>
            <a:r>
              <a:rPr lang="en-US">
                <a:latin typeface="Aptos" panose="020B0004020202020204" pitchFamily="34" charset="0"/>
              </a:rPr>
              <a:t>TRAINING MODULE</a:t>
            </a:r>
          </a:p>
        </p:txBody>
      </p:sp>
      <p:sp>
        <p:nvSpPr>
          <p:cNvPr id="4" name="TextBox 3">
            <a:extLst>
              <a:ext uri="{FF2B5EF4-FFF2-40B4-BE49-F238E27FC236}">
                <a16:creationId xmlns:a16="http://schemas.microsoft.com/office/drawing/2014/main" id="{65C37461-3E9D-AFC7-5092-1A3AE8E710C7}"/>
              </a:ext>
            </a:extLst>
          </p:cNvPr>
          <p:cNvSpPr txBox="1"/>
          <p:nvPr/>
        </p:nvSpPr>
        <p:spPr>
          <a:xfrm>
            <a:off x="3565281" y="5073162"/>
            <a:ext cx="0" cy="0"/>
          </a:xfrm>
          <a:prstGeom prst="rect">
            <a:avLst/>
          </a:prstGeom>
        </p:spPr>
        <p:txBody>
          <a:bodyPr vert="horz" wrap="none" lIns="0" tIns="0" rIns="0" bIns="0" rtlCol="0" anchor="t" anchorCtr="0">
            <a:noAutofit/>
          </a:bodyPr>
          <a:lstStyle/>
          <a:p>
            <a:pPr algn="l">
              <a:spcAft>
                <a:spcPts val="800"/>
              </a:spcAft>
              <a:buClr>
                <a:srgbClr val="00A5DF"/>
              </a:buClr>
            </a:pPr>
            <a:endParaRPr lang="en-US" sz="1400" kern="900" spc="20">
              <a:latin typeface="Gibson" panose="02000000000000000000" pitchFamily="2" charset="77"/>
            </a:endParaRPr>
          </a:p>
        </p:txBody>
      </p:sp>
      <p:pic>
        <p:nvPicPr>
          <p:cNvPr id="9" name="Picture Placeholder 8">
            <a:extLst>
              <a:ext uri="{FF2B5EF4-FFF2-40B4-BE49-F238E27FC236}">
                <a16:creationId xmlns:a16="http://schemas.microsoft.com/office/drawing/2014/main" id="{2BE019B9-1AFA-DD21-36EC-829A2ECDA7C9}"/>
              </a:ext>
            </a:extLst>
          </p:cNvPr>
          <p:cNvPicPr>
            <a:picLocks noGrp="1" noChangeAspect="1"/>
          </p:cNvPicPr>
          <p:nvPr>
            <p:ph type="pic" sz="quarter" idx="13"/>
          </p:nvPr>
        </p:nvPicPr>
        <p:blipFill>
          <a:blip r:embed="rId3"/>
          <a:srcRect l="25676" r="25676"/>
          <a:stretch>
            <a:fillRect/>
          </a:stretch>
        </p:blipFill>
        <p:spPr/>
      </p:pic>
    </p:spTree>
    <p:extLst>
      <p:ext uri="{BB962C8B-B14F-4D97-AF65-F5344CB8AC3E}">
        <p14:creationId xmlns:p14="http://schemas.microsoft.com/office/powerpoint/2010/main" val="155920385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12B4E9-14C0-0FD4-5E72-BDC71AD7B8D2}"/>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B35DF00D-8BBA-E2F8-0E57-D82397762343}"/>
              </a:ext>
            </a:extLst>
          </p:cNvPr>
          <p:cNvSpPr>
            <a:spLocks noGrp="1"/>
          </p:cNvSpPr>
          <p:nvPr>
            <p:ph type="body" sz="quarter" idx="16"/>
          </p:nvPr>
        </p:nvSpPr>
        <p:spPr/>
        <p:txBody>
          <a:bodyPr/>
          <a:lstStyle/>
          <a:p>
            <a:r>
              <a:rPr lang="en-US">
                <a:latin typeface="Gibson Medium"/>
              </a:rPr>
              <a:t>Training Course: </a:t>
            </a:r>
            <a:r>
              <a:rPr lang="en-US">
                <a:latin typeface="Gibson"/>
              </a:rPr>
              <a:t>CARDS 302: Claims Expenditure Reporting, Assessments, Invoicing, and Payment Processing </a:t>
            </a:r>
            <a:endParaRPr lang="en-US">
              <a:latin typeface="Gibson" pitchFamily="50" charset="0"/>
            </a:endParaRPr>
          </a:p>
          <a:p>
            <a:r>
              <a:rPr lang="en-US">
                <a:latin typeface="Gibson Medium"/>
              </a:rPr>
              <a:t>Audience: </a:t>
            </a:r>
            <a:r>
              <a:rPr lang="en-US">
                <a:latin typeface="Gibson"/>
              </a:rPr>
              <a:t>Insurer CARDS Users</a:t>
            </a:r>
          </a:p>
          <a:p>
            <a:r>
              <a:rPr lang="en-US">
                <a:latin typeface="Gibson Medium"/>
              </a:rPr>
              <a:t>Prerequisites: N/A</a:t>
            </a:r>
            <a:r>
              <a:rPr lang="en-US">
                <a:latin typeface="Gibson"/>
              </a:rPr>
              <a:t> </a:t>
            </a:r>
          </a:p>
          <a:p>
            <a:r>
              <a:rPr lang="en-US">
                <a:latin typeface="Gibson Medium"/>
              </a:rPr>
              <a:t>Course Length: </a:t>
            </a:r>
            <a:r>
              <a:rPr lang="en-US">
                <a:latin typeface="Gibson"/>
              </a:rPr>
              <a:t>1 hour</a:t>
            </a:r>
          </a:p>
          <a:p>
            <a:pPr marL="0" indent="0">
              <a:buNone/>
            </a:pPr>
            <a:endParaRPr lang="en-US" b="1">
              <a:latin typeface="Gibson"/>
            </a:endParaRPr>
          </a:p>
          <a:p>
            <a:pPr lvl="1" indent="-283210"/>
            <a:endParaRPr lang="en-US" b="1">
              <a:latin typeface="Gibson" pitchFamily="50" charset="0"/>
            </a:endParaRPr>
          </a:p>
        </p:txBody>
      </p:sp>
      <p:sp>
        <p:nvSpPr>
          <p:cNvPr id="3" name="Text Placeholder 2">
            <a:extLst>
              <a:ext uri="{FF2B5EF4-FFF2-40B4-BE49-F238E27FC236}">
                <a16:creationId xmlns:a16="http://schemas.microsoft.com/office/drawing/2014/main" id="{2C2E6DC0-B96B-2446-BD04-5D3AB355DB27}"/>
              </a:ext>
            </a:extLst>
          </p:cNvPr>
          <p:cNvSpPr>
            <a:spLocks noGrp="1"/>
          </p:cNvSpPr>
          <p:nvPr>
            <p:ph type="body" sz="quarter" idx="70"/>
          </p:nvPr>
        </p:nvSpPr>
        <p:spPr/>
        <p:txBody>
          <a:bodyPr vert="horz" lIns="0" tIns="0" rIns="0" bIns="0" rtlCol="0" anchor="t">
            <a:noAutofit/>
          </a:bodyPr>
          <a:lstStyle/>
          <a:p>
            <a:r>
              <a:rPr lang="en-US">
                <a:latin typeface="Gibson"/>
              </a:rPr>
              <a:t>At the completion of this course, training participants will be able to navigate through the claims expenditure reporting, assessment, invoicing, and payment processes.</a:t>
            </a:r>
          </a:p>
        </p:txBody>
      </p:sp>
      <p:sp>
        <p:nvSpPr>
          <p:cNvPr id="4" name="Text Placeholder 3">
            <a:extLst>
              <a:ext uri="{FF2B5EF4-FFF2-40B4-BE49-F238E27FC236}">
                <a16:creationId xmlns:a16="http://schemas.microsoft.com/office/drawing/2014/main" id="{EACA8D84-0F1B-87B7-29B4-91440A485727}"/>
              </a:ext>
            </a:extLst>
          </p:cNvPr>
          <p:cNvSpPr>
            <a:spLocks noGrp="1"/>
          </p:cNvSpPr>
          <p:nvPr>
            <p:ph type="body" sz="quarter" idx="15"/>
          </p:nvPr>
        </p:nvSpPr>
        <p:spPr/>
        <p:txBody>
          <a:bodyPr/>
          <a:lstStyle/>
          <a:p>
            <a:r>
              <a:rPr lang="en-US"/>
              <a:t>Objectives</a:t>
            </a:r>
          </a:p>
        </p:txBody>
      </p:sp>
      <p:sp>
        <p:nvSpPr>
          <p:cNvPr id="5" name="Title 4">
            <a:extLst>
              <a:ext uri="{FF2B5EF4-FFF2-40B4-BE49-F238E27FC236}">
                <a16:creationId xmlns:a16="http://schemas.microsoft.com/office/drawing/2014/main" id="{8EF91673-4048-7ACA-EBD1-9130866DADD2}"/>
              </a:ext>
            </a:extLst>
          </p:cNvPr>
          <p:cNvSpPr>
            <a:spLocks noGrp="1"/>
          </p:cNvSpPr>
          <p:nvPr>
            <p:ph type="title"/>
          </p:nvPr>
        </p:nvSpPr>
        <p:spPr/>
        <p:txBody>
          <a:bodyPr/>
          <a:lstStyle/>
          <a:p>
            <a:r>
              <a:rPr lang="en-US"/>
              <a:t>Overview</a:t>
            </a:r>
          </a:p>
        </p:txBody>
      </p:sp>
      <p:sp>
        <p:nvSpPr>
          <p:cNvPr id="6" name="Rectangle 5">
            <a:extLst>
              <a:ext uri="{FF2B5EF4-FFF2-40B4-BE49-F238E27FC236}">
                <a16:creationId xmlns:a16="http://schemas.microsoft.com/office/drawing/2014/main" id="{C85BAA2B-7712-1515-8CF2-E9DB0C3431EC}"/>
              </a:ext>
            </a:extLst>
          </p:cNvPr>
          <p:cNvSpPr/>
          <p:nvPr/>
        </p:nvSpPr>
        <p:spPr>
          <a:xfrm>
            <a:off x="9923228" y="6071615"/>
            <a:ext cx="2043485" cy="694945"/>
          </a:xfrm>
          <a:prstGeom prst="rect">
            <a:avLst/>
          </a:prstGeom>
          <a:solidFill>
            <a:schemeClr val="bg1"/>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marL="0" marR="0" lvl="0" indent="0" algn="l" defTabSz="457154" rtl="0" eaLnBrk="1" fontAlgn="auto" latinLnBrk="0" hangingPunct="1">
              <a:lnSpc>
                <a:spcPct val="100000"/>
              </a:lnSpc>
              <a:spcBef>
                <a:spcPts val="0"/>
              </a:spcBef>
              <a:spcAft>
                <a:spcPts val="1800"/>
              </a:spcAft>
              <a:buClrTx/>
              <a:buSzTx/>
              <a:buFontTx/>
              <a:buNone/>
              <a:tabLst/>
              <a:defRPr/>
            </a:pPr>
            <a:endParaRPr kumimoji="0" lang="en-US" sz="1200" b="0" i="0" u="none" strike="noStrike" kern="900" cap="none" spc="20" normalizeH="0" baseline="0" noProof="0">
              <a:ln>
                <a:noFill/>
              </a:ln>
              <a:solidFill>
                <a:srgbClr val="333F48"/>
              </a:solidFill>
              <a:effectLst/>
              <a:uLnTx/>
              <a:uFillTx/>
              <a:latin typeface="Gibson" panose="02000000000000000000" pitchFamily="2" charset="77"/>
              <a:ea typeface="+mn-ea"/>
              <a:cs typeface="+mn-cs"/>
            </a:endParaRPr>
          </a:p>
        </p:txBody>
      </p:sp>
      <p:pic>
        <p:nvPicPr>
          <p:cNvPr id="7" name="Picture 6" descr="300 pixel state seal">
            <a:extLst>
              <a:ext uri="{FF2B5EF4-FFF2-40B4-BE49-F238E27FC236}">
                <a16:creationId xmlns:a16="http://schemas.microsoft.com/office/drawing/2014/main" id="{789FE9E5-5E19-C756-27D5-8824F4B3B0B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209419" y="5970662"/>
            <a:ext cx="694945" cy="6949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38472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93DA11-8FCB-4AFA-772F-CEB84166C35C}"/>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FDB2CF25-AD12-0757-E5E9-E4F1E9CC9802}"/>
              </a:ext>
            </a:extLst>
          </p:cNvPr>
          <p:cNvSpPr/>
          <p:nvPr/>
        </p:nvSpPr>
        <p:spPr>
          <a:xfrm>
            <a:off x="10463917" y="6071615"/>
            <a:ext cx="1502796" cy="694945"/>
          </a:xfrm>
          <a:prstGeom prst="rect">
            <a:avLst/>
          </a:prstGeom>
          <a:solidFill>
            <a:schemeClr val="bg1"/>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3" name="Text Placeholder 2">
            <a:extLst>
              <a:ext uri="{FF2B5EF4-FFF2-40B4-BE49-F238E27FC236}">
                <a16:creationId xmlns:a16="http://schemas.microsoft.com/office/drawing/2014/main" id="{C6F23B7E-6736-726D-54FA-1AFFA20CC55F}"/>
              </a:ext>
            </a:extLst>
          </p:cNvPr>
          <p:cNvSpPr>
            <a:spLocks noGrp="1"/>
          </p:cNvSpPr>
          <p:nvPr>
            <p:ph type="body" sz="quarter" idx="19"/>
          </p:nvPr>
        </p:nvSpPr>
        <p:spPr/>
        <p:txBody>
          <a:bodyPr vert="horz" lIns="0" tIns="0" rIns="0" bIns="0" rtlCol="0" anchor="t">
            <a:noAutofit/>
          </a:bodyPr>
          <a:lstStyle/>
          <a:p>
            <a:r>
              <a:rPr lang="en-US">
                <a:latin typeface="Aptos"/>
              </a:rPr>
              <a:t>BIANNUAL WEBFORM SUBMISSION</a:t>
            </a:r>
            <a:endParaRPr lang="en-US">
              <a:latin typeface="Aptos" panose="020B0004020202020204" pitchFamily="34" charset="0"/>
            </a:endParaRPr>
          </a:p>
        </p:txBody>
      </p:sp>
      <p:sp>
        <p:nvSpPr>
          <p:cNvPr id="4" name="Title 3">
            <a:extLst>
              <a:ext uri="{FF2B5EF4-FFF2-40B4-BE49-F238E27FC236}">
                <a16:creationId xmlns:a16="http://schemas.microsoft.com/office/drawing/2014/main" id="{5FC5B410-A536-10C0-D34F-4DFCA3101D44}"/>
              </a:ext>
            </a:extLst>
          </p:cNvPr>
          <p:cNvSpPr>
            <a:spLocks noGrp="1"/>
          </p:cNvSpPr>
          <p:nvPr>
            <p:ph type="title"/>
          </p:nvPr>
        </p:nvSpPr>
        <p:spPr/>
        <p:txBody>
          <a:bodyPr/>
          <a:lstStyle/>
          <a:p>
            <a:r>
              <a:rPr lang="en-US">
                <a:latin typeface="Aptos"/>
              </a:rPr>
              <a:t>Claims Expenditure &amp; Premium Data Reporting</a:t>
            </a:r>
            <a:endParaRPr lang="en-US">
              <a:latin typeface="Aptos" panose="020B0004020202020204" pitchFamily="34" charset="0"/>
            </a:endParaRPr>
          </a:p>
        </p:txBody>
      </p:sp>
      <p:pic>
        <p:nvPicPr>
          <p:cNvPr id="6" name="Picture Placeholder 8">
            <a:extLst>
              <a:ext uri="{FF2B5EF4-FFF2-40B4-BE49-F238E27FC236}">
                <a16:creationId xmlns:a16="http://schemas.microsoft.com/office/drawing/2014/main" id="{CCA9036E-D760-EA6A-BBE2-594F36093D33}"/>
              </a:ext>
            </a:extLst>
          </p:cNvPr>
          <p:cNvPicPr>
            <a:picLocks noGrp="1" noChangeAspect="1"/>
          </p:cNvPicPr>
          <p:nvPr>
            <p:ph type="pic" sz="quarter" idx="13"/>
          </p:nvPr>
        </p:nvPicPr>
        <p:blipFill>
          <a:blip r:embed="rId3"/>
          <a:srcRect l="20649" r="20649"/>
          <a:stretch>
            <a:fillRect/>
          </a:stretch>
        </p:blipFill>
        <p:spPr>
          <a:xfrm>
            <a:off x="7364413" y="685800"/>
            <a:ext cx="4827587" cy="5486400"/>
          </a:xfrm>
        </p:spPr>
      </p:pic>
    </p:spTree>
    <p:extLst>
      <p:ext uri="{BB962C8B-B14F-4D97-AF65-F5344CB8AC3E}">
        <p14:creationId xmlns:p14="http://schemas.microsoft.com/office/powerpoint/2010/main" val="24407804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FF5BF8-7E7C-95FB-D1C6-30257C90F99D}"/>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07B7E1A7-4DB5-1D4A-D4A1-40E66C6BB253}"/>
              </a:ext>
            </a:extLst>
          </p:cNvPr>
          <p:cNvSpPr>
            <a:spLocks noGrp="1"/>
          </p:cNvSpPr>
          <p:nvPr>
            <p:ph type="body" sz="quarter" idx="16"/>
          </p:nvPr>
        </p:nvSpPr>
        <p:spPr/>
        <p:txBody>
          <a:bodyPr/>
          <a:lstStyle/>
          <a:p>
            <a:r>
              <a:rPr lang="en-US"/>
              <a:t>Overview</a:t>
            </a:r>
          </a:p>
          <a:p>
            <a:r>
              <a:rPr lang="en-US"/>
              <a:t>User permissions</a:t>
            </a:r>
          </a:p>
          <a:p>
            <a:r>
              <a:rPr lang="en-US"/>
              <a:t>Notifications</a:t>
            </a:r>
          </a:p>
          <a:p>
            <a:r>
              <a:rPr lang="en-US"/>
              <a:t>Navigation </a:t>
            </a:r>
          </a:p>
          <a:p>
            <a:r>
              <a:rPr lang="en-US"/>
              <a:t>Submission</a:t>
            </a:r>
          </a:p>
          <a:p>
            <a:r>
              <a:rPr lang="en-US"/>
              <a:t>Verification</a:t>
            </a:r>
          </a:p>
          <a:p>
            <a:r>
              <a:rPr lang="en-US"/>
              <a:t>Reports</a:t>
            </a:r>
          </a:p>
        </p:txBody>
      </p:sp>
      <p:sp>
        <p:nvSpPr>
          <p:cNvPr id="3" name="Text Placeholder 2">
            <a:extLst>
              <a:ext uri="{FF2B5EF4-FFF2-40B4-BE49-F238E27FC236}">
                <a16:creationId xmlns:a16="http://schemas.microsoft.com/office/drawing/2014/main" id="{92FEEAAF-A8B9-95CE-7551-55379185FC4C}"/>
              </a:ext>
            </a:extLst>
          </p:cNvPr>
          <p:cNvSpPr>
            <a:spLocks noGrp="1"/>
          </p:cNvSpPr>
          <p:nvPr>
            <p:ph type="body" sz="quarter" idx="70"/>
          </p:nvPr>
        </p:nvSpPr>
        <p:spPr/>
        <p:txBody>
          <a:bodyPr/>
          <a:lstStyle/>
          <a:p>
            <a:r>
              <a:rPr lang="en-US"/>
              <a:t>At the completion of this module, training participants will be able to complete their biannual Claims Expenditure and Premium Data reporting.</a:t>
            </a:r>
          </a:p>
        </p:txBody>
      </p:sp>
      <p:sp>
        <p:nvSpPr>
          <p:cNvPr id="4" name="Text Placeholder 3">
            <a:extLst>
              <a:ext uri="{FF2B5EF4-FFF2-40B4-BE49-F238E27FC236}">
                <a16:creationId xmlns:a16="http://schemas.microsoft.com/office/drawing/2014/main" id="{4BC018BB-F36D-A7E2-B23C-488D28976DA7}"/>
              </a:ext>
            </a:extLst>
          </p:cNvPr>
          <p:cNvSpPr>
            <a:spLocks noGrp="1"/>
          </p:cNvSpPr>
          <p:nvPr>
            <p:ph type="body" sz="quarter" idx="15"/>
          </p:nvPr>
        </p:nvSpPr>
        <p:spPr/>
        <p:txBody>
          <a:bodyPr/>
          <a:lstStyle/>
          <a:p>
            <a:r>
              <a:rPr lang="en-US"/>
              <a:t>Objectives</a:t>
            </a:r>
          </a:p>
        </p:txBody>
      </p:sp>
      <p:sp>
        <p:nvSpPr>
          <p:cNvPr id="5" name="Title 4">
            <a:extLst>
              <a:ext uri="{FF2B5EF4-FFF2-40B4-BE49-F238E27FC236}">
                <a16:creationId xmlns:a16="http://schemas.microsoft.com/office/drawing/2014/main" id="{4A7A93F8-84AB-553B-7A10-0AF068EA8492}"/>
              </a:ext>
            </a:extLst>
          </p:cNvPr>
          <p:cNvSpPr>
            <a:spLocks noGrp="1"/>
          </p:cNvSpPr>
          <p:nvPr>
            <p:ph type="title"/>
          </p:nvPr>
        </p:nvSpPr>
        <p:spPr>
          <a:xfrm>
            <a:off x="609600" y="814464"/>
            <a:ext cx="5486400" cy="1542389"/>
          </a:xfrm>
        </p:spPr>
        <p:txBody>
          <a:bodyPr/>
          <a:lstStyle/>
          <a:p>
            <a:r>
              <a:rPr lang="en-US">
                <a:latin typeface="Aptos"/>
              </a:rPr>
              <a:t>Claims Expenditure &amp; Premium Data Reporting</a:t>
            </a:r>
            <a:endParaRPr lang="en-US"/>
          </a:p>
        </p:txBody>
      </p:sp>
      <p:sp>
        <p:nvSpPr>
          <p:cNvPr id="6" name="Rectangle 5">
            <a:extLst>
              <a:ext uri="{FF2B5EF4-FFF2-40B4-BE49-F238E27FC236}">
                <a16:creationId xmlns:a16="http://schemas.microsoft.com/office/drawing/2014/main" id="{9EEB6A1F-4CFA-2CE5-6DA9-F00B4D925C6D}"/>
              </a:ext>
            </a:extLst>
          </p:cNvPr>
          <p:cNvSpPr/>
          <p:nvPr/>
        </p:nvSpPr>
        <p:spPr>
          <a:xfrm>
            <a:off x="9923228" y="6071615"/>
            <a:ext cx="2043485" cy="694945"/>
          </a:xfrm>
          <a:prstGeom prst="rect">
            <a:avLst/>
          </a:prstGeom>
          <a:solidFill>
            <a:schemeClr val="bg1"/>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marL="0" marR="0" lvl="0" indent="0" algn="l" defTabSz="457154" rtl="0" eaLnBrk="1" fontAlgn="auto" latinLnBrk="0" hangingPunct="1">
              <a:lnSpc>
                <a:spcPct val="100000"/>
              </a:lnSpc>
              <a:spcBef>
                <a:spcPts val="0"/>
              </a:spcBef>
              <a:spcAft>
                <a:spcPts val="1800"/>
              </a:spcAft>
              <a:buClrTx/>
              <a:buSzTx/>
              <a:buFontTx/>
              <a:buNone/>
              <a:tabLst/>
              <a:defRPr/>
            </a:pPr>
            <a:endParaRPr kumimoji="0" lang="en-US" sz="1200" b="0" i="0" u="none" strike="noStrike" kern="900" cap="none" spc="20" normalizeH="0" baseline="0" noProof="0">
              <a:ln>
                <a:noFill/>
              </a:ln>
              <a:solidFill>
                <a:srgbClr val="333F48"/>
              </a:solidFill>
              <a:effectLst/>
              <a:uLnTx/>
              <a:uFillTx/>
              <a:latin typeface="Gibson" panose="02000000000000000000" pitchFamily="2" charset="77"/>
              <a:ea typeface="+mn-ea"/>
              <a:cs typeface="+mn-cs"/>
            </a:endParaRPr>
          </a:p>
        </p:txBody>
      </p:sp>
      <p:pic>
        <p:nvPicPr>
          <p:cNvPr id="7" name="Picture 6" descr="300 pixel state seal">
            <a:extLst>
              <a:ext uri="{FF2B5EF4-FFF2-40B4-BE49-F238E27FC236}">
                <a16:creationId xmlns:a16="http://schemas.microsoft.com/office/drawing/2014/main" id="{6F18A2C0-2A7A-615C-01ED-F0E2507342D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209419" y="5970662"/>
            <a:ext cx="694945" cy="6949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24200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3FFDD6-C3E0-6897-946E-98234E4C7CB2}"/>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7B16BB7D-D41E-57FD-0EF6-8CC47977A3A7}"/>
              </a:ext>
            </a:extLst>
          </p:cNvPr>
          <p:cNvSpPr>
            <a:spLocks noGrp="1"/>
          </p:cNvSpPr>
          <p:nvPr>
            <p:ph type="body" sz="quarter" idx="79"/>
          </p:nvPr>
        </p:nvSpPr>
        <p:spPr>
          <a:xfrm>
            <a:off x="609600" y="1649674"/>
            <a:ext cx="10972800" cy="566309"/>
          </a:xfrm>
        </p:spPr>
        <p:txBody>
          <a:bodyPr/>
          <a:lstStyle/>
          <a:p>
            <a:r>
              <a:rPr lang="en-US">
                <a:latin typeface="Aptos" panose="020B0004020202020204" pitchFamily="34" charset="0"/>
              </a:rPr>
              <a:t>The Insurer Claims Expenditures &amp; Premium Data Webform provides a way for insurers and TPAs to submit bi-annual claims expenditure and premium data  for the purpose of calculating assessments. Some things to note about the webform:</a:t>
            </a:r>
          </a:p>
          <a:p>
            <a:endParaRPr lang="en-US">
              <a:latin typeface="Aptos" panose="020B0004020202020204" pitchFamily="34" charset="0"/>
            </a:endParaRPr>
          </a:p>
          <a:p>
            <a:pPr marL="285750" indent="-285750">
              <a:buFont typeface="Arial" panose="020B0604020202020204" pitchFamily="34" charset="0"/>
              <a:buChar char="•"/>
            </a:pPr>
            <a:r>
              <a:rPr lang="en-US">
                <a:latin typeface="Aptos" panose="020B0004020202020204" pitchFamily="34" charset="0"/>
              </a:rPr>
              <a:t>Data call windows open twice a year to collect expenditure data over a six-month period</a:t>
            </a:r>
          </a:p>
          <a:p>
            <a:pPr marL="1038225" lvl="1" indent="-285750"/>
            <a:r>
              <a:rPr lang="en-US">
                <a:latin typeface="Aptos" panose="020B0004020202020204" pitchFamily="34" charset="0"/>
              </a:rPr>
              <a:t>Data collected for the July-December period is collected from January 31</a:t>
            </a:r>
            <a:r>
              <a:rPr lang="en-US" baseline="30000">
                <a:latin typeface="Aptos" panose="020B0004020202020204" pitchFamily="34" charset="0"/>
              </a:rPr>
              <a:t>st</a:t>
            </a:r>
            <a:r>
              <a:rPr lang="en-US">
                <a:latin typeface="Aptos" panose="020B0004020202020204" pitchFamily="34" charset="0"/>
              </a:rPr>
              <a:t> – February 28</a:t>
            </a:r>
            <a:r>
              <a:rPr lang="en-US" baseline="30000">
                <a:latin typeface="Aptos" panose="020B0004020202020204" pitchFamily="34" charset="0"/>
              </a:rPr>
              <a:t>th</a:t>
            </a:r>
            <a:r>
              <a:rPr lang="en-US">
                <a:latin typeface="Aptos" panose="020B0004020202020204" pitchFamily="34" charset="0"/>
              </a:rPr>
              <a:t> </a:t>
            </a:r>
          </a:p>
          <a:p>
            <a:pPr marL="1038225" lvl="1" indent="-285750"/>
            <a:r>
              <a:rPr lang="en-US">
                <a:latin typeface="Aptos" panose="020B0004020202020204" pitchFamily="34" charset="0"/>
              </a:rPr>
              <a:t>Data collected for the January-June period is collected from July 31</a:t>
            </a:r>
            <a:r>
              <a:rPr lang="en-US" baseline="30000">
                <a:latin typeface="Aptos" panose="020B0004020202020204" pitchFamily="34" charset="0"/>
              </a:rPr>
              <a:t>st</a:t>
            </a:r>
            <a:r>
              <a:rPr lang="en-US">
                <a:latin typeface="Aptos" panose="020B0004020202020204" pitchFamily="34" charset="0"/>
              </a:rPr>
              <a:t> – August 31</a:t>
            </a:r>
            <a:r>
              <a:rPr lang="en-US" baseline="30000">
                <a:latin typeface="Aptos" panose="020B0004020202020204" pitchFamily="34" charset="0"/>
              </a:rPr>
              <a:t>st</a:t>
            </a:r>
            <a:r>
              <a:rPr lang="en-US">
                <a:latin typeface="Aptos" panose="020B0004020202020204" pitchFamily="34" charset="0"/>
              </a:rPr>
              <a:t> </a:t>
            </a:r>
          </a:p>
          <a:p>
            <a:pPr marL="285750" indent="-285750">
              <a:buFont typeface="Arial" panose="020B0604020202020204" pitchFamily="34" charset="0"/>
              <a:buChar char="•"/>
            </a:pPr>
            <a:r>
              <a:rPr lang="en-US">
                <a:latin typeface="Aptos" panose="020B0004020202020204" pitchFamily="34" charset="0"/>
              </a:rPr>
              <a:t>Verification period opens at the end of the year, allowing users to validate the previous fiscal year’s data prior to the assessment calculations. The verification window is open from October 31</a:t>
            </a:r>
            <a:r>
              <a:rPr lang="en-US" baseline="30000">
                <a:latin typeface="Aptos" panose="020B0004020202020204" pitchFamily="34" charset="0"/>
              </a:rPr>
              <a:t>st</a:t>
            </a:r>
            <a:r>
              <a:rPr lang="en-US">
                <a:latin typeface="Aptos" panose="020B0004020202020204" pitchFamily="34" charset="0"/>
              </a:rPr>
              <a:t> – January 1</a:t>
            </a:r>
            <a:r>
              <a:rPr lang="en-US" baseline="30000">
                <a:latin typeface="Aptos" panose="020B0004020202020204" pitchFamily="34" charset="0"/>
              </a:rPr>
              <a:t>st</a:t>
            </a:r>
            <a:r>
              <a:rPr lang="en-US">
                <a:latin typeface="Aptos" panose="020B0004020202020204" pitchFamily="34" charset="0"/>
              </a:rPr>
              <a:t> </a:t>
            </a:r>
          </a:p>
          <a:p>
            <a:pPr marL="285750" indent="-285750">
              <a:buFont typeface="Arial" panose="020B0604020202020204" pitchFamily="34" charset="0"/>
              <a:buChar char="•"/>
            </a:pPr>
            <a:r>
              <a:rPr lang="en-US">
                <a:latin typeface="Aptos" panose="020B0004020202020204" pitchFamily="34" charset="0"/>
              </a:rPr>
              <a:t>The webform collects claims expenditure and earned premium data, categorized between mining and non-mining data</a:t>
            </a:r>
          </a:p>
          <a:p>
            <a:pPr marL="285750" indent="-285750">
              <a:buFont typeface="Arial" panose="020B0604020202020204" pitchFamily="34" charset="0"/>
              <a:buChar char="•"/>
            </a:pPr>
            <a:r>
              <a:rPr lang="en-US">
                <a:latin typeface="Aptos" panose="020B0004020202020204" pitchFamily="34" charset="0"/>
              </a:rPr>
              <a:t>TPAs can only enter claims expenditure and premium data as a registered user of the insurer they are associated with</a:t>
            </a:r>
          </a:p>
          <a:p>
            <a:pPr marL="1038225" lvl="1" indent="-285750"/>
            <a:endParaRPr lang="en-US">
              <a:latin typeface="Aptos" panose="020B0004020202020204" pitchFamily="34" charset="0"/>
            </a:endParaRPr>
          </a:p>
          <a:p>
            <a:pPr marL="285750" indent="-285750">
              <a:buFont typeface="Arial" panose="020B0604020202020204" pitchFamily="34" charset="0"/>
              <a:buChar char="•"/>
            </a:pPr>
            <a:endParaRPr lang="en-US">
              <a:latin typeface="Aptos" panose="020B0004020202020204" pitchFamily="34" charset="0"/>
            </a:endParaRPr>
          </a:p>
        </p:txBody>
      </p:sp>
      <p:sp>
        <p:nvSpPr>
          <p:cNvPr id="3" name="Title 2">
            <a:extLst>
              <a:ext uri="{FF2B5EF4-FFF2-40B4-BE49-F238E27FC236}">
                <a16:creationId xmlns:a16="http://schemas.microsoft.com/office/drawing/2014/main" id="{15B6A72E-AC6C-26DA-5640-38D576828AC7}"/>
              </a:ext>
            </a:extLst>
          </p:cNvPr>
          <p:cNvSpPr>
            <a:spLocks noGrp="1"/>
          </p:cNvSpPr>
          <p:nvPr>
            <p:ph type="title"/>
          </p:nvPr>
        </p:nvSpPr>
        <p:spPr/>
        <p:txBody>
          <a:bodyPr/>
          <a:lstStyle/>
          <a:p>
            <a:r>
              <a:rPr lang="en-US">
                <a:latin typeface="Aptos" panose="020B0004020202020204" pitchFamily="34" charset="0"/>
              </a:rPr>
              <a:t>Insurer Claims Expenditures &amp; Premium Data Webform</a:t>
            </a:r>
          </a:p>
        </p:txBody>
      </p:sp>
      <p:sp>
        <p:nvSpPr>
          <p:cNvPr id="4" name="Text Placeholder 2">
            <a:extLst>
              <a:ext uri="{FF2B5EF4-FFF2-40B4-BE49-F238E27FC236}">
                <a16:creationId xmlns:a16="http://schemas.microsoft.com/office/drawing/2014/main" id="{E0C0A35D-8D61-0C9B-63A1-68A92644DCC9}"/>
              </a:ext>
            </a:extLst>
          </p:cNvPr>
          <p:cNvSpPr txBox="1">
            <a:spLocks/>
          </p:cNvSpPr>
          <p:nvPr/>
        </p:nvSpPr>
        <p:spPr>
          <a:xfrm>
            <a:off x="609599" y="1346061"/>
            <a:ext cx="6094209" cy="281404"/>
          </a:xfrm>
          <a:prstGeom prst="rect">
            <a:avLst/>
          </a:prstGeom>
        </p:spPr>
        <p:txBody>
          <a:bodyPr vert="horz" lIns="0" tIns="0" rIns="0" bIns="0" rtlCol="0">
            <a:noAutofit/>
          </a:bodyPr>
          <a:lstStyle>
            <a:lvl1pPr indent="0" defTabSz="914377">
              <a:lnSpc>
                <a:spcPts val="2000"/>
              </a:lnSpc>
              <a:spcBef>
                <a:spcPts val="0"/>
              </a:spcBef>
              <a:spcAft>
                <a:spcPts val="600"/>
              </a:spcAft>
              <a:buClr>
                <a:schemeClr val="tx1"/>
              </a:buClr>
              <a:buFont typeface="Arial" panose="020B0604020202020204" pitchFamily="34" charset="0"/>
              <a:buNone/>
              <a:tabLst/>
              <a:defRPr sz="1000" b="1" i="0" spc="150" baseline="0">
                <a:solidFill>
                  <a:schemeClr val="bg1"/>
                </a:solidFill>
                <a:latin typeface="Gibson SemiBold" pitchFamily="2" charset="77"/>
              </a:defRPr>
            </a:lvl1pPr>
            <a:lvl2pPr marL="7524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2pPr>
            <a:lvl3pPr marL="11969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3pPr>
            <a:lvl4pPr marL="16541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4pPr>
            <a:lvl5pPr marL="21113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5pPr>
            <a:lvl6pPr marL="2514537" indent="-228594" defTabSz="914377">
              <a:lnSpc>
                <a:spcPct val="90000"/>
              </a:lnSpc>
              <a:spcBef>
                <a:spcPts val="500"/>
              </a:spcBef>
              <a:buFont typeface="Arial" panose="020B0604020202020204" pitchFamily="34" charset="0"/>
              <a:buChar char="•"/>
            </a:lvl6pPr>
            <a:lvl7pPr marL="2971726" indent="-228594" defTabSz="914377">
              <a:lnSpc>
                <a:spcPct val="90000"/>
              </a:lnSpc>
              <a:spcBef>
                <a:spcPts val="500"/>
              </a:spcBef>
              <a:buFont typeface="Arial" panose="020B0604020202020204" pitchFamily="34" charset="0"/>
              <a:buChar char="•"/>
            </a:lvl7pPr>
            <a:lvl8pPr marL="3428914" indent="-228594" defTabSz="914377">
              <a:lnSpc>
                <a:spcPct val="90000"/>
              </a:lnSpc>
              <a:spcBef>
                <a:spcPts val="500"/>
              </a:spcBef>
              <a:buFont typeface="Arial" panose="020B0604020202020204" pitchFamily="34" charset="0"/>
              <a:buChar char="•"/>
            </a:lvl8pPr>
            <a:lvl9pPr marL="3886103" indent="-228594" defTabSz="914377">
              <a:lnSpc>
                <a:spcPct val="90000"/>
              </a:lnSpc>
              <a:spcBef>
                <a:spcPts val="500"/>
              </a:spcBef>
              <a:buFont typeface="Arial" panose="020B0604020202020204" pitchFamily="34" charset="0"/>
              <a:buChar char="•"/>
            </a:lvl9pPr>
          </a:lstStyle>
          <a:p>
            <a:pPr marL="0" marR="0" lvl="0" indent="0" algn="l" defTabSz="914377" rtl="0" eaLnBrk="1" fontAlgn="auto" latinLnBrk="0" hangingPunct="1">
              <a:lnSpc>
                <a:spcPts val="2000"/>
              </a:lnSpc>
              <a:spcBef>
                <a:spcPts val="0"/>
              </a:spcBef>
              <a:spcAft>
                <a:spcPts val="600"/>
              </a:spcAft>
              <a:buClr>
                <a:srgbClr val="333F48"/>
              </a:buClr>
              <a:buSzTx/>
              <a:buFont typeface="Arial" panose="020B0604020202020204" pitchFamily="34" charset="0"/>
              <a:buNone/>
              <a:tabLst/>
              <a:defRPr/>
            </a:pPr>
            <a:r>
              <a:rPr kumimoji="0" lang="en-US" sz="1000" b="1" i="0" u="none" strike="noStrike" kern="1200" cap="none" spc="150" normalizeH="0" baseline="0" noProof="0">
                <a:ln>
                  <a:noFill/>
                </a:ln>
                <a:solidFill>
                  <a:srgbClr val="333F48"/>
                </a:solidFill>
                <a:effectLst/>
                <a:uLnTx/>
                <a:uFillTx/>
                <a:latin typeface="Aptos" panose="020B0004020202020204" pitchFamily="34" charset="0"/>
                <a:ea typeface="+mn-ea"/>
                <a:cs typeface="+mn-cs"/>
              </a:rPr>
              <a:t>OVERVIEW</a:t>
            </a:r>
          </a:p>
        </p:txBody>
      </p:sp>
    </p:spTree>
    <p:extLst>
      <p:ext uri="{BB962C8B-B14F-4D97-AF65-F5344CB8AC3E}">
        <p14:creationId xmlns:p14="http://schemas.microsoft.com/office/powerpoint/2010/main" val="41685111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070D802-1807-BA3E-8E2D-B6F3EDC98E14}"/>
              </a:ext>
            </a:extLst>
          </p:cNvPr>
          <p:cNvSpPr>
            <a:spLocks noGrp="1"/>
          </p:cNvSpPr>
          <p:nvPr>
            <p:ph type="body" sz="quarter" idx="79"/>
          </p:nvPr>
        </p:nvSpPr>
        <p:spPr/>
        <p:txBody>
          <a:bodyPr/>
          <a:lstStyle/>
          <a:p>
            <a:r>
              <a:rPr lang="en-US"/>
              <a:t>When the Claims Expenditure and Premium Data webforms become available, either on January 31</a:t>
            </a:r>
            <a:r>
              <a:rPr lang="en-US" baseline="30000"/>
              <a:t>st</a:t>
            </a:r>
            <a:r>
              <a:rPr lang="en-US"/>
              <a:t> or July 31</a:t>
            </a:r>
            <a:r>
              <a:rPr lang="en-US" baseline="30000"/>
              <a:t>st</a:t>
            </a:r>
            <a:r>
              <a:rPr lang="en-US"/>
              <a:t>, insurers will be notified via email to submit the claims expenditure and earned premium data. </a:t>
            </a:r>
          </a:p>
        </p:txBody>
      </p:sp>
      <p:sp>
        <p:nvSpPr>
          <p:cNvPr id="3" name="Title 2">
            <a:extLst>
              <a:ext uri="{FF2B5EF4-FFF2-40B4-BE49-F238E27FC236}">
                <a16:creationId xmlns:a16="http://schemas.microsoft.com/office/drawing/2014/main" id="{7D83E74B-4B16-6D5B-F8B5-665748077A21}"/>
              </a:ext>
            </a:extLst>
          </p:cNvPr>
          <p:cNvSpPr>
            <a:spLocks noGrp="1"/>
          </p:cNvSpPr>
          <p:nvPr>
            <p:ph type="title"/>
          </p:nvPr>
        </p:nvSpPr>
        <p:spPr/>
        <p:txBody>
          <a:bodyPr/>
          <a:lstStyle/>
          <a:p>
            <a:r>
              <a:rPr lang="en-US"/>
              <a:t>Request for Data Email</a:t>
            </a:r>
          </a:p>
        </p:txBody>
      </p:sp>
      <p:grpSp>
        <p:nvGrpSpPr>
          <p:cNvPr id="7" name="Group 6">
            <a:extLst>
              <a:ext uri="{FF2B5EF4-FFF2-40B4-BE49-F238E27FC236}">
                <a16:creationId xmlns:a16="http://schemas.microsoft.com/office/drawing/2014/main" id="{9F365FDA-47CF-D8B5-3DBD-D2F1F787C23A}"/>
              </a:ext>
            </a:extLst>
          </p:cNvPr>
          <p:cNvGrpSpPr>
            <a:grpSpLocks/>
          </p:cNvGrpSpPr>
          <p:nvPr/>
        </p:nvGrpSpPr>
        <p:grpSpPr bwMode="auto">
          <a:xfrm>
            <a:off x="2596356" y="1993519"/>
            <a:ext cx="6999287" cy="4249738"/>
            <a:chOff x="106697222" y="108064370"/>
            <a:chExt cx="6998815" cy="4249280"/>
          </a:xfrm>
        </p:grpSpPr>
        <p:pic>
          <p:nvPicPr>
            <p:cNvPr id="2055" name="Picture 7">
              <a:extLst>
                <a:ext uri="{FF2B5EF4-FFF2-40B4-BE49-F238E27FC236}">
                  <a16:creationId xmlns:a16="http://schemas.microsoft.com/office/drawing/2014/main" id="{3F7FD654-A6C4-52CA-3C72-BD415BDB8FE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97222" y="108064370"/>
              <a:ext cx="6998815" cy="4249280"/>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8" name="Rectangle 8">
              <a:extLst>
                <a:ext uri="{FF2B5EF4-FFF2-40B4-BE49-F238E27FC236}">
                  <a16:creationId xmlns:a16="http://schemas.microsoft.com/office/drawing/2014/main" id="{869BE11E-560D-9A26-58F5-48FEF9B4E580}"/>
                </a:ext>
              </a:extLst>
            </p:cNvPr>
            <p:cNvSpPr>
              <a:spLocks noChangeArrowheads="1"/>
            </p:cNvSpPr>
            <p:nvPr/>
          </p:nvSpPr>
          <p:spPr bwMode="auto">
            <a:xfrm>
              <a:off x="107237049" y="108634924"/>
              <a:ext cx="1807779" cy="210207"/>
            </a:xfrm>
            <a:prstGeom prst="rect">
              <a:avLst/>
            </a:prstGeom>
            <a:solidFill>
              <a:srgbClr val="FFFFFF"/>
            </a:solidFill>
            <a:ln>
              <a:noFill/>
            </a:ln>
            <a:effectLst/>
            <a:extLs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endParaRPr lang="en-US"/>
            </a:p>
          </p:txBody>
        </p:sp>
        <p:sp>
          <p:nvSpPr>
            <p:cNvPr id="9" name="Rectangle 9">
              <a:extLst>
                <a:ext uri="{FF2B5EF4-FFF2-40B4-BE49-F238E27FC236}">
                  <a16:creationId xmlns:a16="http://schemas.microsoft.com/office/drawing/2014/main" id="{2CDAC870-09BB-E114-9AC2-58DA79C8017F}"/>
                </a:ext>
              </a:extLst>
            </p:cNvPr>
            <p:cNvSpPr>
              <a:spLocks noChangeArrowheads="1"/>
            </p:cNvSpPr>
            <p:nvPr/>
          </p:nvSpPr>
          <p:spPr bwMode="auto">
            <a:xfrm>
              <a:off x="106804811" y="109559835"/>
              <a:ext cx="6790996" cy="241737"/>
            </a:xfrm>
            <a:prstGeom prst="rect">
              <a:avLst/>
            </a:prstGeom>
            <a:solidFill>
              <a:srgbClr val="FFFFFF"/>
            </a:solidFill>
            <a:ln>
              <a:noFill/>
            </a:ln>
            <a:effectLst/>
            <a:extLs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24016004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2CA132-6DB2-AC1B-73A2-8119B5E50AFE}"/>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AF84488E-351A-369C-2D5D-1D37E10173B8}"/>
              </a:ext>
            </a:extLst>
          </p:cNvPr>
          <p:cNvSpPr>
            <a:spLocks noGrp="1"/>
          </p:cNvSpPr>
          <p:nvPr>
            <p:ph type="body" sz="quarter" idx="79"/>
          </p:nvPr>
        </p:nvSpPr>
        <p:spPr/>
        <p:txBody>
          <a:bodyPr/>
          <a:lstStyle/>
          <a:p>
            <a:r>
              <a:rPr lang="en-US"/>
              <a:t>If an insurer has not submitted the webform when the data call window is active, a reminder will be sent to the insurer 30 days and 45 days after the initiation of the data call window.</a:t>
            </a:r>
          </a:p>
        </p:txBody>
      </p:sp>
      <p:sp>
        <p:nvSpPr>
          <p:cNvPr id="3" name="Title 2">
            <a:extLst>
              <a:ext uri="{FF2B5EF4-FFF2-40B4-BE49-F238E27FC236}">
                <a16:creationId xmlns:a16="http://schemas.microsoft.com/office/drawing/2014/main" id="{DB599946-DC85-8EC4-D5FB-0EAE86A0D512}"/>
              </a:ext>
            </a:extLst>
          </p:cNvPr>
          <p:cNvSpPr>
            <a:spLocks noGrp="1"/>
          </p:cNvSpPr>
          <p:nvPr>
            <p:ph type="title"/>
          </p:nvPr>
        </p:nvSpPr>
        <p:spPr/>
        <p:txBody>
          <a:bodyPr/>
          <a:lstStyle/>
          <a:p>
            <a:r>
              <a:rPr lang="en-US"/>
              <a:t>Request for Submission Reminder Email</a:t>
            </a:r>
          </a:p>
        </p:txBody>
      </p:sp>
      <p:grpSp>
        <p:nvGrpSpPr>
          <p:cNvPr id="4" name="Group 2">
            <a:extLst>
              <a:ext uri="{FF2B5EF4-FFF2-40B4-BE49-F238E27FC236}">
                <a16:creationId xmlns:a16="http://schemas.microsoft.com/office/drawing/2014/main" id="{ED36C56A-0591-5F4F-7622-0B5970BED534}"/>
              </a:ext>
            </a:extLst>
          </p:cNvPr>
          <p:cNvGrpSpPr>
            <a:grpSpLocks/>
          </p:cNvGrpSpPr>
          <p:nvPr/>
        </p:nvGrpSpPr>
        <p:grpSpPr bwMode="auto">
          <a:xfrm>
            <a:off x="2480468" y="1991932"/>
            <a:ext cx="7231063" cy="4262437"/>
            <a:chOff x="106581388" y="108058273"/>
            <a:chExt cx="7230483" cy="4261473"/>
          </a:xfrm>
        </p:grpSpPr>
        <p:pic>
          <p:nvPicPr>
            <p:cNvPr id="3075" name="Picture 3">
              <a:extLst>
                <a:ext uri="{FF2B5EF4-FFF2-40B4-BE49-F238E27FC236}">
                  <a16:creationId xmlns:a16="http://schemas.microsoft.com/office/drawing/2014/main" id="{5C1775C2-0C05-6BED-90B4-4A2DB65D139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581388" y="108058273"/>
              <a:ext cx="7230483" cy="4261473"/>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6" name="Rectangle 4">
              <a:extLst>
                <a:ext uri="{FF2B5EF4-FFF2-40B4-BE49-F238E27FC236}">
                  <a16:creationId xmlns:a16="http://schemas.microsoft.com/office/drawing/2014/main" id="{4125869D-ED32-2BE3-C846-8876122DF5DB}"/>
                </a:ext>
              </a:extLst>
            </p:cNvPr>
            <p:cNvSpPr>
              <a:spLocks noChangeArrowheads="1"/>
            </p:cNvSpPr>
            <p:nvPr/>
          </p:nvSpPr>
          <p:spPr bwMode="auto">
            <a:xfrm>
              <a:off x="107279089" y="108740027"/>
              <a:ext cx="1545021" cy="199697"/>
            </a:xfrm>
            <a:prstGeom prst="rect">
              <a:avLst/>
            </a:prstGeom>
            <a:solidFill>
              <a:srgbClr val="FFFFFF"/>
            </a:solidFill>
            <a:ln>
              <a:noFill/>
            </a:ln>
            <a:effectLst/>
            <a:extLs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endParaRPr lang="en-US"/>
            </a:p>
          </p:txBody>
        </p:sp>
        <p:sp>
          <p:nvSpPr>
            <p:cNvPr id="7" name="Rectangle 5">
              <a:extLst>
                <a:ext uri="{FF2B5EF4-FFF2-40B4-BE49-F238E27FC236}">
                  <a16:creationId xmlns:a16="http://schemas.microsoft.com/office/drawing/2014/main" id="{35F6DECE-0A74-FA15-38D5-318FDD835900}"/>
                </a:ext>
              </a:extLst>
            </p:cNvPr>
            <p:cNvSpPr>
              <a:spLocks noChangeArrowheads="1"/>
            </p:cNvSpPr>
            <p:nvPr/>
          </p:nvSpPr>
          <p:spPr bwMode="auto">
            <a:xfrm>
              <a:off x="106710217" y="109223504"/>
              <a:ext cx="7001204" cy="325821"/>
            </a:xfrm>
            <a:prstGeom prst="rect">
              <a:avLst/>
            </a:prstGeom>
            <a:solidFill>
              <a:srgbClr val="FFFFFF"/>
            </a:solidFill>
            <a:ln>
              <a:noFill/>
            </a:ln>
            <a:effectLst/>
            <a:extLs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24960829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98E6F3-0398-05B1-0C67-371B7BF90295}"/>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B612DBB1-0FA3-8A15-52EA-D087A81B59A5}"/>
              </a:ext>
            </a:extLst>
          </p:cNvPr>
          <p:cNvSpPr>
            <a:spLocks noGrp="1"/>
          </p:cNvSpPr>
          <p:nvPr>
            <p:ph type="body" sz="quarter" idx="79"/>
          </p:nvPr>
        </p:nvSpPr>
        <p:spPr>
          <a:xfrm>
            <a:off x="609600" y="1543203"/>
            <a:ext cx="10972800" cy="566309"/>
          </a:xfrm>
        </p:spPr>
        <p:txBody>
          <a:bodyPr/>
          <a:lstStyle/>
          <a:p>
            <a:r>
              <a:rPr lang="en-US">
                <a:latin typeface="Aptos" panose="020B0004020202020204" pitchFamily="34" charset="0"/>
              </a:rPr>
              <a:t>Insurer users with admin access can grant the Claims Expenditure and Premium Data permission to give access to the webform. Permissions can be set from the User Access Management page available from the Forms and Tools menu.</a:t>
            </a:r>
          </a:p>
        </p:txBody>
      </p:sp>
      <p:sp>
        <p:nvSpPr>
          <p:cNvPr id="3" name="Title 2">
            <a:extLst>
              <a:ext uri="{FF2B5EF4-FFF2-40B4-BE49-F238E27FC236}">
                <a16:creationId xmlns:a16="http://schemas.microsoft.com/office/drawing/2014/main" id="{D6C8F62E-7C26-7152-2B5A-6ACC4BE8DE19}"/>
              </a:ext>
            </a:extLst>
          </p:cNvPr>
          <p:cNvSpPr>
            <a:spLocks noGrp="1"/>
          </p:cNvSpPr>
          <p:nvPr>
            <p:ph type="title"/>
          </p:nvPr>
        </p:nvSpPr>
        <p:spPr/>
        <p:txBody>
          <a:bodyPr/>
          <a:lstStyle/>
          <a:p>
            <a:r>
              <a:rPr lang="en-US">
                <a:latin typeface="Aptos" panose="020B0004020202020204" pitchFamily="34" charset="0"/>
              </a:rPr>
              <a:t>Permissions</a:t>
            </a:r>
          </a:p>
        </p:txBody>
      </p:sp>
      <p:sp>
        <p:nvSpPr>
          <p:cNvPr id="4" name="Text Placeholder 2">
            <a:extLst>
              <a:ext uri="{FF2B5EF4-FFF2-40B4-BE49-F238E27FC236}">
                <a16:creationId xmlns:a16="http://schemas.microsoft.com/office/drawing/2014/main" id="{3010E384-9C9F-2294-D2D7-3C211CA6607D}"/>
              </a:ext>
            </a:extLst>
          </p:cNvPr>
          <p:cNvSpPr txBox="1">
            <a:spLocks/>
          </p:cNvSpPr>
          <p:nvPr/>
        </p:nvSpPr>
        <p:spPr>
          <a:xfrm>
            <a:off x="609599" y="1239590"/>
            <a:ext cx="6094209" cy="281404"/>
          </a:xfrm>
          <a:prstGeom prst="rect">
            <a:avLst/>
          </a:prstGeom>
        </p:spPr>
        <p:txBody>
          <a:bodyPr vert="horz" lIns="0" tIns="0" rIns="0" bIns="0" rtlCol="0">
            <a:noAutofit/>
          </a:bodyPr>
          <a:lstStyle>
            <a:lvl1pPr indent="0" defTabSz="914377">
              <a:lnSpc>
                <a:spcPts val="2000"/>
              </a:lnSpc>
              <a:spcBef>
                <a:spcPts val="0"/>
              </a:spcBef>
              <a:spcAft>
                <a:spcPts val="600"/>
              </a:spcAft>
              <a:buClr>
                <a:schemeClr val="tx1"/>
              </a:buClr>
              <a:buFont typeface="Arial" panose="020B0604020202020204" pitchFamily="34" charset="0"/>
              <a:buNone/>
              <a:tabLst/>
              <a:defRPr sz="1000" b="1" i="0" spc="150" baseline="0">
                <a:solidFill>
                  <a:schemeClr val="bg1"/>
                </a:solidFill>
                <a:latin typeface="Gibson SemiBold" pitchFamily="2" charset="77"/>
              </a:defRPr>
            </a:lvl1pPr>
            <a:lvl2pPr marL="7524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2pPr>
            <a:lvl3pPr marL="11969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3pPr>
            <a:lvl4pPr marL="16541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4pPr>
            <a:lvl5pPr marL="21113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5pPr>
            <a:lvl6pPr marL="2514537" indent="-228594" defTabSz="914377">
              <a:lnSpc>
                <a:spcPct val="90000"/>
              </a:lnSpc>
              <a:spcBef>
                <a:spcPts val="500"/>
              </a:spcBef>
              <a:buFont typeface="Arial" panose="020B0604020202020204" pitchFamily="34" charset="0"/>
              <a:buChar char="•"/>
            </a:lvl6pPr>
            <a:lvl7pPr marL="2971726" indent="-228594" defTabSz="914377">
              <a:lnSpc>
                <a:spcPct val="90000"/>
              </a:lnSpc>
              <a:spcBef>
                <a:spcPts val="500"/>
              </a:spcBef>
              <a:buFont typeface="Arial" panose="020B0604020202020204" pitchFamily="34" charset="0"/>
              <a:buChar char="•"/>
            </a:lvl7pPr>
            <a:lvl8pPr marL="3428914" indent="-228594" defTabSz="914377">
              <a:lnSpc>
                <a:spcPct val="90000"/>
              </a:lnSpc>
              <a:spcBef>
                <a:spcPts val="500"/>
              </a:spcBef>
              <a:buFont typeface="Arial" panose="020B0604020202020204" pitchFamily="34" charset="0"/>
              <a:buChar char="•"/>
            </a:lvl8pPr>
            <a:lvl9pPr marL="3886103" indent="-228594" defTabSz="914377">
              <a:lnSpc>
                <a:spcPct val="90000"/>
              </a:lnSpc>
              <a:spcBef>
                <a:spcPts val="500"/>
              </a:spcBef>
              <a:buFont typeface="Arial" panose="020B0604020202020204" pitchFamily="34" charset="0"/>
              <a:buChar char="•"/>
            </a:lvl9pPr>
          </a:lstStyle>
          <a:p>
            <a:pPr marL="0" marR="0" lvl="0" indent="0" algn="l" defTabSz="914377" rtl="0" eaLnBrk="1" fontAlgn="auto" latinLnBrk="0" hangingPunct="1">
              <a:lnSpc>
                <a:spcPts val="2000"/>
              </a:lnSpc>
              <a:spcBef>
                <a:spcPts val="0"/>
              </a:spcBef>
              <a:spcAft>
                <a:spcPts val="600"/>
              </a:spcAft>
              <a:buClr>
                <a:srgbClr val="333F48"/>
              </a:buClr>
              <a:buSzTx/>
              <a:buFont typeface="Arial" panose="020B0604020202020204" pitchFamily="34" charset="0"/>
              <a:buNone/>
              <a:tabLst/>
              <a:defRPr/>
            </a:pPr>
            <a:r>
              <a:rPr kumimoji="0" lang="en-US" sz="1000" b="1" i="0" u="none" strike="noStrike" kern="1200" cap="none" spc="150" normalizeH="0" baseline="0" noProof="0">
                <a:ln>
                  <a:noFill/>
                </a:ln>
                <a:solidFill>
                  <a:srgbClr val="333F48"/>
                </a:solidFill>
                <a:effectLst/>
                <a:uLnTx/>
                <a:uFillTx/>
                <a:latin typeface="Aptos" panose="020B0004020202020204" pitchFamily="34" charset="0"/>
                <a:ea typeface="+mn-ea"/>
                <a:cs typeface="+mn-cs"/>
              </a:rPr>
              <a:t>ACCESS TO THE CLAIMS EXPENDITURES &amp; PREMIUM DATAWEBFORM </a:t>
            </a:r>
          </a:p>
        </p:txBody>
      </p:sp>
      <p:pic>
        <p:nvPicPr>
          <p:cNvPr id="6" name="Picture 5">
            <a:extLst>
              <a:ext uri="{FF2B5EF4-FFF2-40B4-BE49-F238E27FC236}">
                <a16:creationId xmlns:a16="http://schemas.microsoft.com/office/drawing/2014/main" id="{5F65C4A3-F6DF-2985-BB32-9F461F87D3B2}"/>
              </a:ext>
            </a:extLst>
          </p:cNvPr>
          <p:cNvPicPr>
            <a:picLocks noChangeAspect="1"/>
          </p:cNvPicPr>
          <p:nvPr/>
        </p:nvPicPr>
        <p:blipFill>
          <a:blip r:embed="rId2"/>
          <a:stretch>
            <a:fillRect/>
          </a:stretch>
        </p:blipFill>
        <p:spPr>
          <a:xfrm>
            <a:off x="777692" y="2330879"/>
            <a:ext cx="1794196" cy="3464097"/>
          </a:xfrm>
          <a:prstGeom prst="rect">
            <a:avLst/>
          </a:prstGeom>
          <a:ln>
            <a:solidFill>
              <a:schemeClr val="accent4"/>
            </a:solidFill>
          </a:ln>
        </p:spPr>
      </p:pic>
      <p:pic>
        <p:nvPicPr>
          <p:cNvPr id="8" name="Picture 7">
            <a:extLst>
              <a:ext uri="{FF2B5EF4-FFF2-40B4-BE49-F238E27FC236}">
                <a16:creationId xmlns:a16="http://schemas.microsoft.com/office/drawing/2014/main" id="{81FE9104-55DB-9EF1-FBC1-C2C531030D82}"/>
              </a:ext>
            </a:extLst>
          </p:cNvPr>
          <p:cNvPicPr>
            <a:picLocks noChangeAspect="1"/>
          </p:cNvPicPr>
          <p:nvPr/>
        </p:nvPicPr>
        <p:blipFill>
          <a:blip r:embed="rId3"/>
          <a:stretch>
            <a:fillRect/>
          </a:stretch>
        </p:blipFill>
        <p:spPr>
          <a:xfrm>
            <a:off x="3208939" y="2261561"/>
            <a:ext cx="8065351" cy="3747801"/>
          </a:xfrm>
          <a:prstGeom prst="rect">
            <a:avLst/>
          </a:prstGeom>
          <a:ln>
            <a:solidFill>
              <a:schemeClr val="accent4"/>
            </a:solidFill>
          </a:ln>
        </p:spPr>
      </p:pic>
      <p:sp>
        <p:nvSpPr>
          <p:cNvPr id="9" name="Rectangle 8">
            <a:extLst>
              <a:ext uri="{FF2B5EF4-FFF2-40B4-BE49-F238E27FC236}">
                <a16:creationId xmlns:a16="http://schemas.microsoft.com/office/drawing/2014/main" id="{E3FF7D8D-8CB4-A960-1C78-417AAEF20686}"/>
              </a:ext>
            </a:extLst>
          </p:cNvPr>
          <p:cNvSpPr/>
          <p:nvPr/>
        </p:nvSpPr>
        <p:spPr>
          <a:xfrm>
            <a:off x="3297428" y="4601821"/>
            <a:ext cx="1731771" cy="268303"/>
          </a:xfrm>
          <a:prstGeom prst="rect">
            <a:avLst/>
          </a:prstGeom>
          <a:noFill/>
          <a:ln w="28575">
            <a:solidFill>
              <a:schemeClr val="accent6"/>
            </a:solidFill>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marL="0" marR="0" lvl="0" indent="0" algn="l" defTabSz="457154" rtl="0" eaLnBrk="1" fontAlgn="auto" latinLnBrk="0" hangingPunct="1">
              <a:lnSpc>
                <a:spcPct val="100000"/>
              </a:lnSpc>
              <a:spcBef>
                <a:spcPts val="0"/>
              </a:spcBef>
              <a:spcAft>
                <a:spcPts val="1800"/>
              </a:spcAft>
              <a:buClrTx/>
              <a:buSzTx/>
              <a:buFontTx/>
              <a:buNone/>
              <a:tabLst/>
              <a:defRPr/>
            </a:pPr>
            <a:endParaRPr kumimoji="0" lang="en-US" sz="1200" b="0" i="0" u="none" strike="noStrike" kern="900" cap="none" spc="20" normalizeH="0" baseline="0" noProof="0">
              <a:ln>
                <a:noFill/>
              </a:ln>
              <a:solidFill>
                <a:srgbClr val="333F48"/>
              </a:solidFill>
              <a:effectLst/>
              <a:uLnTx/>
              <a:uFillTx/>
              <a:latin typeface="Gibson" panose="02000000000000000000" pitchFamily="2" charset="77"/>
              <a:ea typeface="+mn-ea"/>
              <a:cs typeface="+mn-cs"/>
            </a:endParaRPr>
          </a:p>
        </p:txBody>
      </p:sp>
      <p:sp>
        <p:nvSpPr>
          <p:cNvPr id="10" name="Rectangle 9">
            <a:extLst>
              <a:ext uri="{FF2B5EF4-FFF2-40B4-BE49-F238E27FC236}">
                <a16:creationId xmlns:a16="http://schemas.microsoft.com/office/drawing/2014/main" id="{7FD4D849-1744-9CC1-F3F3-9A9766F4DC65}"/>
              </a:ext>
            </a:extLst>
          </p:cNvPr>
          <p:cNvSpPr/>
          <p:nvPr/>
        </p:nvSpPr>
        <p:spPr>
          <a:xfrm>
            <a:off x="777692" y="3928775"/>
            <a:ext cx="1668804" cy="268303"/>
          </a:xfrm>
          <a:prstGeom prst="rect">
            <a:avLst/>
          </a:prstGeom>
          <a:noFill/>
          <a:ln w="28575">
            <a:solidFill>
              <a:schemeClr val="accent6"/>
            </a:solidFill>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marL="0" marR="0" lvl="0" indent="0" algn="l" defTabSz="457154" rtl="0" eaLnBrk="1" fontAlgn="auto" latinLnBrk="0" hangingPunct="1">
              <a:lnSpc>
                <a:spcPct val="100000"/>
              </a:lnSpc>
              <a:spcBef>
                <a:spcPts val="0"/>
              </a:spcBef>
              <a:spcAft>
                <a:spcPts val="1800"/>
              </a:spcAft>
              <a:buClrTx/>
              <a:buSzTx/>
              <a:buFontTx/>
              <a:buNone/>
              <a:tabLst/>
              <a:defRPr/>
            </a:pPr>
            <a:endParaRPr kumimoji="0" lang="en-US" sz="1200" b="0" i="0" u="none" strike="noStrike" kern="900" cap="none" spc="20" normalizeH="0" baseline="0" noProof="0">
              <a:ln>
                <a:noFill/>
              </a:ln>
              <a:solidFill>
                <a:srgbClr val="333F48"/>
              </a:solidFill>
              <a:effectLst/>
              <a:uLnTx/>
              <a:uFillTx/>
              <a:latin typeface="Gibson" panose="02000000000000000000" pitchFamily="2" charset="77"/>
              <a:ea typeface="+mn-ea"/>
              <a:cs typeface="+mn-cs"/>
            </a:endParaRPr>
          </a:p>
        </p:txBody>
      </p:sp>
    </p:spTree>
    <p:extLst>
      <p:ext uri="{BB962C8B-B14F-4D97-AF65-F5344CB8AC3E}">
        <p14:creationId xmlns:p14="http://schemas.microsoft.com/office/powerpoint/2010/main" val="6014193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350607-21C4-4A54-3D2D-BA1F12734077}"/>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D240F35E-1AC1-A053-DF8F-F09559DBB615}"/>
              </a:ext>
            </a:extLst>
          </p:cNvPr>
          <p:cNvSpPr>
            <a:spLocks noGrp="1"/>
          </p:cNvSpPr>
          <p:nvPr>
            <p:ph type="body" sz="quarter" idx="79"/>
          </p:nvPr>
        </p:nvSpPr>
        <p:spPr/>
        <p:txBody>
          <a:bodyPr/>
          <a:lstStyle/>
          <a:p>
            <a:r>
              <a:rPr lang="en-US">
                <a:latin typeface="Aptos" panose="020B0004020202020204" pitchFamily="34" charset="0"/>
              </a:rPr>
              <a:t>Once the permissions have been set and the webform is active for a given data call, users can navigate to the webform in two ways: through the Forms and Tools menu, or from the reminder banner if it is during a submission window.</a:t>
            </a:r>
          </a:p>
        </p:txBody>
      </p:sp>
      <p:sp>
        <p:nvSpPr>
          <p:cNvPr id="3" name="Title 2">
            <a:extLst>
              <a:ext uri="{FF2B5EF4-FFF2-40B4-BE49-F238E27FC236}">
                <a16:creationId xmlns:a16="http://schemas.microsoft.com/office/drawing/2014/main" id="{8924B8C3-7D81-D85E-E1BF-6E4950CF8D08}"/>
              </a:ext>
            </a:extLst>
          </p:cNvPr>
          <p:cNvSpPr>
            <a:spLocks noGrp="1"/>
          </p:cNvSpPr>
          <p:nvPr>
            <p:ph type="title"/>
          </p:nvPr>
        </p:nvSpPr>
        <p:spPr/>
        <p:txBody>
          <a:bodyPr/>
          <a:lstStyle/>
          <a:p>
            <a:r>
              <a:rPr lang="en-US">
                <a:latin typeface="Aptos" panose="020B0004020202020204" pitchFamily="34" charset="0"/>
              </a:rPr>
              <a:t>Navigation</a:t>
            </a:r>
          </a:p>
        </p:txBody>
      </p:sp>
      <p:pic>
        <p:nvPicPr>
          <p:cNvPr id="6" name="Picture 5">
            <a:extLst>
              <a:ext uri="{FF2B5EF4-FFF2-40B4-BE49-F238E27FC236}">
                <a16:creationId xmlns:a16="http://schemas.microsoft.com/office/drawing/2014/main" id="{3A952791-25E9-F3DC-423B-6FEFEF720FC6}"/>
              </a:ext>
            </a:extLst>
          </p:cNvPr>
          <p:cNvPicPr>
            <a:picLocks noChangeAspect="1"/>
          </p:cNvPicPr>
          <p:nvPr/>
        </p:nvPicPr>
        <p:blipFill>
          <a:blip r:embed="rId2"/>
          <a:stretch>
            <a:fillRect/>
          </a:stretch>
        </p:blipFill>
        <p:spPr>
          <a:xfrm>
            <a:off x="699504" y="2101929"/>
            <a:ext cx="2004683" cy="3986191"/>
          </a:xfrm>
          <a:prstGeom prst="rect">
            <a:avLst/>
          </a:prstGeom>
          <a:ln>
            <a:solidFill>
              <a:schemeClr val="accent4"/>
            </a:solidFill>
          </a:ln>
        </p:spPr>
      </p:pic>
      <p:sp>
        <p:nvSpPr>
          <p:cNvPr id="9" name="Rectangle 8">
            <a:extLst>
              <a:ext uri="{FF2B5EF4-FFF2-40B4-BE49-F238E27FC236}">
                <a16:creationId xmlns:a16="http://schemas.microsoft.com/office/drawing/2014/main" id="{C4CD2773-CD99-78EA-EC27-8DDB46B1295A}"/>
              </a:ext>
            </a:extLst>
          </p:cNvPr>
          <p:cNvSpPr/>
          <p:nvPr/>
        </p:nvSpPr>
        <p:spPr>
          <a:xfrm>
            <a:off x="699503" y="3826721"/>
            <a:ext cx="1935541" cy="268303"/>
          </a:xfrm>
          <a:prstGeom prst="rect">
            <a:avLst/>
          </a:prstGeom>
          <a:noFill/>
          <a:ln w="28575">
            <a:solidFill>
              <a:schemeClr val="accent6"/>
            </a:solidFill>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marL="0" marR="0" lvl="0" indent="0" algn="l" defTabSz="457154" rtl="0" eaLnBrk="1" fontAlgn="auto" latinLnBrk="0" hangingPunct="1">
              <a:lnSpc>
                <a:spcPct val="100000"/>
              </a:lnSpc>
              <a:spcBef>
                <a:spcPts val="0"/>
              </a:spcBef>
              <a:spcAft>
                <a:spcPts val="1800"/>
              </a:spcAft>
              <a:buClrTx/>
              <a:buSzTx/>
              <a:buFontTx/>
              <a:buNone/>
              <a:tabLst/>
              <a:defRPr/>
            </a:pPr>
            <a:endParaRPr kumimoji="0" lang="en-US" sz="1200" b="0" i="0" u="none" strike="noStrike" kern="900" cap="none" spc="20" normalizeH="0" baseline="0" noProof="0">
              <a:ln>
                <a:noFill/>
              </a:ln>
              <a:solidFill>
                <a:srgbClr val="333F48"/>
              </a:solidFill>
              <a:effectLst/>
              <a:uLnTx/>
              <a:uFillTx/>
              <a:latin typeface="Gibson" panose="02000000000000000000" pitchFamily="2" charset="77"/>
              <a:ea typeface="+mn-ea"/>
              <a:cs typeface="+mn-cs"/>
            </a:endParaRPr>
          </a:p>
        </p:txBody>
      </p:sp>
      <p:pic>
        <p:nvPicPr>
          <p:cNvPr id="8" name="Picture 7" descr="Graphical user interface, application&#10;&#10;AI-generated content may be incorrect.">
            <a:extLst>
              <a:ext uri="{FF2B5EF4-FFF2-40B4-BE49-F238E27FC236}">
                <a16:creationId xmlns:a16="http://schemas.microsoft.com/office/drawing/2014/main" id="{B8A4582D-F7D9-A02E-384B-60A10D260B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93296" y="2538216"/>
            <a:ext cx="9057143" cy="2952381"/>
          </a:xfrm>
          <a:prstGeom prst="rect">
            <a:avLst/>
          </a:prstGeom>
        </p:spPr>
      </p:pic>
      <p:sp>
        <p:nvSpPr>
          <p:cNvPr id="10" name="Rectangle 9">
            <a:extLst>
              <a:ext uri="{FF2B5EF4-FFF2-40B4-BE49-F238E27FC236}">
                <a16:creationId xmlns:a16="http://schemas.microsoft.com/office/drawing/2014/main" id="{7556137A-BE91-69F5-44F7-3068EAB8B388}"/>
              </a:ext>
            </a:extLst>
          </p:cNvPr>
          <p:cNvSpPr/>
          <p:nvPr/>
        </p:nvSpPr>
        <p:spPr>
          <a:xfrm>
            <a:off x="2971030" y="3823785"/>
            <a:ext cx="8852161" cy="268303"/>
          </a:xfrm>
          <a:prstGeom prst="rect">
            <a:avLst/>
          </a:prstGeom>
          <a:noFill/>
          <a:ln w="28575">
            <a:solidFill>
              <a:schemeClr val="accent6"/>
            </a:solidFill>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marL="0" marR="0" lvl="0" indent="0" algn="l" defTabSz="457154" rtl="0" eaLnBrk="1" fontAlgn="auto" latinLnBrk="0" hangingPunct="1">
              <a:lnSpc>
                <a:spcPct val="100000"/>
              </a:lnSpc>
              <a:spcBef>
                <a:spcPts val="0"/>
              </a:spcBef>
              <a:spcAft>
                <a:spcPts val="1800"/>
              </a:spcAft>
              <a:buClrTx/>
              <a:buSzTx/>
              <a:buFontTx/>
              <a:buNone/>
              <a:tabLst/>
              <a:defRPr/>
            </a:pPr>
            <a:endParaRPr kumimoji="0" lang="en-US" sz="1200" b="0" i="0" u="none" strike="noStrike" kern="900" cap="none" spc="20" normalizeH="0" baseline="0" noProof="0">
              <a:ln>
                <a:noFill/>
              </a:ln>
              <a:solidFill>
                <a:srgbClr val="333F48"/>
              </a:solidFill>
              <a:effectLst/>
              <a:uLnTx/>
              <a:uFillTx/>
              <a:latin typeface="Gibson" panose="02000000000000000000" pitchFamily="2" charset="77"/>
              <a:ea typeface="+mn-ea"/>
              <a:cs typeface="+mn-cs"/>
            </a:endParaRPr>
          </a:p>
        </p:txBody>
      </p:sp>
    </p:spTree>
    <p:extLst>
      <p:ext uri="{BB962C8B-B14F-4D97-AF65-F5344CB8AC3E}">
        <p14:creationId xmlns:p14="http://schemas.microsoft.com/office/powerpoint/2010/main" val="41451035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46E49C-5505-26C0-6EBD-2C456422E08C}"/>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E0447929-C843-0177-5D9D-DD202187F9BE}"/>
              </a:ext>
            </a:extLst>
          </p:cNvPr>
          <p:cNvSpPr>
            <a:spLocks noGrp="1"/>
          </p:cNvSpPr>
          <p:nvPr>
            <p:ph type="body" sz="quarter" idx="79"/>
          </p:nvPr>
        </p:nvSpPr>
        <p:spPr>
          <a:xfrm>
            <a:off x="609600" y="1154569"/>
            <a:ext cx="10972800" cy="566309"/>
          </a:xfrm>
        </p:spPr>
        <p:txBody>
          <a:bodyPr/>
          <a:lstStyle/>
          <a:p>
            <a:r>
              <a:rPr lang="en-US"/>
              <a:t>When navigating to the webform using the link in the Forms and Tools menu, first you will be brought to the Claims Expenditure and Premium Data Landing Page which stores all the available data call windows for a given Insurer. The new submission will display as “Response Needed” and can be opened using the “Open Form” option in the action menu.</a:t>
            </a:r>
          </a:p>
        </p:txBody>
      </p:sp>
      <p:sp>
        <p:nvSpPr>
          <p:cNvPr id="3" name="Title 2">
            <a:extLst>
              <a:ext uri="{FF2B5EF4-FFF2-40B4-BE49-F238E27FC236}">
                <a16:creationId xmlns:a16="http://schemas.microsoft.com/office/drawing/2014/main" id="{EF89C6CF-327E-88CB-7538-41D5A3267CA2}"/>
              </a:ext>
            </a:extLst>
          </p:cNvPr>
          <p:cNvSpPr>
            <a:spLocks noGrp="1"/>
          </p:cNvSpPr>
          <p:nvPr>
            <p:ph type="title"/>
          </p:nvPr>
        </p:nvSpPr>
        <p:spPr/>
        <p:txBody>
          <a:bodyPr/>
          <a:lstStyle/>
          <a:p>
            <a:r>
              <a:rPr lang="en-US"/>
              <a:t>Claims Expenditure and Premium Data Page</a:t>
            </a:r>
          </a:p>
        </p:txBody>
      </p:sp>
      <p:sp>
        <p:nvSpPr>
          <p:cNvPr id="10" name="Rectangle 9">
            <a:extLst>
              <a:ext uri="{FF2B5EF4-FFF2-40B4-BE49-F238E27FC236}">
                <a16:creationId xmlns:a16="http://schemas.microsoft.com/office/drawing/2014/main" id="{612EB2DA-F40A-E2E8-BE17-B1EC19DB4A48}"/>
              </a:ext>
            </a:extLst>
          </p:cNvPr>
          <p:cNvSpPr/>
          <p:nvPr/>
        </p:nvSpPr>
        <p:spPr>
          <a:xfrm>
            <a:off x="401401" y="3306520"/>
            <a:ext cx="1769515" cy="2094001"/>
          </a:xfrm>
          <a:prstGeom prst="rect">
            <a:avLst/>
          </a:prstGeom>
          <a:solidFill>
            <a:schemeClr val="bg2"/>
          </a:solidFill>
          <a:ln w="28575">
            <a:solidFill>
              <a:schemeClr val="tx2"/>
            </a:solidFill>
          </a:ln>
          <a:extLst>
            <a:ext uri="{C572A759-6A51-4108-AA02-DFA0A04FC94B}">
              <ma14:wrappingTextBoxFlag xmlns:ma14="http://schemas.microsoft.com/office/mac/drawingml/2011/main" xmlns="" val="1"/>
            </a:ext>
          </a:extLst>
        </p:spPr>
        <p:txBody>
          <a:bodyPr vert="horz" lIns="0" tIns="0" rIns="0" bIns="0" rtlCol="0" anchor="ctr" anchorCtr="0">
            <a:noAutofit/>
          </a:bodyPr>
          <a:lstStyle/>
          <a:p>
            <a:pPr marL="0" marR="0" lvl="0" indent="0" algn="ctr" defTabSz="914377" rtl="0" eaLnBrk="1" fontAlgn="auto" latinLnBrk="0" hangingPunct="1">
              <a:lnSpc>
                <a:spcPct val="120000"/>
              </a:lnSpc>
              <a:spcBef>
                <a:spcPts val="0"/>
              </a:spcBef>
              <a:spcAft>
                <a:spcPts val="0"/>
              </a:spcAft>
              <a:buClr>
                <a:srgbClr val="333F48"/>
              </a:buClr>
              <a:buSzTx/>
              <a:buFontTx/>
              <a:buNone/>
              <a:tabLst/>
              <a:defRPr/>
            </a:pPr>
            <a:r>
              <a:rPr kumimoji="0" lang="en-US" sz="1400" b="1" i="0" u="none" strike="noStrike" kern="900" cap="none" spc="0" normalizeH="0" baseline="0" noProof="0">
                <a:ln>
                  <a:noFill/>
                </a:ln>
                <a:solidFill>
                  <a:srgbClr val="333F48"/>
                </a:solidFill>
                <a:effectLst/>
                <a:uLnTx/>
                <a:uFillTx/>
                <a:latin typeface="Aptos" panose="020B0004020202020204" pitchFamily="34" charset="0"/>
                <a:ea typeface="+mn-ea"/>
                <a:cs typeface="+mn-cs"/>
              </a:rPr>
              <a:t>Note: </a:t>
            </a:r>
            <a:r>
              <a:rPr kumimoji="0" lang="en-US" sz="1400" b="0" i="0" u="none" strike="noStrike" kern="900" cap="none" spc="0" normalizeH="0" baseline="0" noProof="0">
                <a:ln>
                  <a:noFill/>
                </a:ln>
                <a:solidFill>
                  <a:srgbClr val="333F48"/>
                </a:solidFill>
                <a:effectLst/>
                <a:uLnTx/>
                <a:uFillTx/>
                <a:latin typeface="Aptos" panose="020B0004020202020204" pitchFamily="34" charset="0"/>
                <a:ea typeface="+mn-ea"/>
                <a:cs typeface="+mn-cs"/>
              </a:rPr>
              <a:t>Data was migrated from the legacy system, so </a:t>
            </a:r>
            <a:r>
              <a:rPr kumimoji="0" lang="en-US" sz="1400" b="0" i="0" u="none" strike="noStrike" kern="1200" cap="none" spc="0" normalizeH="0" baseline="0" noProof="0">
                <a:ln>
                  <a:noFill/>
                </a:ln>
                <a:solidFill>
                  <a:srgbClr val="333F48"/>
                </a:solidFill>
                <a:effectLst/>
                <a:uLnTx/>
                <a:uFillTx/>
                <a:latin typeface="Aptos" panose="020B0004020202020204" pitchFamily="34" charset="0"/>
                <a:ea typeface="+mn-ea"/>
                <a:cs typeface="+mn-cs"/>
              </a:rPr>
              <a:t> you will notice the Submission Date and Filed/Updated by data will not be populated for those years </a:t>
            </a:r>
            <a:endParaRPr kumimoji="0" lang="en-US" sz="1400" b="0" i="0" u="none" strike="noStrike" kern="900" cap="none" spc="0" normalizeH="0" baseline="0" noProof="0">
              <a:ln>
                <a:noFill/>
              </a:ln>
              <a:solidFill>
                <a:srgbClr val="333F48"/>
              </a:solidFill>
              <a:effectLst/>
              <a:uLnTx/>
              <a:uFillTx/>
              <a:latin typeface="Aptos" panose="020B0004020202020204" pitchFamily="34" charset="0"/>
              <a:ea typeface="+mn-ea"/>
              <a:cs typeface="+mn-cs"/>
            </a:endParaRPr>
          </a:p>
        </p:txBody>
      </p:sp>
      <p:sp>
        <p:nvSpPr>
          <p:cNvPr id="7" name="Rectangle 6">
            <a:extLst>
              <a:ext uri="{FF2B5EF4-FFF2-40B4-BE49-F238E27FC236}">
                <a16:creationId xmlns:a16="http://schemas.microsoft.com/office/drawing/2014/main" id="{388A41A9-32CF-9BA1-86F2-2D38F1099568}"/>
              </a:ext>
            </a:extLst>
          </p:cNvPr>
          <p:cNvSpPr/>
          <p:nvPr/>
        </p:nvSpPr>
        <p:spPr>
          <a:xfrm>
            <a:off x="9880248" y="3764073"/>
            <a:ext cx="2023085" cy="1178897"/>
          </a:xfrm>
          <a:prstGeom prst="rect">
            <a:avLst/>
          </a:prstGeom>
          <a:solidFill>
            <a:schemeClr val="bg2"/>
          </a:solidFill>
          <a:ln w="28575">
            <a:solidFill>
              <a:schemeClr val="tx2"/>
            </a:solidFill>
          </a:ln>
          <a:extLst>
            <a:ext uri="{C572A759-6A51-4108-AA02-DFA0A04FC94B}">
              <ma14:wrappingTextBoxFlag xmlns:ma14="http://schemas.microsoft.com/office/mac/drawingml/2011/main" xmlns="" val="1"/>
            </a:ext>
          </a:extLst>
        </p:spPr>
        <p:txBody>
          <a:bodyPr vert="horz" lIns="0" tIns="0" rIns="0" bIns="0" rtlCol="0" anchor="ctr" anchorCtr="0">
            <a:noAutofit/>
          </a:bodyPr>
          <a:lstStyle/>
          <a:p>
            <a:pPr marL="0" marR="0" lvl="0" indent="0" algn="ctr" defTabSz="914377" rtl="0" eaLnBrk="1" fontAlgn="auto" latinLnBrk="0" hangingPunct="1">
              <a:lnSpc>
                <a:spcPct val="120000"/>
              </a:lnSpc>
              <a:spcBef>
                <a:spcPts val="0"/>
              </a:spcBef>
              <a:spcAft>
                <a:spcPts val="0"/>
              </a:spcAft>
              <a:buClr>
                <a:srgbClr val="333F48"/>
              </a:buClr>
              <a:buSzTx/>
              <a:buFontTx/>
              <a:buNone/>
              <a:tabLst/>
              <a:defRPr/>
            </a:pPr>
            <a:r>
              <a:rPr kumimoji="0" lang="en-US" sz="1400" b="1" i="0" u="none" strike="noStrike" kern="900" cap="none" spc="0" normalizeH="0" baseline="0" noProof="0">
                <a:ln>
                  <a:noFill/>
                </a:ln>
                <a:solidFill>
                  <a:srgbClr val="333F48"/>
                </a:solidFill>
                <a:effectLst/>
                <a:uLnTx/>
                <a:uFillTx/>
                <a:latin typeface="Aptos" panose="020B0004020202020204" pitchFamily="34" charset="0"/>
                <a:ea typeface="+mn-ea"/>
                <a:cs typeface="+mn-cs"/>
              </a:rPr>
              <a:t>Note: </a:t>
            </a:r>
            <a:r>
              <a:rPr kumimoji="0" lang="en-US" sz="1400" b="0" i="0" u="none" strike="noStrike" kern="1200" cap="none" spc="0" normalizeH="0" baseline="0" noProof="0">
                <a:ln>
                  <a:noFill/>
                </a:ln>
                <a:solidFill>
                  <a:srgbClr val="333F48"/>
                </a:solidFill>
                <a:effectLst/>
                <a:uLnTx/>
                <a:uFillTx/>
                <a:latin typeface="Aptos" panose="020B0004020202020204" pitchFamily="34" charset="0"/>
                <a:ea typeface="+mn-ea"/>
                <a:cs typeface="+mn-cs"/>
              </a:rPr>
              <a:t>Edit functionality is only available for the previous 3 years' worth of submissions</a:t>
            </a:r>
            <a:endParaRPr kumimoji="0" lang="en-US" sz="1600" b="0" i="0" u="none" strike="noStrike" kern="900" cap="none" spc="0" normalizeH="0" baseline="0" noProof="0">
              <a:ln>
                <a:noFill/>
              </a:ln>
              <a:solidFill>
                <a:srgbClr val="333F48"/>
              </a:solidFill>
              <a:effectLst/>
              <a:uLnTx/>
              <a:uFillTx/>
              <a:latin typeface="Aptos" panose="020B0004020202020204" pitchFamily="34" charset="0"/>
              <a:ea typeface="+mn-ea"/>
              <a:cs typeface="+mn-cs"/>
            </a:endParaRPr>
          </a:p>
        </p:txBody>
      </p:sp>
      <p:pic>
        <p:nvPicPr>
          <p:cNvPr id="15" name="Picture 14" descr="Table&#10;&#10;AI-generated content may be incorrect.">
            <a:extLst>
              <a:ext uri="{FF2B5EF4-FFF2-40B4-BE49-F238E27FC236}">
                <a16:creationId xmlns:a16="http://schemas.microsoft.com/office/drawing/2014/main" id="{432276E1-16A5-6434-CFC8-3B88F3F28A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99986" y="2051059"/>
            <a:ext cx="7251192" cy="4278449"/>
          </a:xfrm>
          <a:prstGeom prst="rect">
            <a:avLst/>
          </a:prstGeom>
        </p:spPr>
      </p:pic>
      <p:sp>
        <p:nvSpPr>
          <p:cNvPr id="6" name="Rectangle 5">
            <a:extLst>
              <a:ext uri="{FF2B5EF4-FFF2-40B4-BE49-F238E27FC236}">
                <a16:creationId xmlns:a16="http://schemas.microsoft.com/office/drawing/2014/main" id="{6FA4C1CD-0A6E-8F9B-ECBF-BD01A7436315}"/>
              </a:ext>
            </a:extLst>
          </p:cNvPr>
          <p:cNvSpPr/>
          <p:nvPr/>
        </p:nvSpPr>
        <p:spPr>
          <a:xfrm>
            <a:off x="5778857" y="3495770"/>
            <a:ext cx="966459" cy="268303"/>
          </a:xfrm>
          <a:prstGeom prst="rect">
            <a:avLst/>
          </a:prstGeom>
          <a:noFill/>
          <a:ln w="28575">
            <a:solidFill>
              <a:schemeClr val="accent6"/>
            </a:solidFill>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marL="0" marR="0" lvl="0" indent="0" algn="l" defTabSz="457154" rtl="0" eaLnBrk="1" fontAlgn="auto" latinLnBrk="0" hangingPunct="1">
              <a:lnSpc>
                <a:spcPct val="100000"/>
              </a:lnSpc>
              <a:spcBef>
                <a:spcPts val="0"/>
              </a:spcBef>
              <a:spcAft>
                <a:spcPts val="1800"/>
              </a:spcAft>
              <a:buClrTx/>
              <a:buSzTx/>
              <a:buFontTx/>
              <a:buNone/>
              <a:tabLst/>
              <a:defRPr/>
            </a:pPr>
            <a:endParaRPr kumimoji="0" lang="en-US" sz="1200" b="0" i="0" u="none" strike="noStrike" kern="900" cap="none" spc="20" normalizeH="0" baseline="0" noProof="0">
              <a:ln>
                <a:noFill/>
              </a:ln>
              <a:solidFill>
                <a:srgbClr val="333F48"/>
              </a:solidFill>
              <a:effectLst/>
              <a:uLnTx/>
              <a:uFillTx/>
              <a:latin typeface="Gibson" panose="02000000000000000000" pitchFamily="2" charset="77"/>
              <a:ea typeface="+mn-ea"/>
              <a:cs typeface="+mn-cs"/>
            </a:endParaRPr>
          </a:p>
        </p:txBody>
      </p:sp>
      <p:sp>
        <p:nvSpPr>
          <p:cNvPr id="13" name="Rectangle 12">
            <a:extLst>
              <a:ext uri="{FF2B5EF4-FFF2-40B4-BE49-F238E27FC236}">
                <a16:creationId xmlns:a16="http://schemas.microsoft.com/office/drawing/2014/main" id="{6DA013FB-F2A3-F84D-E21B-5E6644780577}"/>
              </a:ext>
            </a:extLst>
          </p:cNvPr>
          <p:cNvSpPr/>
          <p:nvPr/>
        </p:nvSpPr>
        <p:spPr>
          <a:xfrm>
            <a:off x="9039929" y="3751503"/>
            <a:ext cx="564132" cy="268303"/>
          </a:xfrm>
          <a:prstGeom prst="rect">
            <a:avLst/>
          </a:prstGeom>
          <a:noFill/>
          <a:ln w="28575">
            <a:solidFill>
              <a:schemeClr val="accent6"/>
            </a:solidFill>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marL="0" marR="0" lvl="0" indent="0" algn="l" defTabSz="457154" rtl="0" eaLnBrk="1" fontAlgn="auto" latinLnBrk="0" hangingPunct="1">
              <a:lnSpc>
                <a:spcPct val="100000"/>
              </a:lnSpc>
              <a:spcBef>
                <a:spcPts val="0"/>
              </a:spcBef>
              <a:spcAft>
                <a:spcPts val="1800"/>
              </a:spcAft>
              <a:buClrTx/>
              <a:buSzTx/>
              <a:buFontTx/>
              <a:buNone/>
              <a:tabLst/>
              <a:defRPr/>
            </a:pPr>
            <a:endParaRPr kumimoji="0" lang="en-US" sz="1200" b="0" i="0" u="none" strike="noStrike" kern="900" cap="none" spc="20" normalizeH="0" baseline="0" noProof="0">
              <a:ln>
                <a:noFill/>
              </a:ln>
              <a:solidFill>
                <a:srgbClr val="333F48"/>
              </a:solidFill>
              <a:effectLst/>
              <a:uLnTx/>
              <a:uFillTx/>
              <a:latin typeface="Gibson" panose="02000000000000000000" pitchFamily="2" charset="77"/>
              <a:ea typeface="+mn-ea"/>
              <a:cs typeface="+mn-cs"/>
            </a:endParaRPr>
          </a:p>
        </p:txBody>
      </p:sp>
      <p:sp>
        <p:nvSpPr>
          <p:cNvPr id="9" name="Rectangle 8">
            <a:extLst>
              <a:ext uri="{FF2B5EF4-FFF2-40B4-BE49-F238E27FC236}">
                <a16:creationId xmlns:a16="http://schemas.microsoft.com/office/drawing/2014/main" id="{BA809E5A-3734-4AB3-FB2D-B508449AD53D}"/>
              </a:ext>
            </a:extLst>
          </p:cNvPr>
          <p:cNvSpPr/>
          <p:nvPr/>
        </p:nvSpPr>
        <p:spPr>
          <a:xfrm>
            <a:off x="9349699" y="4088969"/>
            <a:ext cx="262380" cy="1546788"/>
          </a:xfrm>
          <a:prstGeom prst="rect">
            <a:avLst/>
          </a:prstGeom>
          <a:noFill/>
          <a:ln w="28575">
            <a:solidFill>
              <a:schemeClr val="accent6"/>
            </a:solidFill>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marL="0" marR="0" lvl="0" indent="0" algn="l" defTabSz="457154" rtl="0" eaLnBrk="1" fontAlgn="auto" latinLnBrk="0" hangingPunct="1">
              <a:lnSpc>
                <a:spcPct val="100000"/>
              </a:lnSpc>
              <a:spcBef>
                <a:spcPts val="0"/>
              </a:spcBef>
              <a:spcAft>
                <a:spcPts val="1800"/>
              </a:spcAft>
              <a:buClrTx/>
              <a:buSzTx/>
              <a:buFontTx/>
              <a:buNone/>
              <a:tabLst/>
              <a:defRPr/>
            </a:pPr>
            <a:endParaRPr kumimoji="0" lang="en-US" sz="1200" b="0" i="0" u="none" strike="noStrike" kern="900" cap="none" spc="20" normalizeH="0" baseline="0" noProof="0">
              <a:ln>
                <a:noFill/>
              </a:ln>
              <a:solidFill>
                <a:srgbClr val="333F48"/>
              </a:solidFill>
              <a:effectLst/>
              <a:uLnTx/>
              <a:uFillTx/>
              <a:latin typeface="Gibson" panose="02000000000000000000" pitchFamily="2" charset="77"/>
              <a:ea typeface="+mn-ea"/>
              <a:cs typeface="+mn-cs"/>
            </a:endParaRPr>
          </a:p>
        </p:txBody>
      </p:sp>
    </p:spTree>
    <p:extLst>
      <p:ext uri="{BB962C8B-B14F-4D97-AF65-F5344CB8AC3E}">
        <p14:creationId xmlns:p14="http://schemas.microsoft.com/office/powerpoint/2010/main" val="28342787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BA42B0-38E6-A155-4CC8-97735FC9AC71}"/>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277F9439-FA4B-D7A6-324B-815ECF973A15}"/>
              </a:ext>
            </a:extLst>
          </p:cNvPr>
          <p:cNvSpPr>
            <a:spLocks noGrp="1"/>
          </p:cNvSpPr>
          <p:nvPr>
            <p:ph type="body" sz="quarter" idx="79"/>
          </p:nvPr>
        </p:nvSpPr>
        <p:spPr>
          <a:xfrm>
            <a:off x="609600" y="1462431"/>
            <a:ext cx="10972800" cy="920093"/>
          </a:xfrm>
        </p:spPr>
        <p:txBody>
          <a:bodyPr/>
          <a:lstStyle/>
          <a:p>
            <a:r>
              <a:rPr lang="en-US">
                <a:latin typeface="Aptos"/>
              </a:rPr>
              <a:t>The Claims Expenditure and Premium Data Webform displays insurer information and includes fields to enter information for earned premiums and claim expenditures. Private carriers can submit claims expenditure information for decertified self-insured employers and/or decertified associations of self insurer employers.</a:t>
            </a:r>
          </a:p>
        </p:txBody>
      </p:sp>
      <p:sp>
        <p:nvSpPr>
          <p:cNvPr id="3" name="Title 2">
            <a:extLst>
              <a:ext uri="{FF2B5EF4-FFF2-40B4-BE49-F238E27FC236}">
                <a16:creationId xmlns:a16="http://schemas.microsoft.com/office/drawing/2014/main" id="{71E20364-098A-D270-3FFF-B8FA1B6FA243}"/>
              </a:ext>
            </a:extLst>
          </p:cNvPr>
          <p:cNvSpPr>
            <a:spLocks noGrp="1"/>
          </p:cNvSpPr>
          <p:nvPr>
            <p:ph type="title"/>
          </p:nvPr>
        </p:nvSpPr>
        <p:spPr/>
        <p:txBody>
          <a:bodyPr/>
          <a:lstStyle/>
          <a:p>
            <a:r>
              <a:rPr lang="en-US">
                <a:latin typeface="Aptos" panose="020B0004020202020204" pitchFamily="34" charset="0"/>
              </a:rPr>
              <a:t>Claims Expenditure and Premium Data Webform</a:t>
            </a:r>
          </a:p>
        </p:txBody>
      </p:sp>
      <p:sp>
        <p:nvSpPr>
          <p:cNvPr id="4" name="Text Placeholder 2">
            <a:extLst>
              <a:ext uri="{FF2B5EF4-FFF2-40B4-BE49-F238E27FC236}">
                <a16:creationId xmlns:a16="http://schemas.microsoft.com/office/drawing/2014/main" id="{F794BCAB-4EF2-210C-90EF-01BAE2C04099}"/>
              </a:ext>
            </a:extLst>
          </p:cNvPr>
          <p:cNvSpPr txBox="1">
            <a:spLocks/>
          </p:cNvSpPr>
          <p:nvPr/>
        </p:nvSpPr>
        <p:spPr>
          <a:xfrm>
            <a:off x="609599" y="1176960"/>
            <a:ext cx="6094209" cy="281404"/>
          </a:xfrm>
          <a:prstGeom prst="rect">
            <a:avLst/>
          </a:prstGeom>
        </p:spPr>
        <p:txBody>
          <a:bodyPr vert="horz" lIns="0" tIns="0" rIns="0" bIns="0" rtlCol="0">
            <a:noAutofit/>
          </a:bodyPr>
          <a:lstStyle>
            <a:lvl1pPr indent="0" defTabSz="914377">
              <a:lnSpc>
                <a:spcPts val="2000"/>
              </a:lnSpc>
              <a:spcBef>
                <a:spcPts val="0"/>
              </a:spcBef>
              <a:spcAft>
                <a:spcPts val="600"/>
              </a:spcAft>
              <a:buClr>
                <a:schemeClr val="tx1"/>
              </a:buClr>
              <a:buFont typeface="Arial" panose="020B0604020202020204" pitchFamily="34" charset="0"/>
              <a:buNone/>
              <a:tabLst/>
              <a:defRPr sz="1000" b="1" i="0" spc="150" baseline="0">
                <a:solidFill>
                  <a:schemeClr val="bg1"/>
                </a:solidFill>
                <a:latin typeface="Gibson SemiBold" pitchFamily="2" charset="77"/>
              </a:defRPr>
            </a:lvl1pPr>
            <a:lvl2pPr marL="7524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2pPr>
            <a:lvl3pPr marL="11969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3pPr>
            <a:lvl4pPr marL="16541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4pPr>
            <a:lvl5pPr marL="21113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5pPr>
            <a:lvl6pPr marL="2514537" indent="-228594" defTabSz="914377">
              <a:lnSpc>
                <a:spcPct val="90000"/>
              </a:lnSpc>
              <a:spcBef>
                <a:spcPts val="500"/>
              </a:spcBef>
              <a:buFont typeface="Arial" panose="020B0604020202020204" pitchFamily="34" charset="0"/>
              <a:buChar char="•"/>
            </a:lvl6pPr>
            <a:lvl7pPr marL="2971726" indent="-228594" defTabSz="914377">
              <a:lnSpc>
                <a:spcPct val="90000"/>
              </a:lnSpc>
              <a:spcBef>
                <a:spcPts val="500"/>
              </a:spcBef>
              <a:buFont typeface="Arial" panose="020B0604020202020204" pitchFamily="34" charset="0"/>
              <a:buChar char="•"/>
            </a:lvl7pPr>
            <a:lvl8pPr marL="3428914" indent="-228594" defTabSz="914377">
              <a:lnSpc>
                <a:spcPct val="90000"/>
              </a:lnSpc>
              <a:spcBef>
                <a:spcPts val="500"/>
              </a:spcBef>
              <a:buFont typeface="Arial" panose="020B0604020202020204" pitchFamily="34" charset="0"/>
              <a:buChar char="•"/>
            </a:lvl8pPr>
            <a:lvl9pPr marL="3886103" indent="-228594" defTabSz="914377">
              <a:lnSpc>
                <a:spcPct val="90000"/>
              </a:lnSpc>
              <a:spcBef>
                <a:spcPts val="500"/>
              </a:spcBef>
              <a:buFont typeface="Arial" panose="020B0604020202020204" pitchFamily="34" charset="0"/>
              <a:buChar char="•"/>
            </a:lvl9pPr>
          </a:lstStyle>
          <a:p>
            <a:pPr marL="0" marR="0" lvl="0" indent="0" algn="l" defTabSz="914377" rtl="0" eaLnBrk="1" fontAlgn="auto" latinLnBrk="0" hangingPunct="1">
              <a:lnSpc>
                <a:spcPts val="2000"/>
              </a:lnSpc>
              <a:spcBef>
                <a:spcPts val="0"/>
              </a:spcBef>
              <a:spcAft>
                <a:spcPts val="600"/>
              </a:spcAft>
              <a:buClr>
                <a:srgbClr val="333F48"/>
              </a:buClr>
              <a:buSzTx/>
              <a:buFont typeface="Arial" panose="020B0604020202020204" pitchFamily="34" charset="0"/>
              <a:buNone/>
              <a:tabLst/>
              <a:defRPr/>
            </a:pPr>
            <a:r>
              <a:rPr kumimoji="0" lang="en-US" sz="1000" b="1" i="0" u="none" strike="noStrike" kern="1200" cap="none" spc="150" normalizeH="0" baseline="0" noProof="0">
                <a:ln>
                  <a:noFill/>
                </a:ln>
                <a:solidFill>
                  <a:srgbClr val="333F48"/>
                </a:solidFill>
                <a:effectLst/>
                <a:uLnTx/>
                <a:uFillTx/>
                <a:latin typeface="Aptos" panose="020B0004020202020204" pitchFamily="34" charset="0"/>
                <a:ea typeface="+mn-ea"/>
                <a:cs typeface="+mn-cs"/>
              </a:rPr>
              <a:t>PRIVATE CARRIER WEBFORM</a:t>
            </a:r>
          </a:p>
        </p:txBody>
      </p:sp>
      <p:grpSp>
        <p:nvGrpSpPr>
          <p:cNvPr id="9" name="Group 2">
            <a:extLst>
              <a:ext uri="{FF2B5EF4-FFF2-40B4-BE49-F238E27FC236}">
                <a16:creationId xmlns:a16="http://schemas.microsoft.com/office/drawing/2014/main" id="{BB04C632-F403-C41F-6C60-7C9F63E4092F}"/>
              </a:ext>
            </a:extLst>
          </p:cNvPr>
          <p:cNvGrpSpPr>
            <a:grpSpLocks/>
          </p:cNvGrpSpPr>
          <p:nvPr/>
        </p:nvGrpSpPr>
        <p:grpSpPr bwMode="auto">
          <a:xfrm>
            <a:off x="1565339" y="2378317"/>
            <a:ext cx="8849677" cy="3926836"/>
            <a:chOff x="105877239" y="108320424"/>
            <a:chExt cx="8638781" cy="3737172"/>
          </a:xfrm>
        </p:grpSpPr>
        <p:pic>
          <p:nvPicPr>
            <p:cNvPr id="1027" name="Picture 3">
              <a:extLst>
                <a:ext uri="{FF2B5EF4-FFF2-40B4-BE49-F238E27FC236}">
                  <a16:creationId xmlns:a16="http://schemas.microsoft.com/office/drawing/2014/main" id="{5C7EAE32-B90A-6E6E-6E99-D86FF9E584D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877239" y="108320424"/>
              <a:ext cx="8638781" cy="3737172"/>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1028" name="Picture 4">
              <a:extLst>
                <a:ext uri="{FF2B5EF4-FFF2-40B4-BE49-F238E27FC236}">
                  <a16:creationId xmlns:a16="http://schemas.microsoft.com/office/drawing/2014/main" id="{73B46E0B-EF81-9DB5-1BBC-8DA113E2751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922162" y="108379327"/>
              <a:ext cx="371888" cy="256054"/>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1029" name="Picture 5">
              <a:extLst>
                <a:ext uri="{FF2B5EF4-FFF2-40B4-BE49-F238E27FC236}">
                  <a16:creationId xmlns:a16="http://schemas.microsoft.com/office/drawing/2014/main" id="{A85AC820-AEFE-DF92-13E9-067DEE0A207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117510" y="108714345"/>
              <a:ext cx="1118122" cy="128723"/>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1030" name="Picture 6">
              <a:extLst>
                <a:ext uri="{FF2B5EF4-FFF2-40B4-BE49-F238E27FC236}">
                  <a16:creationId xmlns:a16="http://schemas.microsoft.com/office/drawing/2014/main" id="{56A2FECA-CF59-315D-FAF6-91A39C03BC9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102651" y="108714345"/>
              <a:ext cx="1118122" cy="128723"/>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1031" name="Picture 7">
              <a:extLst>
                <a:ext uri="{FF2B5EF4-FFF2-40B4-BE49-F238E27FC236}">
                  <a16:creationId xmlns:a16="http://schemas.microsoft.com/office/drawing/2014/main" id="{00AFD3D2-A232-A82B-9BCC-5B7206AC2DD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216951" y="108957368"/>
              <a:ext cx="1118122" cy="128723"/>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1032" name="Picture 8">
              <a:extLst>
                <a:ext uri="{FF2B5EF4-FFF2-40B4-BE49-F238E27FC236}">
                  <a16:creationId xmlns:a16="http://schemas.microsoft.com/office/drawing/2014/main" id="{5C2A717F-532F-CEE7-8AF7-16EEB8235DC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2317706" y="108957368"/>
              <a:ext cx="1118122" cy="128723"/>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1033" name="Picture 9">
              <a:extLst>
                <a:ext uri="{FF2B5EF4-FFF2-40B4-BE49-F238E27FC236}">
                  <a16:creationId xmlns:a16="http://schemas.microsoft.com/office/drawing/2014/main" id="{05D0E057-2C38-2CA9-AE1E-A0EE34DE5A0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922162" y="108714345"/>
              <a:ext cx="1118122" cy="128723"/>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grpSp>
    </p:spTree>
    <p:extLst>
      <p:ext uri="{BB962C8B-B14F-4D97-AF65-F5344CB8AC3E}">
        <p14:creationId xmlns:p14="http://schemas.microsoft.com/office/powerpoint/2010/main" val="26855402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7226AB-C774-32AA-6772-10C72039B874}"/>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16FCD8EE-D2B8-2990-FD51-11501EB8E758}"/>
              </a:ext>
            </a:extLst>
          </p:cNvPr>
          <p:cNvSpPr>
            <a:spLocks noGrp="1"/>
          </p:cNvSpPr>
          <p:nvPr>
            <p:ph type="body" sz="quarter" idx="79"/>
          </p:nvPr>
        </p:nvSpPr>
        <p:spPr>
          <a:xfrm>
            <a:off x="630475" y="1577938"/>
            <a:ext cx="10972800" cy="566309"/>
          </a:xfrm>
        </p:spPr>
        <p:txBody>
          <a:bodyPr/>
          <a:lstStyle/>
          <a:p>
            <a:r>
              <a:rPr lang="en-US">
                <a:latin typeface="Aptos"/>
              </a:rPr>
              <a:t>By selecting the Add button in the Decertified Self-Insured Employer or Decertified Association of Self Insurer Employers sections, users can add information for each employer record, as necessary.</a:t>
            </a:r>
          </a:p>
        </p:txBody>
      </p:sp>
      <p:sp>
        <p:nvSpPr>
          <p:cNvPr id="3" name="Title 2">
            <a:extLst>
              <a:ext uri="{FF2B5EF4-FFF2-40B4-BE49-F238E27FC236}">
                <a16:creationId xmlns:a16="http://schemas.microsoft.com/office/drawing/2014/main" id="{0714AEEE-FE08-5D3B-399C-EB56CA63B68A}"/>
              </a:ext>
            </a:extLst>
          </p:cNvPr>
          <p:cNvSpPr>
            <a:spLocks noGrp="1"/>
          </p:cNvSpPr>
          <p:nvPr>
            <p:ph type="title"/>
          </p:nvPr>
        </p:nvSpPr>
        <p:spPr/>
        <p:txBody>
          <a:bodyPr/>
          <a:lstStyle/>
          <a:p>
            <a:r>
              <a:rPr lang="en-US">
                <a:latin typeface="Aptos" panose="020B0004020202020204" pitchFamily="34" charset="0"/>
              </a:rPr>
              <a:t>Additional Sections for Private Carriers</a:t>
            </a:r>
          </a:p>
        </p:txBody>
      </p:sp>
      <p:sp>
        <p:nvSpPr>
          <p:cNvPr id="4" name="Text Placeholder 2">
            <a:extLst>
              <a:ext uri="{FF2B5EF4-FFF2-40B4-BE49-F238E27FC236}">
                <a16:creationId xmlns:a16="http://schemas.microsoft.com/office/drawing/2014/main" id="{D44F3296-747C-B80C-786E-140F3ED4DC50}"/>
              </a:ext>
            </a:extLst>
          </p:cNvPr>
          <p:cNvSpPr txBox="1">
            <a:spLocks/>
          </p:cNvSpPr>
          <p:nvPr/>
        </p:nvSpPr>
        <p:spPr>
          <a:xfrm>
            <a:off x="609599" y="1252116"/>
            <a:ext cx="7737988" cy="281404"/>
          </a:xfrm>
          <a:prstGeom prst="rect">
            <a:avLst/>
          </a:prstGeom>
        </p:spPr>
        <p:txBody>
          <a:bodyPr vert="horz" lIns="0" tIns="0" rIns="0" bIns="0" rtlCol="0">
            <a:noAutofit/>
          </a:bodyPr>
          <a:lstStyle>
            <a:lvl1pPr indent="0" defTabSz="914377">
              <a:lnSpc>
                <a:spcPts val="2000"/>
              </a:lnSpc>
              <a:spcBef>
                <a:spcPts val="0"/>
              </a:spcBef>
              <a:spcAft>
                <a:spcPts val="600"/>
              </a:spcAft>
              <a:buClr>
                <a:schemeClr val="tx1"/>
              </a:buClr>
              <a:buFont typeface="Arial" panose="020B0604020202020204" pitchFamily="34" charset="0"/>
              <a:buNone/>
              <a:tabLst/>
              <a:defRPr sz="1000" b="1" i="0" spc="150" baseline="0">
                <a:solidFill>
                  <a:schemeClr val="bg1"/>
                </a:solidFill>
                <a:latin typeface="Gibson SemiBold" pitchFamily="2" charset="77"/>
              </a:defRPr>
            </a:lvl1pPr>
            <a:lvl2pPr marL="7524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2pPr>
            <a:lvl3pPr marL="11969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3pPr>
            <a:lvl4pPr marL="16541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4pPr>
            <a:lvl5pPr marL="21113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5pPr>
            <a:lvl6pPr marL="2514537" indent="-228594" defTabSz="914377">
              <a:lnSpc>
                <a:spcPct val="90000"/>
              </a:lnSpc>
              <a:spcBef>
                <a:spcPts val="500"/>
              </a:spcBef>
              <a:buFont typeface="Arial" panose="020B0604020202020204" pitchFamily="34" charset="0"/>
              <a:buChar char="•"/>
            </a:lvl6pPr>
            <a:lvl7pPr marL="2971726" indent="-228594" defTabSz="914377">
              <a:lnSpc>
                <a:spcPct val="90000"/>
              </a:lnSpc>
              <a:spcBef>
                <a:spcPts val="500"/>
              </a:spcBef>
              <a:buFont typeface="Arial" panose="020B0604020202020204" pitchFamily="34" charset="0"/>
              <a:buChar char="•"/>
            </a:lvl7pPr>
            <a:lvl8pPr marL="3428914" indent="-228594" defTabSz="914377">
              <a:lnSpc>
                <a:spcPct val="90000"/>
              </a:lnSpc>
              <a:spcBef>
                <a:spcPts val="500"/>
              </a:spcBef>
              <a:buFont typeface="Arial" panose="020B0604020202020204" pitchFamily="34" charset="0"/>
              <a:buChar char="•"/>
            </a:lvl8pPr>
            <a:lvl9pPr marL="3886103" indent="-228594" defTabSz="914377">
              <a:lnSpc>
                <a:spcPct val="90000"/>
              </a:lnSpc>
              <a:spcBef>
                <a:spcPts val="500"/>
              </a:spcBef>
              <a:buFont typeface="Arial" panose="020B0604020202020204" pitchFamily="34" charset="0"/>
              <a:buChar char="•"/>
            </a:lvl9pPr>
          </a:lstStyle>
          <a:p>
            <a:pPr marL="0" marR="0" lvl="0" indent="0" algn="l" defTabSz="914377" rtl="0" eaLnBrk="1" fontAlgn="auto" latinLnBrk="0" hangingPunct="1">
              <a:lnSpc>
                <a:spcPts val="2000"/>
              </a:lnSpc>
              <a:spcBef>
                <a:spcPts val="0"/>
              </a:spcBef>
              <a:spcAft>
                <a:spcPts val="600"/>
              </a:spcAft>
              <a:buClr>
                <a:srgbClr val="333F48"/>
              </a:buClr>
              <a:buSzTx/>
              <a:buFont typeface="Arial" panose="020B0604020202020204" pitchFamily="34" charset="0"/>
              <a:buNone/>
              <a:tabLst/>
              <a:defRPr/>
            </a:pPr>
            <a:r>
              <a:rPr kumimoji="0" lang="en-US" sz="1000" b="1" i="0" u="none" strike="noStrike" kern="1200" cap="none" spc="150" normalizeH="0" baseline="0" noProof="0">
                <a:ln>
                  <a:noFill/>
                </a:ln>
                <a:solidFill>
                  <a:srgbClr val="333F48"/>
                </a:solidFill>
                <a:effectLst/>
                <a:uLnTx/>
                <a:uFillTx/>
                <a:latin typeface="Aptos" panose="020B0004020202020204" pitchFamily="34" charset="0"/>
                <a:ea typeface="+mn-ea"/>
                <a:cs typeface="+mn-cs"/>
              </a:rPr>
              <a:t>DECERTIFIED SELF-INSURED EMPLOYER &amp; DECERTIFIED ASSOCIATION OF SELF INSURER EMPLOYERS</a:t>
            </a:r>
          </a:p>
        </p:txBody>
      </p:sp>
      <p:pic>
        <p:nvPicPr>
          <p:cNvPr id="7" name="Picture 6">
            <a:extLst>
              <a:ext uri="{FF2B5EF4-FFF2-40B4-BE49-F238E27FC236}">
                <a16:creationId xmlns:a16="http://schemas.microsoft.com/office/drawing/2014/main" id="{B0EFDCEE-6FFE-159B-4AE2-110253610DEB}"/>
              </a:ext>
            </a:extLst>
          </p:cNvPr>
          <p:cNvPicPr>
            <a:picLocks noChangeAspect="1"/>
          </p:cNvPicPr>
          <p:nvPr/>
        </p:nvPicPr>
        <p:blipFill>
          <a:blip r:embed="rId2"/>
          <a:stretch>
            <a:fillRect/>
          </a:stretch>
        </p:blipFill>
        <p:spPr>
          <a:xfrm>
            <a:off x="988254" y="2341875"/>
            <a:ext cx="10315699" cy="3631986"/>
          </a:xfrm>
          <a:prstGeom prst="rect">
            <a:avLst/>
          </a:prstGeom>
          <a:ln>
            <a:solidFill>
              <a:schemeClr val="accent4"/>
            </a:solidFill>
          </a:ln>
        </p:spPr>
      </p:pic>
      <p:sp>
        <p:nvSpPr>
          <p:cNvPr id="8" name="Rectangle 7">
            <a:extLst>
              <a:ext uri="{FF2B5EF4-FFF2-40B4-BE49-F238E27FC236}">
                <a16:creationId xmlns:a16="http://schemas.microsoft.com/office/drawing/2014/main" id="{5B0142E6-AEA0-F736-40C7-C2B4F6B9E090}"/>
              </a:ext>
            </a:extLst>
          </p:cNvPr>
          <p:cNvSpPr/>
          <p:nvPr/>
        </p:nvSpPr>
        <p:spPr>
          <a:xfrm>
            <a:off x="988254" y="3872669"/>
            <a:ext cx="635012" cy="285200"/>
          </a:xfrm>
          <a:prstGeom prst="rect">
            <a:avLst/>
          </a:prstGeom>
          <a:noFill/>
          <a:ln w="28575">
            <a:solidFill>
              <a:schemeClr val="accent6"/>
            </a:solidFill>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marL="0" marR="0" lvl="0" indent="0" algn="l" defTabSz="457154" rtl="0" eaLnBrk="1" fontAlgn="auto" latinLnBrk="0" hangingPunct="1">
              <a:lnSpc>
                <a:spcPct val="100000"/>
              </a:lnSpc>
              <a:spcBef>
                <a:spcPts val="0"/>
              </a:spcBef>
              <a:spcAft>
                <a:spcPts val="1800"/>
              </a:spcAft>
              <a:buClrTx/>
              <a:buSzTx/>
              <a:buFontTx/>
              <a:buNone/>
              <a:tabLst/>
              <a:defRPr/>
            </a:pPr>
            <a:endParaRPr kumimoji="0" lang="en-US" sz="1200" b="0" i="0" u="none" strike="noStrike" kern="900" cap="none" spc="20" normalizeH="0" baseline="0" noProof="0">
              <a:ln>
                <a:noFill/>
              </a:ln>
              <a:solidFill>
                <a:srgbClr val="333F48"/>
              </a:solidFill>
              <a:effectLst/>
              <a:uLnTx/>
              <a:uFillTx/>
              <a:latin typeface="Gibson" panose="02000000000000000000" pitchFamily="2" charset="77"/>
              <a:ea typeface="+mn-ea"/>
              <a:cs typeface="+mn-cs"/>
            </a:endParaRPr>
          </a:p>
        </p:txBody>
      </p:sp>
      <p:sp>
        <p:nvSpPr>
          <p:cNvPr id="10" name="Rectangle 9">
            <a:extLst>
              <a:ext uri="{FF2B5EF4-FFF2-40B4-BE49-F238E27FC236}">
                <a16:creationId xmlns:a16="http://schemas.microsoft.com/office/drawing/2014/main" id="{8E87DDF2-863A-BD8D-D490-9888D3E76A62}"/>
              </a:ext>
            </a:extLst>
          </p:cNvPr>
          <p:cNvSpPr/>
          <p:nvPr/>
        </p:nvSpPr>
        <p:spPr>
          <a:xfrm>
            <a:off x="988254" y="5635319"/>
            <a:ext cx="635012" cy="285200"/>
          </a:xfrm>
          <a:prstGeom prst="rect">
            <a:avLst/>
          </a:prstGeom>
          <a:noFill/>
          <a:ln w="28575">
            <a:solidFill>
              <a:schemeClr val="accent6"/>
            </a:solidFill>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marL="0" marR="0" lvl="0" indent="0" algn="l" defTabSz="457154" rtl="0" eaLnBrk="1" fontAlgn="auto" latinLnBrk="0" hangingPunct="1">
              <a:lnSpc>
                <a:spcPct val="100000"/>
              </a:lnSpc>
              <a:spcBef>
                <a:spcPts val="0"/>
              </a:spcBef>
              <a:spcAft>
                <a:spcPts val="1800"/>
              </a:spcAft>
              <a:buClrTx/>
              <a:buSzTx/>
              <a:buFontTx/>
              <a:buNone/>
              <a:tabLst/>
              <a:defRPr/>
            </a:pPr>
            <a:endParaRPr kumimoji="0" lang="en-US" sz="1200" b="0" i="0" u="none" strike="noStrike" kern="900" cap="none" spc="20" normalizeH="0" baseline="0" noProof="0">
              <a:ln>
                <a:noFill/>
              </a:ln>
              <a:solidFill>
                <a:srgbClr val="333F48"/>
              </a:solidFill>
              <a:effectLst/>
              <a:uLnTx/>
              <a:uFillTx/>
              <a:latin typeface="Gibson" panose="02000000000000000000" pitchFamily="2" charset="77"/>
              <a:ea typeface="+mn-ea"/>
              <a:cs typeface="+mn-cs"/>
            </a:endParaRPr>
          </a:p>
        </p:txBody>
      </p:sp>
    </p:spTree>
    <p:extLst>
      <p:ext uri="{BB962C8B-B14F-4D97-AF65-F5344CB8AC3E}">
        <p14:creationId xmlns:p14="http://schemas.microsoft.com/office/powerpoint/2010/main" val="12115851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57290A-BF62-0638-6722-10A14B138225}"/>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D3B5DC39-2110-9215-9DA3-F3ADBD10790D}"/>
              </a:ext>
            </a:extLst>
          </p:cNvPr>
          <p:cNvSpPr>
            <a:spLocks noGrp="1"/>
          </p:cNvSpPr>
          <p:nvPr>
            <p:ph type="body" sz="quarter" idx="79"/>
          </p:nvPr>
        </p:nvSpPr>
        <p:spPr>
          <a:xfrm>
            <a:off x="609599" y="1366519"/>
            <a:ext cx="10972800" cy="566309"/>
          </a:xfrm>
        </p:spPr>
        <p:txBody>
          <a:bodyPr/>
          <a:lstStyle/>
          <a:p>
            <a:r>
              <a:rPr lang="en-US">
                <a:latin typeface="Aptos" panose="020B0004020202020204" pitchFamily="34" charset="0"/>
              </a:rPr>
              <a:t>Before submitting the webform, users must declare the information submitted is correct. Once the form is submitted, the user is brought back to the Claims Expenditure and Premium Data Page, and the status of the form will update to ‘Submitted’.</a:t>
            </a:r>
          </a:p>
        </p:txBody>
      </p:sp>
      <p:sp>
        <p:nvSpPr>
          <p:cNvPr id="3" name="Title 2">
            <a:extLst>
              <a:ext uri="{FF2B5EF4-FFF2-40B4-BE49-F238E27FC236}">
                <a16:creationId xmlns:a16="http://schemas.microsoft.com/office/drawing/2014/main" id="{941D9CFF-2B45-230D-E68B-CBCFAF1DCBA6}"/>
              </a:ext>
            </a:extLst>
          </p:cNvPr>
          <p:cNvSpPr>
            <a:spLocks noGrp="1"/>
          </p:cNvSpPr>
          <p:nvPr>
            <p:ph type="title"/>
          </p:nvPr>
        </p:nvSpPr>
        <p:spPr/>
        <p:txBody>
          <a:bodyPr/>
          <a:lstStyle/>
          <a:p>
            <a:r>
              <a:rPr lang="en-US">
                <a:latin typeface="Aptos" panose="020B0004020202020204" pitchFamily="34" charset="0"/>
              </a:rPr>
              <a:t>Submitting the Webform</a:t>
            </a:r>
          </a:p>
        </p:txBody>
      </p:sp>
      <p:pic>
        <p:nvPicPr>
          <p:cNvPr id="6" name="Picture 5">
            <a:extLst>
              <a:ext uri="{FF2B5EF4-FFF2-40B4-BE49-F238E27FC236}">
                <a16:creationId xmlns:a16="http://schemas.microsoft.com/office/drawing/2014/main" id="{06166B5E-24C1-8766-58EE-EBEEF43EA47C}"/>
              </a:ext>
            </a:extLst>
          </p:cNvPr>
          <p:cNvPicPr>
            <a:picLocks noChangeAspect="1"/>
          </p:cNvPicPr>
          <p:nvPr/>
        </p:nvPicPr>
        <p:blipFill>
          <a:blip r:embed="rId2"/>
          <a:srcRect b="5688"/>
          <a:stretch/>
        </p:blipFill>
        <p:spPr>
          <a:xfrm>
            <a:off x="688768" y="2191821"/>
            <a:ext cx="10814462" cy="1312102"/>
          </a:xfrm>
          <a:prstGeom prst="rect">
            <a:avLst/>
          </a:prstGeom>
          <a:ln>
            <a:solidFill>
              <a:schemeClr val="accent4"/>
            </a:solidFill>
          </a:ln>
        </p:spPr>
      </p:pic>
      <p:sp>
        <p:nvSpPr>
          <p:cNvPr id="11" name="Rectangle 10">
            <a:extLst>
              <a:ext uri="{FF2B5EF4-FFF2-40B4-BE49-F238E27FC236}">
                <a16:creationId xmlns:a16="http://schemas.microsoft.com/office/drawing/2014/main" id="{4B0F46D0-A972-2AAB-C0F4-EC8E52802956}"/>
              </a:ext>
            </a:extLst>
          </p:cNvPr>
          <p:cNvSpPr/>
          <p:nvPr/>
        </p:nvSpPr>
        <p:spPr>
          <a:xfrm>
            <a:off x="10755323" y="3168852"/>
            <a:ext cx="635012" cy="285200"/>
          </a:xfrm>
          <a:prstGeom prst="rect">
            <a:avLst/>
          </a:prstGeom>
          <a:noFill/>
          <a:ln w="28575">
            <a:solidFill>
              <a:schemeClr val="accent6"/>
            </a:solidFill>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marL="0" marR="0" lvl="0" indent="0" algn="l" defTabSz="457154" rtl="0" eaLnBrk="1" fontAlgn="auto" latinLnBrk="0" hangingPunct="1">
              <a:lnSpc>
                <a:spcPct val="100000"/>
              </a:lnSpc>
              <a:spcBef>
                <a:spcPts val="0"/>
              </a:spcBef>
              <a:spcAft>
                <a:spcPts val="1800"/>
              </a:spcAft>
              <a:buClrTx/>
              <a:buSzTx/>
              <a:buFontTx/>
              <a:buNone/>
              <a:tabLst/>
              <a:defRPr/>
            </a:pPr>
            <a:endParaRPr kumimoji="0" lang="en-US" sz="1200" b="0" i="0" u="none" strike="noStrike" kern="900" cap="none" spc="20" normalizeH="0" baseline="0" noProof="0">
              <a:ln>
                <a:noFill/>
              </a:ln>
              <a:solidFill>
                <a:srgbClr val="333F48"/>
              </a:solidFill>
              <a:effectLst/>
              <a:uLnTx/>
              <a:uFillTx/>
              <a:latin typeface="Gibson" panose="02000000000000000000" pitchFamily="2" charset="77"/>
              <a:ea typeface="+mn-ea"/>
              <a:cs typeface="+mn-cs"/>
            </a:endParaRPr>
          </a:p>
        </p:txBody>
      </p:sp>
      <p:pic>
        <p:nvPicPr>
          <p:cNvPr id="8" name="Picture 7">
            <a:extLst>
              <a:ext uri="{FF2B5EF4-FFF2-40B4-BE49-F238E27FC236}">
                <a16:creationId xmlns:a16="http://schemas.microsoft.com/office/drawing/2014/main" id="{73118FA0-AB2F-78FC-3FA7-ECA1A92498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9767" y="3703542"/>
            <a:ext cx="10352466" cy="2373120"/>
          </a:xfrm>
          <a:prstGeom prst="rect">
            <a:avLst/>
          </a:prstGeom>
        </p:spPr>
      </p:pic>
      <p:sp>
        <p:nvSpPr>
          <p:cNvPr id="12" name="Rectangle 11">
            <a:extLst>
              <a:ext uri="{FF2B5EF4-FFF2-40B4-BE49-F238E27FC236}">
                <a16:creationId xmlns:a16="http://schemas.microsoft.com/office/drawing/2014/main" id="{664AA6AC-2ABB-094D-12EA-13C8138D5A2F}"/>
              </a:ext>
            </a:extLst>
          </p:cNvPr>
          <p:cNvSpPr/>
          <p:nvPr/>
        </p:nvSpPr>
        <p:spPr>
          <a:xfrm>
            <a:off x="5892881" y="5419543"/>
            <a:ext cx="625692" cy="368609"/>
          </a:xfrm>
          <a:prstGeom prst="rect">
            <a:avLst/>
          </a:prstGeom>
          <a:noFill/>
          <a:ln w="28575">
            <a:solidFill>
              <a:schemeClr val="accent6"/>
            </a:solidFill>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marL="0" marR="0" lvl="0" indent="0" algn="l" defTabSz="457154" rtl="0" eaLnBrk="1" fontAlgn="auto" latinLnBrk="0" hangingPunct="1">
              <a:lnSpc>
                <a:spcPct val="100000"/>
              </a:lnSpc>
              <a:spcBef>
                <a:spcPts val="0"/>
              </a:spcBef>
              <a:spcAft>
                <a:spcPts val="1800"/>
              </a:spcAft>
              <a:buClrTx/>
              <a:buSzTx/>
              <a:buFontTx/>
              <a:buNone/>
              <a:tabLst/>
              <a:defRPr/>
            </a:pPr>
            <a:endParaRPr kumimoji="0" lang="en-US" sz="1200" b="0" i="0" u="none" strike="noStrike" kern="900" cap="none" spc="20" normalizeH="0" baseline="0" noProof="0">
              <a:ln>
                <a:noFill/>
              </a:ln>
              <a:solidFill>
                <a:srgbClr val="333F48"/>
              </a:solidFill>
              <a:effectLst/>
              <a:uLnTx/>
              <a:uFillTx/>
              <a:latin typeface="Gibson" panose="02000000000000000000" pitchFamily="2" charset="77"/>
              <a:ea typeface="+mn-ea"/>
              <a:cs typeface="+mn-cs"/>
            </a:endParaRPr>
          </a:p>
        </p:txBody>
      </p:sp>
    </p:spTree>
    <p:extLst>
      <p:ext uri="{BB962C8B-B14F-4D97-AF65-F5344CB8AC3E}">
        <p14:creationId xmlns:p14="http://schemas.microsoft.com/office/powerpoint/2010/main" val="33718110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FD9038-3A53-82CC-3A6B-2166771B3703}"/>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AA620F10-BED4-B7D4-1E97-A0F1DD3074A3}"/>
              </a:ext>
            </a:extLst>
          </p:cNvPr>
          <p:cNvSpPr>
            <a:spLocks noGrp="1"/>
          </p:cNvSpPr>
          <p:nvPr>
            <p:ph type="body" sz="quarter" idx="79"/>
          </p:nvPr>
        </p:nvSpPr>
        <p:spPr>
          <a:xfrm>
            <a:off x="609600" y="1561992"/>
            <a:ext cx="10972800" cy="566309"/>
          </a:xfrm>
        </p:spPr>
        <p:txBody>
          <a:bodyPr/>
          <a:lstStyle/>
          <a:p>
            <a:r>
              <a:rPr lang="en-US">
                <a:latin typeface="Aptos" panose="020B0004020202020204" pitchFamily="34" charset="0"/>
              </a:rPr>
              <a:t>The Claims Expenditure and Premium Data Webform for Self-Insured Employers and Association of Self-Insured Employers  only collects claims expenditure data. </a:t>
            </a:r>
          </a:p>
        </p:txBody>
      </p:sp>
      <p:sp>
        <p:nvSpPr>
          <p:cNvPr id="3" name="Title 2">
            <a:extLst>
              <a:ext uri="{FF2B5EF4-FFF2-40B4-BE49-F238E27FC236}">
                <a16:creationId xmlns:a16="http://schemas.microsoft.com/office/drawing/2014/main" id="{29B4F225-ACE8-2FA9-01A7-555F3BF014CE}"/>
              </a:ext>
            </a:extLst>
          </p:cNvPr>
          <p:cNvSpPr>
            <a:spLocks noGrp="1"/>
          </p:cNvSpPr>
          <p:nvPr>
            <p:ph type="title"/>
          </p:nvPr>
        </p:nvSpPr>
        <p:spPr/>
        <p:txBody>
          <a:bodyPr/>
          <a:lstStyle/>
          <a:p>
            <a:r>
              <a:rPr lang="en-US">
                <a:latin typeface="Aptos" panose="020B0004020202020204" pitchFamily="34" charset="0"/>
              </a:rPr>
              <a:t>Claims Expenditure and Premium Data Webform</a:t>
            </a:r>
          </a:p>
        </p:txBody>
      </p:sp>
      <p:sp>
        <p:nvSpPr>
          <p:cNvPr id="4" name="Text Placeholder 2">
            <a:extLst>
              <a:ext uri="{FF2B5EF4-FFF2-40B4-BE49-F238E27FC236}">
                <a16:creationId xmlns:a16="http://schemas.microsoft.com/office/drawing/2014/main" id="{07DE4D81-4BC3-3977-5B9A-29853B1D7A37}"/>
              </a:ext>
            </a:extLst>
          </p:cNvPr>
          <p:cNvSpPr txBox="1">
            <a:spLocks/>
          </p:cNvSpPr>
          <p:nvPr/>
        </p:nvSpPr>
        <p:spPr>
          <a:xfrm>
            <a:off x="609599" y="1258379"/>
            <a:ext cx="6094209" cy="281404"/>
          </a:xfrm>
          <a:prstGeom prst="rect">
            <a:avLst/>
          </a:prstGeom>
        </p:spPr>
        <p:txBody>
          <a:bodyPr vert="horz" lIns="0" tIns="0" rIns="0" bIns="0" rtlCol="0">
            <a:noAutofit/>
          </a:bodyPr>
          <a:lstStyle>
            <a:lvl1pPr indent="0" defTabSz="914377">
              <a:lnSpc>
                <a:spcPts val="2000"/>
              </a:lnSpc>
              <a:spcBef>
                <a:spcPts val="0"/>
              </a:spcBef>
              <a:spcAft>
                <a:spcPts val="600"/>
              </a:spcAft>
              <a:buClr>
                <a:schemeClr val="tx1"/>
              </a:buClr>
              <a:buFont typeface="Arial" panose="020B0604020202020204" pitchFamily="34" charset="0"/>
              <a:buNone/>
              <a:tabLst/>
              <a:defRPr sz="1000" b="1" i="0" spc="150" baseline="0">
                <a:solidFill>
                  <a:schemeClr val="bg1"/>
                </a:solidFill>
                <a:latin typeface="Gibson SemiBold" pitchFamily="2" charset="77"/>
              </a:defRPr>
            </a:lvl1pPr>
            <a:lvl2pPr marL="7524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2pPr>
            <a:lvl3pPr marL="11969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3pPr>
            <a:lvl4pPr marL="16541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4pPr>
            <a:lvl5pPr marL="21113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5pPr>
            <a:lvl6pPr marL="2514537" indent="-228594" defTabSz="914377">
              <a:lnSpc>
                <a:spcPct val="90000"/>
              </a:lnSpc>
              <a:spcBef>
                <a:spcPts val="500"/>
              </a:spcBef>
              <a:buFont typeface="Arial" panose="020B0604020202020204" pitchFamily="34" charset="0"/>
              <a:buChar char="•"/>
            </a:lvl6pPr>
            <a:lvl7pPr marL="2971726" indent="-228594" defTabSz="914377">
              <a:lnSpc>
                <a:spcPct val="90000"/>
              </a:lnSpc>
              <a:spcBef>
                <a:spcPts val="500"/>
              </a:spcBef>
              <a:buFont typeface="Arial" panose="020B0604020202020204" pitchFamily="34" charset="0"/>
              <a:buChar char="•"/>
            </a:lvl7pPr>
            <a:lvl8pPr marL="3428914" indent="-228594" defTabSz="914377">
              <a:lnSpc>
                <a:spcPct val="90000"/>
              </a:lnSpc>
              <a:spcBef>
                <a:spcPts val="500"/>
              </a:spcBef>
              <a:buFont typeface="Arial" panose="020B0604020202020204" pitchFamily="34" charset="0"/>
              <a:buChar char="•"/>
            </a:lvl8pPr>
            <a:lvl9pPr marL="3886103" indent="-228594" defTabSz="914377">
              <a:lnSpc>
                <a:spcPct val="90000"/>
              </a:lnSpc>
              <a:spcBef>
                <a:spcPts val="500"/>
              </a:spcBef>
              <a:buFont typeface="Arial" panose="020B0604020202020204" pitchFamily="34" charset="0"/>
              <a:buChar char="•"/>
            </a:lvl9pPr>
          </a:lstStyle>
          <a:p>
            <a:pPr marL="0" marR="0" lvl="0" indent="0" algn="l" defTabSz="914377" rtl="0" eaLnBrk="1" fontAlgn="auto" latinLnBrk="0" hangingPunct="1">
              <a:lnSpc>
                <a:spcPts val="2000"/>
              </a:lnSpc>
              <a:spcBef>
                <a:spcPts val="0"/>
              </a:spcBef>
              <a:spcAft>
                <a:spcPts val="600"/>
              </a:spcAft>
              <a:buClr>
                <a:srgbClr val="333F48"/>
              </a:buClr>
              <a:buSzTx/>
              <a:buFont typeface="Arial" panose="020B0604020202020204" pitchFamily="34" charset="0"/>
              <a:buNone/>
              <a:tabLst/>
              <a:defRPr/>
            </a:pPr>
            <a:r>
              <a:rPr kumimoji="0" lang="en-US" sz="1000" b="1" i="0" u="none" strike="noStrike" kern="1200" cap="none" spc="150" normalizeH="0" baseline="0" noProof="0">
                <a:ln>
                  <a:noFill/>
                </a:ln>
                <a:solidFill>
                  <a:srgbClr val="333F48"/>
                </a:solidFill>
                <a:effectLst/>
                <a:uLnTx/>
                <a:uFillTx/>
                <a:latin typeface="Aptos" panose="020B0004020202020204" pitchFamily="34" charset="0"/>
                <a:ea typeface="+mn-ea"/>
                <a:cs typeface="+mn-cs"/>
              </a:rPr>
              <a:t>SELF-INSURED EMPLOYER/ASSOCIATION WEBFORM </a:t>
            </a:r>
          </a:p>
        </p:txBody>
      </p:sp>
      <p:pic>
        <p:nvPicPr>
          <p:cNvPr id="11" name="Picture 10" descr="Graphical user interface, text, application, email&#10;&#10;AI-generated content may be incorrect.">
            <a:extLst>
              <a:ext uri="{FF2B5EF4-FFF2-40B4-BE49-F238E27FC236}">
                <a16:creationId xmlns:a16="http://schemas.microsoft.com/office/drawing/2014/main" id="{2EE05A18-9AF3-FCC2-0FB3-1464FAC8959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21031" y="2214519"/>
            <a:ext cx="9349937" cy="4103638"/>
          </a:xfrm>
          <a:prstGeom prst="rect">
            <a:avLst/>
          </a:prstGeom>
        </p:spPr>
      </p:pic>
    </p:spTree>
    <p:extLst>
      <p:ext uri="{BB962C8B-B14F-4D97-AF65-F5344CB8AC3E}">
        <p14:creationId xmlns:p14="http://schemas.microsoft.com/office/powerpoint/2010/main" val="34172735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C51EBE-C1AC-DFF3-272C-50B84D9A9CD4}"/>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4C9D5181-2131-C3F2-CFB6-91E9374D066C}"/>
              </a:ext>
            </a:extLst>
          </p:cNvPr>
          <p:cNvSpPr>
            <a:spLocks noGrp="1"/>
          </p:cNvSpPr>
          <p:nvPr>
            <p:ph type="body" sz="quarter" idx="79"/>
          </p:nvPr>
        </p:nvSpPr>
        <p:spPr/>
        <p:txBody>
          <a:bodyPr/>
          <a:lstStyle/>
          <a:p>
            <a:r>
              <a:rPr lang="en-US"/>
              <a:t>After data has been submitted, the data must be verified. Notification will be sent to all Insurers on October 31</a:t>
            </a:r>
            <a:r>
              <a:rPr lang="en-US" baseline="30000"/>
              <a:t>st</a:t>
            </a:r>
            <a:r>
              <a:rPr lang="en-US"/>
              <a:t> requesting to verify the data that had been submitted for the previous fiscal year. The verification window will be open until January 1</a:t>
            </a:r>
            <a:r>
              <a:rPr lang="en-US" baseline="30000"/>
              <a:t>st</a:t>
            </a:r>
            <a:r>
              <a:rPr lang="en-US"/>
              <a:t>. </a:t>
            </a:r>
          </a:p>
        </p:txBody>
      </p:sp>
      <p:sp>
        <p:nvSpPr>
          <p:cNvPr id="3" name="Title 2">
            <a:extLst>
              <a:ext uri="{FF2B5EF4-FFF2-40B4-BE49-F238E27FC236}">
                <a16:creationId xmlns:a16="http://schemas.microsoft.com/office/drawing/2014/main" id="{6CD5183A-623C-E47F-3EF3-06F3F1D3255B}"/>
              </a:ext>
            </a:extLst>
          </p:cNvPr>
          <p:cNvSpPr>
            <a:spLocks noGrp="1"/>
          </p:cNvSpPr>
          <p:nvPr>
            <p:ph type="title"/>
          </p:nvPr>
        </p:nvSpPr>
        <p:spPr/>
        <p:txBody>
          <a:bodyPr/>
          <a:lstStyle/>
          <a:p>
            <a:r>
              <a:rPr lang="en-US"/>
              <a:t>Claims Expenditure and Premium Data Verification Email</a:t>
            </a:r>
          </a:p>
        </p:txBody>
      </p:sp>
      <p:grpSp>
        <p:nvGrpSpPr>
          <p:cNvPr id="4" name="Group 2">
            <a:extLst>
              <a:ext uri="{FF2B5EF4-FFF2-40B4-BE49-F238E27FC236}">
                <a16:creationId xmlns:a16="http://schemas.microsoft.com/office/drawing/2014/main" id="{9ADE0F17-4E2F-3741-8593-C0E3C448E420}"/>
              </a:ext>
            </a:extLst>
          </p:cNvPr>
          <p:cNvGrpSpPr>
            <a:grpSpLocks/>
          </p:cNvGrpSpPr>
          <p:nvPr/>
        </p:nvGrpSpPr>
        <p:grpSpPr bwMode="auto">
          <a:xfrm>
            <a:off x="2476564" y="1957642"/>
            <a:ext cx="6767512" cy="4132262"/>
            <a:chOff x="106813057" y="108122287"/>
            <a:chExt cx="6767146" cy="4133446"/>
          </a:xfrm>
        </p:grpSpPr>
        <p:pic>
          <p:nvPicPr>
            <p:cNvPr id="4099" name="Picture 3">
              <a:extLst>
                <a:ext uri="{FF2B5EF4-FFF2-40B4-BE49-F238E27FC236}">
                  <a16:creationId xmlns:a16="http://schemas.microsoft.com/office/drawing/2014/main" id="{297B2549-3535-C6A7-F904-CF9560B82AF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813057" y="108122287"/>
              <a:ext cx="6767146" cy="4133446"/>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5" name="Rectangle 4">
              <a:extLst>
                <a:ext uri="{FF2B5EF4-FFF2-40B4-BE49-F238E27FC236}">
                  <a16:creationId xmlns:a16="http://schemas.microsoft.com/office/drawing/2014/main" id="{C5F44A7D-0201-F282-4E01-1455568FDE5C}"/>
                </a:ext>
              </a:extLst>
            </p:cNvPr>
            <p:cNvSpPr>
              <a:spLocks noChangeArrowheads="1"/>
            </p:cNvSpPr>
            <p:nvPr/>
          </p:nvSpPr>
          <p:spPr bwMode="auto">
            <a:xfrm>
              <a:off x="107457766" y="108708497"/>
              <a:ext cx="1870841" cy="199698"/>
            </a:xfrm>
            <a:prstGeom prst="rect">
              <a:avLst/>
            </a:prstGeom>
            <a:solidFill>
              <a:srgbClr val="FFFFFF"/>
            </a:solidFill>
            <a:ln>
              <a:noFill/>
            </a:ln>
            <a:effectLst/>
            <a:extLs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endParaRPr lang="en-US"/>
            </a:p>
          </p:txBody>
        </p:sp>
        <p:sp>
          <p:nvSpPr>
            <p:cNvPr id="6" name="Rectangle 5">
              <a:extLst>
                <a:ext uri="{FF2B5EF4-FFF2-40B4-BE49-F238E27FC236}">
                  <a16:creationId xmlns:a16="http://schemas.microsoft.com/office/drawing/2014/main" id="{D9831329-F602-EDF9-93D2-127C5A234A0E}"/>
                </a:ext>
              </a:extLst>
            </p:cNvPr>
            <p:cNvSpPr>
              <a:spLocks noChangeArrowheads="1"/>
            </p:cNvSpPr>
            <p:nvPr/>
          </p:nvSpPr>
          <p:spPr bwMode="auto">
            <a:xfrm>
              <a:off x="106953269" y="109118400"/>
              <a:ext cx="6505904" cy="315311"/>
            </a:xfrm>
            <a:prstGeom prst="rect">
              <a:avLst/>
            </a:prstGeom>
            <a:solidFill>
              <a:srgbClr val="FFFFFF"/>
            </a:solidFill>
            <a:ln>
              <a:noFill/>
            </a:ln>
            <a:effectLst/>
            <a:extLs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41040593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BDD1CE-2E2F-430A-7E22-B45C3406A3F9}"/>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3D63AC2A-08A2-3ADA-7BC7-38145F3C8038}"/>
              </a:ext>
            </a:extLst>
          </p:cNvPr>
          <p:cNvSpPr>
            <a:spLocks noGrp="1"/>
          </p:cNvSpPr>
          <p:nvPr>
            <p:ph type="body" sz="quarter" idx="79"/>
          </p:nvPr>
        </p:nvSpPr>
        <p:spPr>
          <a:xfrm>
            <a:off x="609600" y="1649674"/>
            <a:ext cx="10972800" cy="566309"/>
          </a:xfrm>
        </p:spPr>
        <p:txBody>
          <a:bodyPr/>
          <a:lstStyle/>
          <a:p>
            <a:r>
              <a:rPr lang="en-US">
                <a:latin typeface="Aptos"/>
              </a:rPr>
              <a:t>When the verification window is active, a message will be displayed on the user's external homepage. </a:t>
            </a:r>
          </a:p>
        </p:txBody>
      </p:sp>
      <p:sp>
        <p:nvSpPr>
          <p:cNvPr id="3" name="Title 2">
            <a:extLst>
              <a:ext uri="{FF2B5EF4-FFF2-40B4-BE49-F238E27FC236}">
                <a16:creationId xmlns:a16="http://schemas.microsoft.com/office/drawing/2014/main" id="{7E831ECF-F513-FFF9-A4E1-7AAB08B84F4B}"/>
              </a:ext>
            </a:extLst>
          </p:cNvPr>
          <p:cNvSpPr>
            <a:spLocks noGrp="1"/>
          </p:cNvSpPr>
          <p:nvPr>
            <p:ph type="title"/>
          </p:nvPr>
        </p:nvSpPr>
        <p:spPr/>
        <p:txBody>
          <a:bodyPr/>
          <a:lstStyle/>
          <a:p>
            <a:r>
              <a:rPr lang="en-US">
                <a:latin typeface="Aptos" panose="020B0004020202020204" pitchFamily="34" charset="0"/>
              </a:rPr>
              <a:t>Verifying the Claims Expenditure and Premium Data Filing</a:t>
            </a:r>
          </a:p>
        </p:txBody>
      </p:sp>
      <p:sp>
        <p:nvSpPr>
          <p:cNvPr id="4" name="Text Placeholder 2">
            <a:extLst>
              <a:ext uri="{FF2B5EF4-FFF2-40B4-BE49-F238E27FC236}">
                <a16:creationId xmlns:a16="http://schemas.microsoft.com/office/drawing/2014/main" id="{18F52F85-0A6B-3419-1BF5-2027520DA73D}"/>
              </a:ext>
            </a:extLst>
          </p:cNvPr>
          <p:cNvSpPr txBox="1">
            <a:spLocks/>
          </p:cNvSpPr>
          <p:nvPr/>
        </p:nvSpPr>
        <p:spPr>
          <a:xfrm>
            <a:off x="609599" y="1346061"/>
            <a:ext cx="6094209" cy="281404"/>
          </a:xfrm>
          <a:prstGeom prst="rect">
            <a:avLst/>
          </a:prstGeom>
        </p:spPr>
        <p:txBody>
          <a:bodyPr vert="horz" lIns="0" tIns="0" rIns="0" bIns="0" rtlCol="0">
            <a:noAutofit/>
          </a:bodyPr>
          <a:lstStyle>
            <a:lvl1pPr indent="0" defTabSz="914377">
              <a:lnSpc>
                <a:spcPts val="2000"/>
              </a:lnSpc>
              <a:spcBef>
                <a:spcPts val="0"/>
              </a:spcBef>
              <a:spcAft>
                <a:spcPts val="600"/>
              </a:spcAft>
              <a:buClr>
                <a:schemeClr val="tx1"/>
              </a:buClr>
              <a:buFont typeface="Arial" panose="020B0604020202020204" pitchFamily="34" charset="0"/>
              <a:buNone/>
              <a:tabLst/>
              <a:defRPr sz="1000" b="1" i="0" spc="150" baseline="0">
                <a:solidFill>
                  <a:schemeClr val="bg1"/>
                </a:solidFill>
                <a:latin typeface="Gibson SemiBold" pitchFamily="2" charset="77"/>
              </a:defRPr>
            </a:lvl1pPr>
            <a:lvl2pPr marL="7524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2pPr>
            <a:lvl3pPr marL="11969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3pPr>
            <a:lvl4pPr marL="16541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4pPr>
            <a:lvl5pPr marL="21113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5pPr>
            <a:lvl6pPr marL="2514537" indent="-228594" defTabSz="914377">
              <a:lnSpc>
                <a:spcPct val="90000"/>
              </a:lnSpc>
              <a:spcBef>
                <a:spcPts val="500"/>
              </a:spcBef>
              <a:buFont typeface="Arial" panose="020B0604020202020204" pitchFamily="34" charset="0"/>
              <a:buChar char="•"/>
            </a:lvl6pPr>
            <a:lvl7pPr marL="2971726" indent="-228594" defTabSz="914377">
              <a:lnSpc>
                <a:spcPct val="90000"/>
              </a:lnSpc>
              <a:spcBef>
                <a:spcPts val="500"/>
              </a:spcBef>
              <a:buFont typeface="Arial" panose="020B0604020202020204" pitchFamily="34" charset="0"/>
              <a:buChar char="•"/>
            </a:lvl7pPr>
            <a:lvl8pPr marL="3428914" indent="-228594" defTabSz="914377">
              <a:lnSpc>
                <a:spcPct val="90000"/>
              </a:lnSpc>
              <a:spcBef>
                <a:spcPts val="500"/>
              </a:spcBef>
              <a:buFont typeface="Arial" panose="020B0604020202020204" pitchFamily="34" charset="0"/>
              <a:buChar char="•"/>
            </a:lvl8pPr>
            <a:lvl9pPr marL="3886103" indent="-228594" defTabSz="914377">
              <a:lnSpc>
                <a:spcPct val="90000"/>
              </a:lnSpc>
              <a:spcBef>
                <a:spcPts val="500"/>
              </a:spcBef>
              <a:buFont typeface="Arial" panose="020B0604020202020204" pitchFamily="34" charset="0"/>
              <a:buChar char="•"/>
            </a:lvl9pPr>
          </a:lstStyle>
          <a:p>
            <a:pPr marL="0" marR="0" lvl="0" indent="0" algn="l" defTabSz="914377" rtl="0" eaLnBrk="1" fontAlgn="auto" latinLnBrk="0" hangingPunct="1">
              <a:lnSpc>
                <a:spcPts val="2000"/>
              </a:lnSpc>
              <a:spcBef>
                <a:spcPts val="0"/>
              </a:spcBef>
              <a:spcAft>
                <a:spcPts val="600"/>
              </a:spcAft>
              <a:buClr>
                <a:srgbClr val="333F48"/>
              </a:buClr>
              <a:buSzTx/>
              <a:buFont typeface="Arial" panose="020B0604020202020204" pitchFamily="34" charset="0"/>
              <a:buNone/>
              <a:tabLst/>
              <a:defRPr/>
            </a:pPr>
            <a:r>
              <a:rPr kumimoji="0" lang="en-US" sz="1000" b="1" i="0" u="none" strike="noStrike" kern="1200" cap="none" spc="150" normalizeH="0" baseline="0" noProof="0">
                <a:ln>
                  <a:noFill/>
                </a:ln>
                <a:solidFill>
                  <a:srgbClr val="333F48"/>
                </a:solidFill>
                <a:effectLst/>
                <a:uLnTx/>
                <a:uFillTx/>
                <a:latin typeface="Aptos" panose="020B0004020202020204" pitchFamily="34" charset="0"/>
                <a:ea typeface="+mn-ea"/>
                <a:cs typeface="+mn-cs"/>
              </a:rPr>
              <a:t>VERIFICATION REMINDER</a:t>
            </a:r>
          </a:p>
        </p:txBody>
      </p:sp>
      <p:sp>
        <p:nvSpPr>
          <p:cNvPr id="5" name="Right Triangle 4">
            <a:extLst>
              <a:ext uri="{FF2B5EF4-FFF2-40B4-BE49-F238E27FC236}">
                <a16:creationId xmlns:a16="http://schemas.microsoft.com/office/drawing/2014/main" id="{B65252DF-9D9F-0251-0F98-4F28C8062250}"/>
              </a:ext>
            </a:extLst>
          </p:cNvPr>
          <p:cNvSpPr/>
          <p:nvPr/>
        </p:nvSpPr>
        <p:spPr>
          <a:xfrm rot="10800000">
            <a:off x="11382373" y="-2"/>
            <a:ext cx="809626" cy="685801"/>
          </a:xfrm>
          <a:prstGeom prst="rtTriangle">
            <a:avLst/>
          </a:prstGeom>
          <a:solidFill>
            <a:srgbClr val="FF9F9F"/>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marL="0" marR="0" lvl="0" indent="0" algn="l" defTabSz="457154" rtl="0" eaLnBrk="1" fontAlgn="auto" latinLnBrk="0" hangingPunct="1">
              <a:lnSpc>
                <a:spcPct val="100000"/>
              </a:lnSpc>
              <a:spcBef>
                <a:spcPts val="0"/>
              </a:spcBef>
              <a:spcAft>
                <a:spcPts val="1800"/>
              </a:spcAft>
              <a:buClrTx/>
              <a:buSzTx/>
              <a:buFontTx/>
              <a:buNone/>
              <a:tabLst/>
              <a:defRPr/>
            </a:pPr>
            <a:endParaRPr kumimoji="0" lang="en-US" sz="1200" b="0" i="0" u="none" strike="noStrike" kern="900" cap="none" spc="20" normalizeH="0" baseline="0" noProof="0">
              <a:ln>
                <a:noFill/>
              </a:ln>
              <a:solidFill>
                <a:srgbClr val="333F48"/>
              </a:solidFill>
              <a:effectLst/>
              <a:uLnTx/>
              <a:uFillTx/>
              <a:latin typeface="Gibson" panose="02000000000000000000" pitchFamily="2" charset="77"/>
              <a:ea typeface="+mn-ea"/>
              <a:cs typeface="+mn-cs"/>
            </a:endParaRPr>
          </a:p>
        </p:txBody>
      </p:sp>
      <p:pic>
        <p:nvPicPr>
          <p:cNvPr id="6" name="Graphic 5" descr="Star with solid fill">
            <a:extLst>
              <a:ext uri="{FF2B5EF4-FFF2-40B4-BE49-F238E27FC236}">
                <a16:creationId xmlns:a16="http://schemas.microsoft.com/office/drawing/2014/main" id="{6CE4C518-7932-C69E-A93A-45B52DE8204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784907" y="0"/>
            <a:ext cx="407093" cy="407093"/>
          </a:xfrm>
          <a:prstGeom prst="rect">
            <a:avLst/>
          </a:prstGeom>
        </p:spPr>
      </p:pic>
      <p:pic>
        <p:nvPicPr>
          <p:cNvPr id="8" name="Picture 7" descr="Graphical user interface, application&#10;&#10;AI-generated content may be incorrect.">
            <a:extLst>
              <a:ext uri="{FF2B5EF4-FFF2-40B4-BE49-F238E27FC236}">
                <a16:creationId xmlns:a16="http://schemas.microsoft.com/office/drawing/2014/main" id="{00787470-B56D-7353-33FE-B260BD0BA71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0341" y="2166853"/>
            <a:ext cx="10261860" cy="3345086"/>
          </a:xfrm>
          <a:prstGeom prst="rect">
            <a:avLst/>
          </a:prstGeom>
        </p:spPr>
      </p:pic>
      <p:sp>
        <p:nvSpPr>
          <p:cNvPr id="12" name="Rectangle 11">
            <a:extLst>
              <a:ext uri="{FF2B5EF4-FFF2-40B4-BE49-F238E27FC236}">
                <a16:creationId xmlns:a16="http://schemas.microsoft.com/office/drawing/2014/main" id="{AE1BB1EB-9DA2-A151-831D-5C94CB3E704A}"/>
              </a:ext>
            </a:extLst>
          </p:cNvPr>
          <p:cNvSpPr/>
          <p:nvPr/>
        </p:nvSpPr>
        <p:spPr>
          <a:xfrm>
            <a:off x="713233" y="3576682"/>
            <a:ext cx="10003536" cy="368609"/>
          </a:xfrm>
          <a:prstGeom prst="rect">
            <a:avLst/>
          </a:prstGeom>
          <a:noFill/>
          <a:ln w="28575">
            <a:solidFill>
              <a:schemeClr val="accent6"/>
            </a:solidFill>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marL="0" marR="0" lvl="0" indent="0" algn="l" defTabSz="457154" rtl="0" eaLnBrk="1" fontAlgn="auto" latinLnBrk="0" hangingPunct="1">
              <a:lnSpc>
                <a:spcPct val="100000"/>
              </a:lnSpc>
              <a:spcBef>
                <a:spcPts val="0"/>
              </a:spcBef>
              <a:spcAft>
                <a:spcPts val="1800"/>
              </a:spcAft>
              <a:buClrTx/>
              <a:buSzTx/>
              <a:buFontTx/>
              <a:buNone/>
              <a:tabLst/>
              <a:defRPr/>
            </a:pPr>
            <a:endParaRPr kumimoji="0" lang="en-US" sz="1200" b="0" i="0" u="none" strike="noStrike" kern="900" cap="none" spc="20" normalizeH="0" baseline="0" noProof="0">
              <a:ln>
                <a:noFill/>
              </a:ln>
              <a:solidFill>
                <a:srgbClr val="333F48"/>
              </a:solidFill>
              <a:effectLst/>
              <a:uLnTx/>
              <a:uFillTx/>
              <a:latin typeface="Gibson" panose="02000000000000000000" pitchFamily="2" charset="77"/>
              <a:ea typeface="+mn-ea"/>
              <a:cs typeface="+mn-cs"/>
            </a:endParaRPr>
          </a:p>
        </p:txBody>
      </p:sp>
    </p:spTree>
    <p:extLst>
      <p:ext uri="{BB962C8B-B14F-4D97-AF65-F5344CB8AC3E}">
        <p14:creationId xmlns:p14="http://schemas.microsoft.com/office/powerpoint/2010/main" val="32378151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BB4C6D-8950-E430-0E03-F5E31A3D603B}"/>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5197A4B7-1623-62B6-2B14-A2A30DDAEB64}"/>
              </a:ext>
            </a:extLst>
          </p:cNvPr>
          <p:cNvSpPr>
            <a:spLocks noGrp="1"/>
          </p:cNvSpPr>
          <p:nvPr>
            <p:ph type="body" sz="quarter" idx="79"/>
          </p:nvPr>
        </p:nvSpPr>
        <p:spPr>
          <a:xfrm>
            <a:off x="609600" y="1649674"/>
            <a:ext cx="10972800" cy="566309"/>
          </a:xfrm>
        </p:spPr>
        <p:txBody>
          <a:bodyPr/>
          <a:lstStyle/>
          <a:p>
            <a:r>
              <a:rPr lang="en-US">
                <a:latin typeface="Aptos" panose="020B0004020202020204" pitchFamily="34" charset="0"/>
              </a:rPr>
              <a:t>You can fill out the verification form by selecting “Verify” in the action menu on a Data Window with an Awaiting Verification status.</a:t>
            </a:r>
          </a:p>
        </p:txBody>
      </p:sp>
      <p:sp>
        <p:nvSpPr>
          <p:cNvPr id="3" name="Title 2">
            <a:extLst>
              <a:ext uri="{FF2B5EF4-FFF2-40B4-BE49-F238E27FC236}">
                <a16:creationId xmlns:a16="http://schemas.microsoft.com/office/drawing/2014/main" id="{B3BA6840-D526-C554-F363-A9D71BBD54F1}"/>
              </a:ext>
            </a:extLst>
          </p:cNvPr>
          <p:cNvSpPr>
            <a:spLocks noGrp="1"/>
          </p:cNvSpPr>
          <p:nvPr>
            <p:ph type="title"/>
          </p:nvPr>
        </p:nvSpPr>
        <p:spPr/>
        <p:txBody>
          <a:bodyPr/>
          <a:lstStyle/>
          <a:p>
            <a:r>
              <a:rPr lang="en-US">
                <a:latin typeface="Aptos" panose="020B0004020202020204" pitchFamily="34" charset="0"/>
              </a:rPr>
              <a:t>Verifying the Claims Expenditure and Premium Data Filing</a:t>
            </a:r>
          </a:p>
        </p:txBody>
      </p:sp>
      <p:sp>
        <p:nvSpPr>
          <p:cNvPr id="4" name="Text Placeholder 2">
            <a:extLst>
              <a:ext uri="{FF2B5EF4-FFF2-40B4-BE49-F238E27FC236}">
                <a16:creationId xmlns:a16="http://schemas.microsoft.com/office/drawing/2014/main" id="{5037622D-9C9B-7A22-C41E-F85B58F0AE35}"/>
              </a:ext>
            </a:extLst>
          </p:cNvPr>
          <p:cNvSpPr txBox="1">
            <a:spLocks/>
          </p:cNvSpPr>
          <p:nvPr/>
        </p:nvSpPr>
        <p:spPr>
          <a:xfrm>
            <a:off x="609599" y="1346061"/>
            <a:ext cx="6094209" cy="281404"/>
          </a:xfrm>
          <a:prstGeom prst="rect">
            <a:avLst/>
          </a:prstGeom>
        </p:spPr>
        <p:txBody>
          <a:bodyPr vert="horz" lIns="0" tIns="0" rIns="0" bIns="0" rtlCol="0">
            <a:noAutofit/>
          </a:bodyPr>
          <a:lstStyle>
            <a:lvl1pPr indent="0" defTabSz="914377">
              <a:lnSpc>
                <a:spcPts val="2000"/>
              </a:lnSpc>
              <a:spcBef>
                <a:spcPts val="0"/>
              </a:spcBef>
              <a:spcAft>
                <a:spcPts val="600"/>
              </a:spcAft>
              <a:buClr>
                <a:schemeClr val="tx1"/>
              </a:buClr>
              <a:buFont typeface="Arial" panose="020B0604020202020204" pitchFamily="34" charset="0"/>
              <a:buNone/>
              <a:tabLst/>
              <a:defRPr sz="1000" b="1" i="0" spc="150" baseline="0">
                <a:solidFill>
                  <a:schemeClr val="bg1"/>
                </a:solidFill>
                <a:latin typeface="Gibson SemiBold" pitchFamily="2" charset="77"/>
              </a:defRPr>
            </a:lvl1pPr>
            <a:lvl2pPr marL="7524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2pPr>
            <a:lvl3pPr marL="11969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3pPr>
            <a:lvl4pPr marL="16541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4pPr>
            <a:lvl5pPr marL="21113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5pPr>
            <a:lvl6pPr marL="2514537" indent="-228594" defTabSz="914377">
              <a:lnSpc>
                <a:spcPct val="90000"/>
              </a:lnSpc>
              <a:spcBef>
                <a:spcPts val="500"/>
              </a:spcBef>
              <a:buFont typeface="Arial" panose="020B0604020202020204" pitchFamily="34" charset="0"/>
              <a:buChar char="•"/>
            </a:lvl6pPr>
            <a:lvl7pPr marL="2971726" indent="-228594" defTabSz="914377">
              <a:lnSpc>
                <a:spcPct val="90000"/>
              </a:lnSpc>
              <a:spcBef>
                <a:spcPts val="500"/>
              </a:spcBef>
              <a:buFont typeface="Arial" panose="020B0604020202020204" pitchFamily="34" charset="0"/>
              <a:buChar char="•"/>
            </a:lvl7pPr>
            <a:lvl8pPr marL="3428914" indent="-228594" defTabSz="914377">
              <a:lnSpc>
                <a:spcPct val="90000"/>
              </a:lnSpc>
              <a:spcBef>
                <a:spcPts val="500"/>
              </a:spcBef>
              <a:buFont typeface="Arial" panose="020B0604020202020204" pitchFamily="34" charset="0"/>
              <a:buChar char="•"/>
            </a:lvl8pPr>
            <a:lvl9pPr marL="3886103" indent="-228594" defTabSz="914377">
              <a:lnSpc>
                <a:spcPct val="90000"/>
              </a:lnSpc>
              <a:spcBef>
                <a:spcPts val="500"/>
              </a:spcBef>
              <a:buFont typeface="Arial" panose="020B0604020202020204" pitchFamily="34" charset="0"/>
              <a:buChar char="•"/>
            </a:lvl9pPr>
          </a:lstStyle>
          <a:p>
            <a:pPr marL="0" marR="0" lvl="0" indent="0" algn="l" defTabSz="914377" rtl="0" eaLnBrk="1" fontAlgn="auto" latinLnBrk="0" hangingPunct="1">
              <a:lnSpc>
                <a:spcPts val="2000"/>
              </a:lnSpc>
              <a:spcBef>
                <a:spcPts val="0"/>
              </a:spcBef>
              <a:spcAft>
                <a:spcPts val="600"/>
              </a:spcAft>
              <a:buClr>
                <a:srgbClr val="333F48"/>
              </a:buClr>
              <a:buSzTx/>
              <a:buFont typeface="Arial" panose="020B0604020202020204" pitchFamily="34" charset="0"/>
              <a:buNone/>
              <a:tabLst/>
              <a:defRPr/>
            </a:pPr>
            <a:r>
              <a:rPr kumimoji="0" lang="en-US" sz="1000" b="1" i="0" u="none" strike="noStrike" kern="1200" cap="none" spc="150" normalizeH="0" baseline="0" noProof="0">
                <a:ln>
                  <a:noFill/>
                </a:ln>
                <a:solidFill>
                  <a:srgbClr val="333F48"/>
                </a:solidFill>
                <a:effectLst/>
                <a:uLnTx/>
                <a:uFillTx/>
                <a:latin typeface="Aptos" panose="020B0004020202020204" pitchFamily="34" charset="0"/>
                <a:ea typeface="+mn-ea"/>
                <a:cs typeface="+mn-cs"/>
              </a:rPr>
              <a:t>ACCESSING THE VERIFICATION FORM</a:t>
            </a:r>
          </a:p>
        </p:txBody>
      </p:sp>
      <p:pic>
        <p:nvPicPr>
          <p:cNvPr id="10" name="Picture 9" descr="Graphical user interface, website&#10;&#10;AI-generated content may be incorrect.">
            <a:extLst>
              <a:ext uri="{FF2B5EF4-FFF2-40B4-BE49-F238E27FC236}">
                <a16:creationId xmlns:a16="http://schemas.microsoft.com/office/drawing/2014/main" id="{0B6C4FCF-1B71-539F-3FC0-257B7DEE97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4691" y="2515401"/>
            <a:ext cx="10262617" cy="3259892"/>
          </a:xfrm>
          <a:prstGeom prst="rect">
            <a:avLst/>
          </a:prstGeom>
        </p:spPr>
      </p:pic>
      <p:sp>
        <p:nvSpPr>
          <p:cNvPr id="5" name="Rectangle 4">
            <a:extLst>
              <a:ext uri="{FF2B5EF4-FFF2-40B4-BE49-F238E27FC236}">
                <a16:creationId xmlns:a16="http://schemas.microsoft.com/office/drawing/2014/main" id="{E8CEE5E8-0D36-99A6-F790-4B2408457EC4}"/>
              </a:ext>
            </a:extLst>
          </p:cNvPr>
          <p:cNvSpPr/>
          <p:nvPr/>
        </p:nvSpPr>
        <p:spPr>
          <a:xfrm>
            <a:off x="10429978" y="4839717"/>
            <a:ext cx="625692" cy="368609"/>
          </a:xfrm>
          <a:prstGeom prst="rect">
            <a:avLst/>
          </a:prstGeom>
          <a:noFill/>
          <a:ln w="28575">
            <a:solidFill>
              <a:schemeClr val="accent6"/>
            </a:solidFill>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marL="0" marR="0" lvl="0" indent="0" algn="l" defTabSz="457154" rtl="0" eaLnBrk="1" fontAlgn="auto" latinLnBrk="0" hangingPunct="1">
              <a:lnSpc>
                <a:spcPct val="100000"/>
              </a:lnSpc>
              <a:spcBef>
                <a:spcPts val="0"/>
              </a:spcBef>
              <a:spcAft>
                <a:spcPts val="1800"/>
              </a:spcAft>
              <a:buClrTx/>
              <a:buSzTx/>
              <a:buFontTx/>
              <a:buNone/>
              <a:tabLst/>
              <a:defRPr/>
            </a:pPr>
            <a:endParaRPr kumimoji="0" lang="en-US" sz="1200" b="0" i="0" u="none" strike="noStrike" kern="900" cap="none" spc="20" normalizeH="0" baseline="0" noProof="0">
              <a:ln>
                <a:noFill/>
              </a:ln>
              <a:solidFill>
                <a:srgbClr val="333F48"/>
              </a:solidFill>
              <a:effectLst/>
              <a:uLnTx/>
              <a:uFillTx/>
              <a:latin typeface="Gibson" panose="02000000000000000000" pitchFamily="2" charset="77"/>
              <a:ea typeface="+mn-ea"/>
              <a:cs typeface="+mn-cs"/>
            </a:endParaRPr>
          </a:p>
        </p:txBody>
      </p:sp>
    </p:spTree>
    <p:extLst>
      <p:ext uri="{BB962C8B-B14F-4D97-AF65-F5344CB8AC3E}">
        <p14:creationId xmlns:p14="http://schemas.microsoft.com/office/powerpoint/2010/main" val="25794263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46B9AF-001B-FEF8-E842-2CA479AC26EC}"/>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DC237AF9-B0CD-7646-D391-71FBBCF4BE1E}"/>
              </a:ext>
            </a:extLst>
          </p:cNvPr>
          <p:cNvSpPr>
            <a:spLocks noGrp="1"/>
          </p:cNvSpPr>
          <p:nvPr>
            <p:ph type="body" sz="quarter" idx="79"/>
          </p:nvPr>
        </p:nvSpPr>
        <p:spPr>
          <a:xfrm>
            <a:off x="609600" y="1237077"/>
            <a:ext cx="10972800" cy="566309"/>
          </a:xfrm>
        </p:spPr>
        <p:txBody>
          <a:bodyPr/>
          <a:lstStyle/>
          <a:p>
            <a:r>
              <a:rPr lang="en-US">
                <a:latin typeface="Aptos" panose="020B0004020202020204" pitchFamily="34" charset="0"/>
              </a:rPr>
              <a:t>The top of the webform is available as read-only to review submitted information. If you feel any of the information needs to be changed before you verify, the Edit Form button will take you back to the editable version of the form.</a:t>
            </a:r>
          </a:p>
        </p:txBody>
      </p:sp>
      <p:sp>
        <p:nvSpPr>
          <p:cNvPr id="3" name="Title 2">
            <a:extLst>
              <a:ext uri="{FF2B5EF4-FFF2-40B4-BE49-F238E27FC236}">
                <a16:creationId xmlns:a16="http://schemas.microsoft.com/office/drawing/2014/main" id="{E22ADF81-1A21-81AC-BCE0-F6813CD4E420}"/>
              </a:ext>
            </a:extLst>
          </p:cNvPr>
          <p:cNvSpPr>
            <a:spLocks noGrp="1"/>
          </p:cNvSpPr>
          <p:nvPr>
            <p:ph type="title"/>
          </p:nvPr>
        </p:nvSpPr>
        <p:spPr/>
        <p:txBody>
          <a:bodyPr/>
          <a:lstStyle/>
          <a:p>
            <a:r>
              <a:rPr lang="en-US">
                <a:latin typeface="Aptos" panose="020B0004020202020204" pitchFamily="34" charset="0"/>
              </a:rPr>
              <a:t>Verifying the Webform</a:t>
            </a:r>
          </a:p>
        </p:txBody>
      </p:sp>
      <p:pic>
        <p:nvPicPr>
          <p:cNvPr id="6" name="Picture 5">
            <a:extLst>
              <a:ext uri="{FF2B5EF4-FFF2-40B4-BE49-F238E27FC236}">
                <a16:creationId xmlns:a16="http://schemas.microsoft.com/office/drawing/2014/main" id="{CF1E7A2F-5449-CBC8-1E9F-CAC2DB592FD2}"/>
              </a:ext>
            </a:extLst>
          </p:cNvPr>
          <p:cNvPicPr>
            <a:picLocks noChangeAspect="1"/>
          </p:cNvPicPr>
          <p:nvPr/>
        </p:nvPicPr>
        <p:blipFill>
          <a:blip r:embed="rId2"/>
          <a:stretch>
            <a:fillRect/>
          </a:stretch>
        </p:blipFill>
        <p:spPr>
          <a:xfrm>
            <a:off x="2142954" y="4514100"/>
            <a:ext cx="7906093" cy="1695053"/>
          </a:xfrm>
          <a:prstGeom prst="rect">
            <a:avLst/>
          </a:prstGeom>
          <a:ln>
            <a:solidFill>
              <a:schemeClr val="accent4"/>
            </a:solidFill>
          </a:ln>
        </p:spPr>
      </p:pic>
      <p:sp>
        <p:nvSpPr>
          <p:cNvPr id="9" name="Rectangle 8">
            <a:extLst>
              <a:ext uri="{FF2B5EF4-FFF2-40B4-BE49-F238E27FC236}">
                <a16:creationId xmlns:a16="http://schemas.microsoft.com/office/drawing/2014/main" id="{315D6DC1-2409-BADB-D8BC-DB4517913767}"/>
              </a:ext>
            </a:extLst>
          </p:cNvPr>
          <p:cNvSpPr/>
          <p:nvPr/>
        </p:nvSpPr>
        <p:spPr>
          <a:xfrm>
            <a:off x="8740610" y="5793742"/>
            <a:ext cx="1285409" cy="368609"/>
          </a:xfrm>
          <a:prstGeom prst="rect">
            <a:avLst/>
          </a:prstGeom>
          <a:noFill/>
          <a:ln w="28575">
            <a:solidFill>
              <a:schemeClr val="accent6"/>
            </a:solidFill>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marL="0" marR="0" lvl="0" indent="0" algn="l" defTabSz="457154" rtl="0" eaLnBrk="1" fontAlgn="auto" latinLnBrk="0" hangingPunct="1">
              <a:lnSpc>
                <a:spcPct val="100000"/>
              </a:lnSpc>
              <a:spcBef>
                <a:spcPts val="0"/>
              </a:spcBef>
              <a:spcAft>
                <a:spcPts val="1800"/>
              </a:spcAft>
              <a:buClrTx/>
              <a:buSzTx/>
              <a:buFontTx/>
              <a:buNone/>
              <a:tabLst/>
              <a:defRPr/>
            </a:pPr>
            <a:endParaRPr kumimoji="0" lang="en-US" sz="1200" b="0" i="0" u="none" strike="noStrike" kern="900" cap="none" spc="20" normalizeH="0" baseline="0" noProof="0">
              <a:ln>
                <a:noFill/>
              </a:ln>
              <a:solidFill>
                <a:srgbClr val="333F48"/>
              </a:solidFill>
              <a:effectLst/>
              <a:uLnTx/>
              <a:uFillTx/>
              <a:latin typeface="Gibson" panose="02000000000000000000" pitchFamily="2" charset="77"/>
              <a:ea typeface="+mn-ea"/>
              <a:cs typeface="+mn-cs"/>
            </a:endParaRPr>
          </a:p>
        </p:txBody>
      </p:sp>
      <p:pic>
        <p:nvPicPr>
          <p:cNvPr id="16" name="Picture 15" descr="Graphical user interface, text, application, email&#10;&#10;AI-generated content may be incorrect.">
            <a:extLst>
              <a:ext uri="{FF2B5EF4-FFF2-40B4-BE49-F238E27FC236}">
                <a16:creationId xmlns:a16="http://schemas.microsoft.com/office/drawing/2014/main" id="{2D7F2775-6268-84DF-D491-D8EC939135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954" y="1987785"/>
            <a:ext cx="7906093" cy="2273510"/>
          </a:xfrm>
          <a:prstGeom prst="rect">
            <a:avLst/>
          </a:prstGeom>
        </p:spPr>
      </p:pic>
    </p:spTree>
    <p:extLst>
      <p:ext uri="{BB962C8B-B14F-4D97-AF65-F5344CB8AC3E}">
        <p14:creationId xmlns:p14="http://schemas.microsoft.com/office/powerpoint/2010/main" val="17790605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09EED0-BAC7-9848-1BCB-0E9CA732AB64}"/>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51B86140-967B-16BB-C54C-1CA60429F219}"/>
              </a:ext>
            </a:extLst>
          </p:cNvPr>
          <p:cNvSpPr>
            <a:spLocks noGrp="1"/>
          </p:cNvSpPr>
          <p:nvPr>
            <p:ph type="body" sz="quarter" idx="79"/>
          </p:nvPr>
        </p:nvSpPr>
        <p:spPr>
          <a:xfrm>
            <a:off x="609600" y="1201441"/>
            <a:ext cx="10972800" cy="566309"/>
          </a:xfrm>
        </p:spPr>
        <p:txBody>
          <a:bodyPr/>
          <a:lstStyle/>
          <a:p>
            <a:r>
              <a:rPr lang="en-US" dirty="0">
                <a:latin typeface="Aptos" panose="020B0004020202020204" pitchFamily="34" charset="0"/>
              </a:rPr>
              <a:t>After the verification is complete, the status of the submission will update to Verified and the action menu will no longer have Verify as an option.</a:t>
            </a:r>
          </a:p>
        </p:txBody>
      </p:sp>
      <p:sp>
        <p:nvSpPr>
          <p:cNvPr id="3" name="Title 2">
            <a:extLst>
              <a:ext uri="{FF2B5EF4-FFF2-40B4-BE49-F238E27FC236}">
                <a16:creationId xmlns:a16="http://schemas.microsoft.com/office/drawing/2014/main" id="{7F6CB440-EE63-A327-B23F-E9DA11247159}"/>
              </a:ext>
            </a:extLst>
          </p:cNvPr>
          <p:cNvSpPr>
            <a:spLocks noGrp="1"/>
          </p:cNvSpPr>
          <p:nvPr>
            <p:ph type="title"/>
          </p:nvPr>
        </p:nvSpPr>
        <p:spPr/>
        <p:txBody>
          <a:bodyPr/>
          <a:lstStyle/>
          <a:p>
            <a:r>
              <a:rPr lang="en-US" dirty="0">
                <a:latin typeface="Aptos" panose="020B0004020202020204" pitchFamily="34" charset="0"/>
              </a:rPr>
              <a:t>Confirming Verification</a:t>
            </a:r>
          </a:p>
        </p:txBody>
      </p:sp>
      <p:pic>
        <p:nvPicPr>
          <p:cNvPr id="9" name="Picture 8" descr="Table&#10;&#10;AI-generated content may be incorrect.">
            <a:extLst>
              <a:ext uri="{FF2B5EF4-FFF2-40B4-BE49-F238E27FC236}">
                <a16:creationId xmlns:a16="http://schemas.microsoft.com/office/drawing/2014/main" id="{C88DC64F-CF0A-8EA5-354D-5250C9A3AE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88566" y="1861648"/>
            <a:ext cx="9014867" cy="4443533"/>
          </a:xfrm>
          <a:prstGeom prst="rect">
            <a:avLst/>
          </a:prstGeom>
        </p:spPr>
      </p:pic>
      <p:sp>
        <p:nvSpPr>
          <p:cNvPr id="10" name="Rectangle 9">
            <a:extLst>
              <a:ext uri="{FF2B5EF4-FFF2-40B4-BE49-F238E27FC236}">
                <a16:creationId xmlns:a16="http://schemas.microsoft.com/office/drawing/2014/main" id="{38AF1E5B-4381-4BEB-4134-EC9E7427B264}"/>
              </a:ext>
            </a:extLst>
          </p:cNvPr>
          <p:cNvSpPr/>
          <p:nvPr/>
        </p:nvSpPr>
        <p:spPr>
          <a:xfrm>
            <a:off x="5879591" y="3429000"/>
            <a:ext cx="585217" cy="283464"/>
          </a:xfrm>
          <a:prstGeom prst="rect">
            <a:avLst/>
          </a:prstGeom>
          <a:noFill/>
          <a:ln w="28575">
            <a:solidFill>
              <a:schemeClr val="accent6"/>
            </a:solidFill>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marL="0" marR="0" lvl="0" indent="0" algn="l" defTabSz="457154" rtl="0" eaLnBrk="1" fontAlgn="auto" latinLnBrk="0" hangingPunct="1">
              <a:lnSpc>
                <a:spcPct val="100000"/>
              </a:lnSpc>
              <a:spcBef>
                <a:spcPts val="0"/>
              </a:spcBef>
              <a:spcAft>
                <a:spcPts val="1800"/>
              </a:spcAft>
              <a:buClrTx/>
              <a:buSzTx/>
              <a:buFontTx/>
              <a:buNone/>
              <a:tabLst/>
              <a:defRPr/>
            </a:pPr>
            <a:endParaRPr kumimoji="0" lang="en-US" sz="1200" b="0" i="0" u="none" strike="noStrike" kern="900" cap="none" spc="20" normalizeH="0" baseline="0" noProof="0">
              <a:ln>
                <a:noFill/>
              </a:ln>
              <a:solidFill>
                <a:srgbClr val="333F48"/>
              </a:solidFill>
              <a:effectLst/>
              <a:uLnTx/>
              <a:uFillTx/>
              <a:latin typeface="Gibson" panose="02000000000000000000" pitchFamily="2" charset="77"/>
              <a:ea typeface="+mn-ea"/>
              <a:cs typeface="+mn-cs"/>
            </a:endParaRPr>
          </a:p>
        </p:txBody>
      </p:sp>
    </p:spTree>
    <p:extLst>
      <p:ext uri="{BB962C8B-B14F-4D97-AF65-F5344CB8AC3E}">
        <p14:creationId xmlns:p14="http://schemas.microsoft.com/office/powerpoint/2010/main" val="32210060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F9C65A-BE7A-CF2B-D49E-E5925B37FA00}"/>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25B00DF2-5212-7093-2032-79A9135B14C7}"/>
              </a:ext>
            </a:extLst>
          </p:cNvPr>
          <p:cNvSpPr>
            <a:spLocks noGrp="1"/>
          </p:cNvSpPr>
          <p:nvPr>
            <p:ph type="body" sz="quarter" idx="79"/>
          </p:nvPr>
        </p:nvSpPr>
        <p:spPr>
          <a:xfrm>
            <a:off x="609600" y="1649674"/>
            <a:ext cx="10972800" cy="566309"/>
          </a:xfrm>
        </p:spPr>
        <p:txBody>
          <a:bodyPr/>
          <a:lstStyle/>
          <a:p>
            <a:r>
              <a:rPr lang="en-US">
                <a:latin typeface="Aptos" panose="020B0004020202020204" pitchFamily="34" charset="0"/>
              </a:rPr>
              <a:t>The Claims Expenditures &amp; Premium Data report will be available to users who have the Claims Expenditure and Premium Data and Insurer Reports permissions and have navigated from an insurer entity. All reports are accessed through the Forms and Tools menu.</a:t>
            </a:r>
          </a:p>
        </p:txBody>
      </p:sp>
      <p:sp>
        <p:nvSpPr>
          <p:cNvPr id="3" name="Title 2">
            <a:extLst>
              <a:ext uri="{FF2B5EF4-FFF2-40B4-BE49-F238E27FC236}">
                <a16:creationId xmlns:a16="http://schemas.microsoft.com/office/drawing/2014/main" id="{C1B4C8A8-ECC5-CDE3-D4F2-C846658739BE}"/>
              </a:ext>
            </a:extLst>
          </p:cNvPr>
          <p:cNvSpPr>
            <a:spLocks noGrp="1"/>
          </p:cNvSpPr>
          <p:nvPr>
            <p:ph type="title"/>
          </p:nvPr>
        </p:nvSpPr>
        <p:spPr/>
        <p:txBody>
          <a:bodyPr/>
          <a:lstStyle/>
          <a:p>
            <a:r>
              <a:rPr lang="en-US">
                <a:latin typeface="Aptos" panose="020B0004020202020204" pitchFamily="34" charset="0"/>
              </a:rPr>
              <a:t>Claims Expenditures &amp; Premium Data Report</a:t>
            </a:r>
          </a:p>
        </p:txBody>
      </p:sp>
      <p:sp>
        <p:nvSpPr>
          <p:cNvPr id="4" name="Text Placeholder 2">
            <a:extLst>
              <a:ext uri="{FF2B5EF4-FFF2-40B4-BE49-F238E27FC236}">
                <a16:creationId xmlns:a16="http://schemas.microsoft.com/office/drawing/2014/main" id="{0864EF06-C1CE-723C-2BDA-1E3A7050F1FD}"/>
              </a:ext>
            </a:extLst>
          </p:cNvPr>
          <p:cNvSpPr txBox="1">
            <a:spLocks/>
          </p:cNvSpPr>
          <p:nvPr/>
        </p:nvSpPr>
        <p:spPr>
          <a:xfrm>
            <a:off x="609599" y="1346061"/>
            <a:ext cx="6094209" cy="281404"/>
          </a:xfrm>
          <a:prstGeom prst="rect">
            <a:avLst/>
          </a:prstGeom>
        </p:spPr>
        <p:txBody>
          <a:bodyPr vert="horz" lIns="0" tIns="0" rIns="0" bIns="0" rtlCol="0">
            <a:noAutofit/>
          </a:bodyPr>
          <a:lstStyle>
            <a:lvl1pPr indent="0" defTabSz="914377">
              <a:lnSpc>
                <a:spcPts val="2000"/>
              </a:lnSpc>
              <a:spcBef>
                <a:spcPts val="0"/>
              </a:spcBef>
              <a:spcAft>
                <a:spcPts val="600"/>
              </a:spcAft>
              <a:buClr>
                <a:schemeClr val="tx1"/>
              </a:buClr>
              <a:buFont typeface="Arial" panose="020B0604020202020204" pitchFamily="34" charset="0"/>
              <a:buNone/>
              <a:tabLst/>
              <a:defRPr sz="1000" b="1" i="0" spc="150" baseline="0">
                <a:solidFill>
                  <a:schemeClr val="bg1"/>
                </a:solidFill>
                <a:latin typeface="Gibson SemiBold" pitchFamily="2" charset="77"/>
              </a:defRPr>
            </a:lvl1pPr>
            <a:lvl2pPr marL="7524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2pPr>
            <a:lvl3pPr marL="11969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3pPr>
            <a:lvl4pPr marL="16541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4pPr>
            <a:lvl5pPr marL="21113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5pPr>
            <a:lvl6pPr marL="2514537" indent="-228594" defTabSz="914377">
              <a:lnSpc>
                <a:spcPct val="90000"/>
              </a:lnSpc>
              <a:spcBef>
                <a:spcPts val="500"/>
              </a:spcBef>
              <a:buFont typeface="Arial" panose="020B0604020202020204" pitchFamily="34" charset="0"/>
              <a:buChar char="•"/>
            </a:lvl6pPr>
            <a:lvl7pPr marL="2971726" indent="-228594" defTabSz="914377">
              <a:lnSpc>
                <a:spcPct val="90000"/>
              </a:lnSpc>
              <a:spcBef>
                <a:spcPts val="500"/>
              </a:spcBef>
              <a:buFont typeface="Arial" panose="020B0604020202020204" pitchFamily="34" charset="0"/>
              <a:buChar char="•"/>
            </a:lvl7pPr>
            <a:lvl8pPr marL="3428914" indent="-228594" defTabSz="914377">
              <a:lnSpc>
                <a:spcPct val="90000"/>
              </a:lnSpc>
              <a:spcBef>
                <a:spcPts val="500"/>
              </a:spcBef>
              <a:buFont typeface="Arial" panose="020B0604020202020204" pitchFamily="34" charset="0"/>
              <a:buChar char="•"/>
            </a:lvl8pPr>
            <a:lvl9pPr marL="3886103" indent="-228594" defTabSz="914377">
              <a:lnSpc>
                <a:spcPct val="90000"/>
              </a:lnSpc>
              <a:spcBef>
                <a:spcPts val="500"/>
              </a:spcBef>
              <a:buFont typeface="Arial" panose="020B0604020202020204" pitchFamily="34" charset="0"/>
              <a:buChar char="•"/>
            </a:lvl9pPr>
          </a:lstStyle>
          <a:p>
            <a:pPr marL="0" marR="0" lvl="0" indent="0" algn="l" defTabSz="914377" rtl="0" eaLnBrk="1" fontAlgn="auto" latinLnBrk="0" hangingPunct="1">
              <a:lnSpc>
                <a:spcPts val="2000"/>
              </a:lnSpc>
              <a:spcBef>
                <a:spcPts val="0"/>
              </a:spcBef>
              <a:spcAft>
                <a:spcPts val="600"/>
              </a:spcAft>
              <a:buClr>
                <a:srgbClr val="333F48"/>
              </a:buClr>
              <a:buSzTx/>
              <a:buFont typeface="Arial" panose="020B0604020202020204" pitchFamily="34" charset="0"/>
              <a:buNone/>
              <a:tabLst/>
              <a:defRPr/>
            </a:pPr>
            <a:r>
              <a:rPr kumimoji="0" lang="en-US" sz="1000" b="1" i="0" u="none" strike="noStrike" kern="1200" cap="none" spc="150" normalizeH="0" baseline="0" noProof="0">
                <a:ln>
                  <a:noFill/>
                </a:ln>
                <a:solidFill>
                  <a:srgbClr val="333F48"/>
                </a:solidFill>
                <a:effectLst/>
                <a:uLnTx/>
                <a:uFillTx/>
                <a:latin typeface="Aptos" panose="020B0004020202020204" pitchFamily="34" charset="0"/>
                <a:ea typeface="+mn-ea"/>
                <a:cs typeface="+mn-cs"/>
              </a:rPr>
              <a:t>NAVIGATING TO THE REPORT</a:t>
            </a:r>
          </a:p>
        </p:txBody>
      </p:sp>
      <p:pic>
        <p:nvPicPr>
          <p:cNvPr id="7" name="Picture 6">
            <a:extLst>
              <a:ext uri="{FF2B5EF4-FFF2-40B4-BE49-F238E27FC236}">
                <a16:creationId xmlns:a16="http://schemas.microsoft.com/office/drawing/2014/main" id="{4E540762-BA4F-DAFC-DF68-58EF0A2E3DFB}"/>
              </a:ext>
            </a:extLst>
          </p:cNvPr>
          <p:cNvPicPr>
            <a:picLocks noChangeAspect="1"/>
          </p:cNvPicPr>
          <p:nvPr/>
        </p:nvPicPr>
        <p:blipFill>
          <a:blip r:embed="rId2"/>
          <a:stretch>
            <a:fillRect/>
          </a:stretch>
        </p:blipFill>
        <p:spPr>
          <a:xfrm>
            <a:off x="1042494" y="2484634"/>
            <a:ext cx="1739463" cy="3884474"/>
          </a:xfrm>
          <a:prstGeom prst="rect">
            <a:avLst/>
          </a:prstGeom>
          <a:ln>
            <a:solidFill>
              <a:schemeClr val="accent4"/>
            </a:solidFill>
          </a:ln>
        </p:spPr>
      </p:pic>
      <p:sp>
        <p:nvSpPr>
          <p:cNvPr id="5" name="Rectangle 4">
            <a:extLst>
              <a:ext uri="{FF2B5EF4-FFF2-40B4-BE49-F238E27FC236}">
                <a16:creationId xmlns:a16="http://schemas.microsoft.com/office/drawing/2014/main" id="{411FD7D9-2373-5FCD-8920-69AA153D89E5}"/>
              </a:ext>
            </a:extLst>
          </p:cNvPr>
          <p:cNvSpPr/>
          <p:nvPr/>
        </p:nvSpPr>
        <p:spPr>
          <a:xfrm>
            <a:off x="1042494" y="5789072"/>
            <a:ext cx="589661" cy="238231"/>
          </a:xfrm>
          <a:prstGeom prst="rect">
            <a:avLst/>
          </a:prstGeom>
          <a:noFill/>
          <a:ln w="28575">
            <a:solidFill>
              <a:schemeClr val="accent6"/>
            </a:solidFill>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marL="0" marR="0" lvl="0" indent="0" algn="l" defTabSz="457154" rtl="0" eaLnBrk="1" fontAlgn="auto" latinLnBrk="0" hangingPunct="1">
              <a:lnSpc>
                <a:spcPct val="100000"/>
              </a:lnSpc>
              <a:spcBef>
                <a:spcPts val="0"/>
              </a:spcBef>
              <a:spcAft>
                <a:spcPts val="1800"/>
              </a:spcAft>
              <a:buClrTx/>
              <a:buSzTx/>
              <a:buFontTx/>
              <a:buNone/>
              <a:tabLst/>
              <a:defRPr/>
            </a:pPr>
            <a:endParaRPr kumimoji="0" lang="en-US" sz="1200" b="0" i="0" u="none" strike="noStrike" kern="900" cap="none" spc="20" normalizeH="0" baseline="0" noProof="0">
              <a:ln>
                <a:noFill/>
              </a:ln>
              <a:solidFill>
                <a:srgbClr val="333F48"/>
              </a:solidFill>
              <a:effectLst/>
              <a:uLnTx/>
              <a:uFillTx/>
              <a:latin typeface="Gibson" panose="02000000000000000000" pitchFamily="2" charset="77"/>
              <a:ea typeface="+mn-ea"/>
              <a:cs typeface="+mn-cs"/>
            </a:endParaRPr>
          </a:p>
        </p:txBody>
      </p:sp>
      <p:pic>
        <p:nvPicPr>
          <p:cNvPr id="8" name="Picture 7">
            <a:extLst>
              <a:ext uri="{FF2B5EF4-FFF2-40B4-BE49-F238E27FC236}">
                <a16:creationId xmlns:a16="http://schemas.microsoft.com/office/drawing/2014/main" id="{2BF2768D-C029-3FCC-A7DD-63F63F206E3E}"/>
              </a:ext>
            </a:extLst>
          </p:cNvPr>
          <p:cNvPicPr>
            <a:picLocks noChangeAspect="1"/>
          </p:cNvPicPr>
          <p:nvPr/>
        </p:nvPicPr>
        <p:blipFill>
          <a:blip r:embed="rId3"/>
          <a:stretch>
            <a:fillRect/>
          </a:stretch>
        </p:blipFill>
        <p:spPr>
          <a:xfrm>
            <a:off x="3490453" y="2484634"/>
            <a:ext cx="7472516" cy="3542669"/>
          </a:xfrm>
          <a:prstGeom prst="rect">
            <a:avLst/>
          </a:prstGeom>
          <a:ln>
            <a:solidFill>
              <a:schemeClr val="accent4"/>
            </a:solidFill>
          </a:ln>
        </p:spPr>
      </p:pic>
      <p:sp>
        <p:nvSpPr>
          <p:cNvPr id="10" name="Rectangle 9">
            <a:extLst>
              <a:ext uri="{FF2B5EF4-FFF2-40B4-BE49-F238E27FC236}">
                <a16:creationId xmlns:a16="http://schemas.microsoft.com/office/drawing/2014/main" id="{A0E5BCB6-70B5-43D4-5329-C339D7CDC26F}"/>
              </a:ext>
            </a:extLst>
          </p:cNvPr>
          <p:cNvSpPr/>
          <p:nvPr/>
        </p:nvSpPr>
        <p:spPr>
          <a:xfrm>
            <a:off x="3637039" y="4709881"/>
            <a:ext cx="1623893" cy="225913"/>
          </a:xfrm>
          <a:prstGeom prst="rect">
            <a:avLst/>
          </a:prstGeom>
          <a:noFill/>
          <a:ln w="28575">
            <a:solidFill>
              <a:schemeClr val="accent6"/>
            </a:solidFill>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marL="0" marR="0" lvl="0" indent="0" algn="l" defTabSz="457154" rtl="0" eaLnBrk="1" fontAlgn="auto" latinLnBrk="0" hangingPunct="1">
              <a:lnSpc>
                <a:spcPct val="100000"/>
              </a:lnSpc>
              <a:spcBef>
                <a:spcPts val="0"/>
              </a:spcBef>
              <a:spcAft>
                <a:spcPts val="1800"/>
              </a:spcAft>
              <a:buClrTx/>
              <a:buSzTx/>
              <a:buFontTx/>
              <a:buNone/>
              <a:tabLst/>
              <a:defRPr/>
            </a:pPr>
            <a:endParaRPr kumimoji="0" lang="en-US" sz="1200" b="0" i="0" u="none" strike="noStrike" kern="900" cap="none" spc="20" normalizeH="0" baseline="0" noProof="0">
              <a:ln>
                <a:noFill/>
              </a:ln>
              <a:solidFill>
                <a:srgbClr val="333F48"/>
              </a:solidFill>
              <a:effectLst/>
              <a:uLnTx/>
              <a:uFillTx/>
              <a:latin typeface="Gibson" panose="02000000000000000000" pitchFamily="2" charset="77"/>
              <a:ea typeface="+mn-ea"/>
              <a:cs typeface="+mn-cs"/>
            </a:endParaRPr>
          </a:p>
        </p:txBody>
      </p:sp>
      <p:sp>
        <p:nvSpPr>
          <p:cNvPr id="6" name="Rectangle 5">
            <a:extLst>
              <a:ext uri="{FF2B5EF4-FFF2-40B4-BE49-F238E27FC236}">
                <a16:creationId xmlns:a16="http://schemas.microsoft.com/office/drawing/2014/main" id="{74EE740D-DFC2-08FA-A7C8-241A7C74055B}"/>
              </a:ext>
            </a:extLst>
          </p:cNvPr>
          <p:cNvSpPr/>
          <p:nvPr/>
        </p:nvSpPr>
        <p:spPr>
          <a:xfrm>
            <a:off x="3637039" y="3922829"/>
            <a:ext cx="859805" cy="225913"/>
          </a:xfrm>
          <a:prstGeom prst="rect">
            <a:avLst/>
          </a:prstGeom>
          <a:noFill/>
          <a:ln w="28575">
            <a:solidFill>
              <a:schemeClr val="accent6"/>
            </a:solidFill>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marL="0" marR="0" lvl="0" indent="0" algn="l" defTabSz="457154" rtl="0" eaLnBrk="1" fontAlgn="auto" latinLnBrk="0" hangingPunct="1">
              <a:lnSpc>
                <a:spcPct val="100000"/>
              </a:lnSpc>
              <a:spcBef>
                <a:spcPts val="0"/>
              </a:spcBef>
              <a:spcAft>
                <a:spcPts val="1800"/>
              </a:spcAft>
              <a:buClrTx/>
              <a:buSzTx/>
              <a:buFontTx/>
              <a:buNone/>
              <a:tabLst/>
              <a:defRPr/>
            </a:pPr>
            <a:endParaRPr kumimoji="0" lang="en-US" sz="1200" b="0" i="0" u="none" strike="noStrike" kern="900" cap="none" spc="20" normalizeH="0" baseline="0" noProof="0">
              <a:ln>
                <a:noFill/>
              </a:ln>
              <a:solidFill>
                <a:srgbClr val="333F48"/>
              </a:solidFill>
              <a:effectLst/>
              <a:uLnTx/>
              <a:uFillTx/>
              <a:latin typeface="Gibson" panose="02000000000000000000" pitchFamily="2" charset="77"/>
              <a:ea typeface="+mn-ea"/>
              <a:cs typeface="+mn-cs"/>
            </a:endParaRPr>
          </a:p>
        </p:txBody>
      </p:sp>
    </p:spTree>
    <p:extLst>
      <p:ext uri="{BB962C8B-B14F-4D97-AF65-F5344CB8AC3E}">
        <p14:creationId xmlns:p14="http://schemas.microsoft.com/office/powerpoint/2010/main" val="3769432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C27EC2-B314-0FFA-64A1-0FEDB534790B}"/>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9FC22131-0E94-2904-8A36-9E0A0C69CE24}"/>
              </a:ext>
            </a:extLst>
          </p:cNvPr>
          <p:cNvSpPr>
            <a:spLocks noGrp="1"/>
          </p:cNvSpPr>
          <p:nvPr>
            <p:ph type="body" sz="quarter" idx="79"/>
          </p:nvPr>
        </p:nvSpPr>
        <p:spPr>
          <a:xfrm>
            <a:off x="609600" y="1649674"/>
            <a:ext cx="10972800" cy="566309"/>
          </a:xfrm>
        </p:spPr>
        <p:txBody>
          <a:bodyPr/>
          <a:lstStyle/>
          <a:p>
            <a:r>
              <a:rPr lang="en-US">
                <a:latin typeface="Aptos" panose="020B0004020202020204" pitchFamily="34" charset="0"/>
              </a:rPr>
              <a:t>On the reports page users have the option to select parameters for the report including output format, start year, and end year.</a:t>
            </a:r>
          </a:p>
        </p:txBody>
      </p:sp>
      <p:sp>
        <p:nvSpPr>
          <p:cNvPr id="3" name="Title 2">
            <a:extLst>
              <a:ext uri="{FF2B5EF4-FFF2-40B4-BE49-F238E27FC236}">
                <a16:creationId xmlns:a16="http://schemas.microsoft.com/office/drawing/2014/main" id="{D85F3C0B-1CB2-C950-D13D-BD8E8C2D1994}"/>
              </a:ext>
            </a:extLst>
          </p:cNvPr>
          <p:cNvSpPr>
            <a:spLocks noGrp="1"/>
          </p:cNvSpPr>
          <p:nvPr>
            <p:ph type="title"/>
          </p:nvPr>
        </p:nvSpPr>
        <p:spPr/>
        <p:txBody>
          <a:bodyPr/>
          <a:lstStyle/>
          <a:p>
            <a:r>
              <a:rPr lang="en-US">
                <a:latin typeface="Aptos" panose="020B0004020202020204" pitchFamily="34" charset="0"/>
              </a:rPr>
              <a:t>Claims Expenditures &amp; Premium Data Report</a:t>
            </a:r>
          </a:p>
        </p:txBody>
      </p:sp>
      <p:sp>
        <p:nvSpPr>
          <p:cNvPr id="4" name="Text Placeholder 2">
            <a:extLst>
              <a:ext uri="{FF2B5EF4-FFF2-40B4-BE49-F238E27FC236}">
                <a16:creationId xmlns:a16="http://schemas.microsoft.com/office/drawing/2014/main" id="{22AB5A22-0A55-B8A8-F5F8-DF4B9B849E5B}"/>
              </a:ext>
            </a:extLst>
          </p:cNvPr>
          <p:cNvSpPr txBox="1">
            <a:spLocks/>
          </p:cNvSpPr>
          <p:nvPr/>
        </p:nvSpPr>
        <p:spPr>
          <a:xfrm>
            <a:off x="609599" y="1346061"/>
            <a:ext cx="6094209" cy="281404"/>
          </a:xfrm>
          <a:prstGeom prst="rect">
            <a:avLst/>
          </a:prstGeom>
        </p:spPr>
        <p:txBody>
          <a:bodyPr vert="horz" lIns="0" tIns="0" rIns="0" bIns="0" rtlCol="0">
            <a:noAutofit/>
          </a:bodyPr>
          <a:lstStyle>
            <a:lvl1pPr indent="0" defTabSz="914377">
              <a:lnSpc>
                <a:spcPts val="2000"/>
              </a:lnSpc>
              <a:spcBef>
                <a:spcPts val="0"/>
              </a:spcBef>
              <a:spcAft>
                <a:spcPts val="600"/>
              </a:spcAft>
              <a:buClr>
                <a:schemeClr val="tx1"/>
              </a:buClr>
              <a:buFont typeface="Arial" panose="020B0604020202020204" pitchFamily="34" charset="0"/>
              <a:buNone/>
              <a:tabLst/>
              <a:defRPr sz="1000" b="1" i="0" spc="150" baseline="0">
                <a:solidFill>
                  <a:schemeClr val="bg1"/>
                </a:solidFill>
                <a:latin typeface="Gibson SemiBold" pitchFamily="2" charset="77"/>
              </a:defRPr>
            </a:lvl1pPr>
            <a:lvl2pPr marL="7524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2pPr>
            <a:lvl3pPr marL="11969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3pPr>
            <a:lvl4pPr marL="16541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4pPr>
            <a:lvl5pPr marL="21113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5pPr>
            <a:lvl6pPr marL="2514537" indent="-228594" defTabSz="914377">
              <a:lnSpc>
                <a:spcPct val="90000"/>
              </a:lnSpc>
              <a:spcBef>
                <a:spcPts val="500"/>
              </a:spcBef>
              <a:buFont typeface="Arial" panose="020B0604020202020204" pitchFamily="34" charset="0"/>
              <a:buChar char="•"/>
            </a:lvl6pPr>
            <a:lvl7pPr marL="2971726" indent="-228594" defTabSz="914377">
              <a:lnSpc>
                <a:spcPct val="90000"/>
              </a:lnSpc>
              <a:spcBef>
                <a:spcPts val="500"/>
              </a:spcBef>
              <a:buFont typeface="Arial" panose="020B0604020202020204" pitchFamily="34" charset="0"/>
              <a:buChar char="•"/>
            </a:lvl7pPr>
            <a:lvl8pPr marL="3428914" indent="-228594" defTabSz="914377">
              <a:lnSpc>
                <a:spcPct val="90000"/>
              </a:lnSpc>
              <a:spcBef>
                <a:spcPts val="500"/>
              </a:spcBef>
              <a:buFont typeface="Arial" panose="020B0604020202020204" pitchFamily="34" charset="0"/>
              <a:buChar char="•"/>
            </a:lvl8pPr>
            <a:lvl9pPr marL="3886103" indent="-228594" defTabSz="914377">
              <a:lnSpc>
                <a:spcPct val="90000"/>
              </a:lnSpc>
              <a:spcBef>
                <a:spcPts val="500"/>
              </a:spcBef>
              <a:buFont typeface="Arial" panose="020B0604020202020204" pitchFamily="34" charset="0"/>
              <a:buChar char="•"/>
            </a:lvl9pPr>
          </a:lstStyle>
          <a:p>
            <a:pPr marL="0" marR="0" lvl="0" indent="0" algn="l" defTabSz="914377" rtl="0" eaLnBrk="1" fontAlgn="auto" latinLnBrk="0" hangingPunct="1">
              <a:lnSpc>
                <a:spcPts val="2000"/>
              </a:lnSpc>
              <a:spcBef>
                <a:spcPts val="0"/>
              </a:spcBef>
              <a:spcAft>
                <a:spcPts val="600"/>
              </a:spcAft>
              <a:buClr>
                <a:srgbClr val="333F48"/>
              </a:buClr>
              <a:buSzTx/>
              <a:buFont typeface="Arial" panose="020B0604020202020204" pitchFamily="34" charset="0"/>
              <a:buNone/>
              <a:tabLst/>
              <a:defRPr/>
            </a:pPr>
            <a:r>
              <a:rPr kumimoji="0" lang="en-US" sz="1000" b="1" i="0" u="none" strike="noStrike" kern="1200" cap="none" spc="150" normalizeH="0" baseline="0" noProof="0">
                <a:ln>
                  <a:noFill/>
                </a:ln>
                <a:solidFill>
                  <a:srgbClr val="333F48"/>
                </a:solidFill>
                <a:effectLst/>
                <a:uLnTx/>
                <a:uFillTx/>
                <a:latin typeface="Aptos" panose="020B0004020202020204" pitchFamily="34" charset="0"/>
                <a:ea typeface="+mn-ea"/>
                <a:cs typeface="+mn-cs"/>
              </a:rPr>
              <a:t>RUNNING THE REPORT</a:t>
            </a:r>
          </a:p>
        </p:txBody>
      </p:sp>
      <p:pic>
        <p:nvPicPr>
          <p:cNvPr id="9" name="Picture 8">
            <a:extLst>
              <a:ext uri="{FF2B5EF4-FFF2-40B4-BE49-F238E27FC236}">
                <a16:creationId xmlns:a16="http://schemas.microsoft.com/office/drawing/2014/main" id="{DBE15792-CC15-B33E-0E6B-9BB37A5F21A1}"/>
              </a:ext>
            </a:extLst>
          </p:cNvPr>
          <p:cNvPicPr>
            <a:picLocks noChangeAspect="1"/>
          </p:cNvPicPr>
          <p:nvPr/>
        </p:nvPicPr>
        <p:blipFill>
          <a:blip r:embed="rId2"/>
          <a:stretch>
            <a:fillRect/>
          </a:stretch>
        </p:blipFill>
        <p:spPr>
          <a:xfrm>
            <a:off x="779689" y="2238192"/>
            <a:ext cx="10632622" cy="2724609"/>
          </a:xfrm>
          <a:prstGeom prst="rect">
            <a:avLst/>
          </a:prstGeom>
          <a:ln>
            <a:solidFill>
              <a:schemeClr val="accent4"/>
            </a:solidFill>
          </a:ln>
        </p:spPr>
      </p:pic>
    </p:spTree>
    <p:extLst>
      <p:ext uri="{BB962C8B-B14F-4D97-AF65-F5344CB8AC3E}">
        <p14:creationId xmlns:p14="http://schemas.microsoft.com/office/powerpoint/2010/main" val="33593994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821183-ED20-86C4-B8A5-D20213D5F92D}"/>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D3D19396-4560-C71A-9244-0936AF94EBCC}"/>
              </a:ext>
            </a:extLst>
          </p:cNvPr>
          <p:cNvSpPr>
            <a:spLocks noGrp="1"/>
          </p:cNvSpPr>
          <p:nvPr>
            <p:ph type="body" sz="quarter" idx="79"/>
          </p:nvPr>
        </p:nvSpPr>
        <p:spPr>
          <a:xfrm>
            <a:off x="609600" y="1649674"/>
            <a:ext cx="10972800" cy="566309"/>
          </a:xfrm>
        </p:spPr>
        <p:txBody>
          <a:bodyPr/>
          <a:lstStyle/>
          <a:p>
            <a:r>
              <a:rPr lang="en-US">
                <a:latin typeface="Aptos" panose="020B0004020202020204" pitchFamily="34" charset="0"/>
              </a:rPr>
              <a:t>Once the report is generated, the file will be downloaded to the browser and be viewable to the users. </a:t>
            </a:r>
          </a:p>
        </p:txBody>
      </p:sp>
      <p:sp>
        <p:nvSpPr>
          <p:cNvPr id="3" name="Title 2">
            <a:extLst>
              <a:ext uri="{FF2B5EF4-FFF2-40B4-BE49-F238E27FC236}">
                <a16:creationId xmlns:a16="http://schemas.microsoft.com/office/drawing/2014/main" id="{8758D098-5EEB-D160-D1F4-AC6E988DCB4E}"/>
              </a:ext>
            </a:extLst>
          </p:cNvPr>
          <p:cNvSpPr>
            <a:spLocks noGrp="1"/>
          </p:cNvSpPr>
          <p:nvPr>
            <p:ph type="title"/>
          </p:nvPr>
        </p:nvSpPr>
        <p:spPr/>
        <p:txBody>
          <a:bodyPr/>
          <a:lstStyle/>
          <a:p>
            <a:r>
              <a:rPr lang="en-US">
                <a:latin typeface="Aptos" panose="020B0004020202020204" pitchFamily="34" charset="0"/>
              </a:rPr>
              <a:t>Claims Expenditures &amp; Premium Data Report</a:t>
            </a:r>
          </a:p>
        </p:txBody>
      </p:sp>
      <p:sp>
        <p:nvSpPr>
          <p:cNvPr id="4" name="Text Placeholder 2">
            <a:extLst>
              <a:ext uri="{FF2B5EF4-FFF2-40B4-BE49-F238E27FC236}">
                <a16:creationId xmlns:a16="http://schemas.microsoft.com/office/drawing/2014/main" id="{2C9D058F-0EB7-1F1C-B6D0-B39CB1F6EAB1}"/>
              </a:ext>
            </a:extLst>
          </p:cNvPr>
          <p:cNvSpPr txBox="1">
            <a:spLocks/>
          </p:cNvSpPr>
          <p:nvPr/>
        </p:nvSpPr>
        <p:spPr>
          <a:xfrm>
            <a:off x="609599" y="1346061"/>
            <a:ext cx="6094209" cy="281404"/>
          </a:xfrm>
          <a:prstGeom prst="rect">
            <a:avLst/>
          </a:prstGeom>
        </p:spPr>
        <p:txBody>
          <a:bodyPr vert="horz" lIns="0" tIns="0" rIns="0" bIns="0" rtlCol="0">
            <a:noAutofit/>
          </a:bodyPr>
          <a:lstStyle>
            <a:lvl1pPr indent="0" defTabSz="914377">
              <a:lnSpc>
                <a:spcPts val="2000"/>
              </a:lnSpc>
              <a:spcBef>
                <a:spcPts val="0"/>
              </a:spcBef>
              <a:spcAft>
                <a:spcPts val="600"/>
              </a:spcAft>
              <a:buClr>
                <a:schemeClr val="tx1"/>
              </a:buClr>
              <a:buFont typeface="Arial" panose="020B0604020202020204" pitchFamily="34" charset="0"/>
              <a:buNone/>
              <a:tabLst/>
              <a:defRPr sz="1000" b="1" i="0" spc="150" baseline="0">
                <a:solidFill>
                  <a:schemeClr val="bg1"/>
                </a:solidFill>
                <a:latin typeface="Gibson SemiBold" pitchFamily="2" charset="77"/>
              </a:defRPr>
            </a:lvl1pPr>
            <a:lvl2pPr marL="7524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2pPr>
            <a:lvl3pPr marL="11969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3pPr>
            <a:lvl4pPr marL="16541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4pPr>
            <a:lvl5pPr marL="21113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5pPr>
            <a:lvl6pPr marL="2514537" indent="-228594" defTabSz="914377">
              <a:lnSpc>
                <a:spcPct val="90000"/>
              </a:lnSpc>
              <a:spcBef>
                <a:spcPts val="500"/>
              </a:spcBef>
              <a:buFont typeface="Arial" panose="020B0604020202020204" pitchFamily="34" charset="0"/>
              <a:buChar char="•"/>
            </a:lvl6pPr>
            <a:lvl7pPr marL="2971726" indent="-228594" defTabSz="914377">
              <a:lnSpc>
                <a:spcPct val="90000"/>
              </a:lnSpc>
              <a:spcBef>
                <a:spcPts val="500"/>
              </a:spcBef>
              <a:buFont typeface="Arial" panose="020B0604020202020204" pitchFamily="34" charset="0"/>
              <a:buChar char="•"/>
            </a:lvl7pPr>
            <a:lvl8pPr marL="3428914" indent="-228594" defTabSz="914377">
              <a:lnSpc>
                <a:spcPct val="90000"/>
              </a:lnSpc>
              <a:spcBef>
                <a:spcPts val="500"/>
              </a:spcBef>
              <a:buFont typeface="Arial" panose="020B0604020202020204" pitchFamily="34" charset="0"/>
              <a:buChar char="•"/>
            </a:lvl8pPr>
            <a:lvl9pPr marL="3886103" indent="-228594" defTabSz="914377">
              <a:lnSpc>
                <a:spcPct val="90000"/>
              </a:lnSpc>
              <a:spcBef>
                <a:spcPts val="500"/>
              </a:spcBef>
              <a:buFont typeface="Arial" panose="020B0604020202020204" pitchFamily="34" charset="0"/>
              <a:buChar char="•"/>
            </a:lvl9pPr>
          </a:lstStyle>
          <a:p>
            <a:pPr marL="0" marR="0" lvl="0" indent="0" algn="l" defTabSz="914377" rtl="0" eaLnBrk="1" fontAlgn="auto" latinLnBrk="0" hangingPunct="1">
              <a:lnSpc>
                <a:spcPts val="2000"/>
              </a:lnSpc>
              <a:spcBef>
                <a:spcPts val="0"/>
              </a:spcBef>
              <a:spcAft>
                <a:spcPts val="600"/>
              </a:spcAft>
              <a:buClr>
                <a:srgbClr val="333F48"/>
              </a:buClr>
              <a:buSzTx/>
              <a:buFont typeface="Arial" panose="020B0604020202020204" pitchFamily="34" charset="0"/>
              <a:buNone/>
              <a:tabLst/>
              <a:defRPr/>
            </a:pPr>
            <a:r>
              <a:rPr kumimoji="0" lang="en-US" sz="1000" b="1" i="0" u="none" strike="noStrike" kern="1200" cap="none" spc="150" normalizeH="0" baseline="0" noProof="0">
                <a:ln>
                  <a:noFill/>
                </a:ln>
                <a:solidFill>
                  <a:srgbClr val="333F48"/>
                </a:solidFill>
                <a:effectLst/>
                <a:uLnTx/>
                <a:uFillTx/>
                <a:latin typeface="Aptos" panose="020B0004020202020204" pitchFamily="34" charset="0"/>
                <a:ea typeface="+mn-ea"/>
                <a:cs typeface="+mn-cs"/>
              </a:rPr>
              <a:t>REPORT OUTPUT</a:t>
            </a:r>
          </a:p>
        </p:txBody>
      </p:sp>
      <p:grpSp>
        <p:nvGrpSpPr>
          <p:cNvPr id="8" name="Group 2">
            <a:extLst>
              <a:ext uri="{FF2B5EF4-FFF2-40B4-BE49-F238E27FC236}">
                <a16:creationId xmlns:a16="http://schemas.microsoft.com/office/drawing/2014/main" id="{4C75A93A-742E-60B4-B46B-7EFB66BE2C58}"/>
              </a:ext>
            </a:extLst>
          </p:cNvPr>
          <p:cNvGrpSpPr>
            <a:grpSpLocks/>
          </p:cNvGrpSpPr>
          <p:nvPr/>
        </p:nvGrpSpPr>
        <p:grpSpPr bwMode="auto">
          <a:xfrm>
            <a:off x="905257" y="2679192"/>
            <a:ext cx="10085832" cy="2529134"/>
            <a:chOff x="105670350" y="109229928"/>
            <a:chExt cx="9052560" cy="1918164"/>
          </a:xfrm>
        </p:grpSpPr>
        <p:pic>
          <p:nvPicPr>
            <p:cNvPr id="5123" name="Picture 3">
              <a:extLst>
                <a:ext uri="{FF2B5EF4-FFF2-40B4-BE49-F238E27FC236}">
                  <a16:creationId xmlns:a16="http://schemas.microsoft.com/office/drawing/2014/main" id="{3233985D-36D1-0921-B8E0-DBBC6FAC083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670350" y="109229928"/>
              <a:ext cx="9052560" cy="1918164"/>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9" name="Rectangle 4">
              <a:extLst>
                <a:ext uri="{FF2B5EF4-FFF2-40B4-BE49-F238E27FC236}">
                  <a16:creationId xmlns:a16="http://schemas.microsoft.com/office/drawing/2014/main" id="{33D2A3B8-4BE4-9334-D4DA-B7C021AECC45}"/>
                </a:ext>
              </a:extLst>
            </p:cNvPr>
            <p:cNvSpPr>
              <a:spLocks noChangeArrowheads="1"/>
            </p:cNvSpPr>
            <p:nvPr/>
          </p:nvSpPr>
          <p:spPr bwMode="auto">
            <a:xfrm>
              <a:off x="106669489" y="110001269"/>
              <a:ext cx="662152" cy="1136313"/>
            </a:xfrm>
            <a:prstGeom prst="rect">
              <a:avLst/>
            </a:prstGeom>
            <a:solidFill>
              <a:srgbClr val="FFFFFF"/>
            </a:solidFill>
            <a:ln>
              <a:noFill/>
            </a:ln>
            <a:effectLst/>
            <a:extLs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endParaRPr lang="en-US"/>
            </a:p>
          </p:txBody>
        </p:sp>
        <p:sp>
          <p:nvSpPr>
            <p:cNvPr id="10" name="Rectangle 5">
              <a:extLst>
                <a:ext uri="{FF2B5EF4-FFF2-40B4-BE49-F238E27FC236}">
                  <a16:creationId xmlns:a16="http://schemas.microsoft.com/office/drawing/2014/main" id="{B4A286C9-836F-19F6-29F4-F118D191ADF7}"/>
                </a:ext>
              </a:extLst>
            </p:cNvPr>
            <p:cNvSpPr>
              <a:spLocks noChangeArrowheads="1"/>
            </p:cNvSpPr>
            <p:nvPr/>
          </p:nvSpPr>
          <p:spPr bwMode="auto">
            <a:xfrm>
              <a:off x="105680861" y="110011779"/>
              <a:ext cx="447346" cy="1125803"/>
            </a:xfrm>
            <a:prstGeom prst="rect">
              <a:avLst/>
            </a:prstGeom>
            <a:solidFill>
              <a:srgbClr val="FFFFFF"/>
            </a:solidFill>
            <a:ln>
              <a:noFill/>
            </a:ln>
            <a:effectLst/>
            <a:extLs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39913557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DED2653-9788-D49D-982C-68B170C2C9A9}"/>
              </a:ext>
            </a:extLst>
          </p:cNvPr>
          <p:cNvSpPr>
            <a:spLocks noGrp="1"/>
          </p:cNvSpPr>
          <p:nvPr>
            <p:ph type="body" sz="quarter" idx="18"/>
          </p:nvPr>
        </p:nvSpPr>
        <p:spPr/>
        <p:txBody>
          <a:bodyPr/>
          <a:lstStyle/>
          <a:p>
            <a:r>
              <a:rPr lang="en-US"/>
              <a:t>For any questions after this presentation, reach out to </a:t>
            </a:r>
            <a:r>
              <a:rPr lang="en-US">
                <a:hlinkClick r:id="rId3">
                  <a:extLst>
                    <a:ext uri="{A12FA001-AC4F-418D-AE19-62706E023703}">
                      <ahyp:hlinkClr xmlns:ahyp="http://schemas.microsoft.com/office/drawing/2018/hyperlinkcolor" val="tx"/>
                    </a:ext>
                  </a:extLst>
                </a:hlinkClick>
              </a:rPr>
              <a:t>CARDS@dir.nv.gov</a:t>
            </a:r>
            <a:endParaRPr lang="en-US"/>
          </a:p>
        </p:txBody>
      </p:sp>
      <p:sp>
        <p:nvSpPr>
          <p:cNvPr id="3" name="Title 2">
            <a:extLst>
              <a:ext uri="{FF2B5EF4-FFF2-40B4-BE49-F238E27FC236}">
                <a16:creationId xmlns:a16="http://schemas.microsoft.com/office/drawing/2014/main" id="{32019F26-F511-0FA3-651C-07B7B278ADEE}"/>
              </a:ext>
            </a:extLst>
          </p:cNvPr>
          <p:cNvSpPr>
            <a:spLocks noGrp="1"/>
          </p:cNvSpPr>
          <p:nvPr>
            <p:ph type="title"/>
          </p:nvPr>
        </p:nvSpPr>
        <p:spPr/>
        <p:txBody>
          <a:bodyPr/>
          <a:lstStyle/>
          <a:p>
            <a:r>
              <a:rPr lang="en-US"/>
              <a:t>Questions? </a:t>
            </a:r>
          </a:p>
        </p:txBody>
      </p:sp>
      <p:sp>
        <p:nvSpPr>
          <p:cNvPr id="4" name="Text Placeholder 3">
            <a:extLst>
              <a:ext uri="{FF2B5EF4-FFF2-40B4-BE49-F238E27FC236}">
                <a16:creationId xmlns:a16="http://schemas.microsoft.com/office/drawing/2014/main" id="{43ED0796-B465-C58F-973B-67F2A3C8953C}"/>
              </a:ext>
            </a:extLst>
          </p:cNvPr>
          <p:cNvSpPr>
            <a:spLocks noGrp="1"/>
          </p:cNvSpPr>
          <p:nvPr>
            <p:ph type="body" sz="quarter" idx="17"/>
          </p:nvPr>
        </p:nvSpPr>
        <p:spPr/>
        <p:txBody>
          <a:bodyPr/>
          <a:lstStyle/>
          <a:p>
            <a:r>
              <a:rPr lang="en-US">
                <a:latin typeface="Gibson SemiBold"/>
              </a:rPr>
              <a:t>CARDS 302: Claims Expenditure reporting, assessments, invoicing, and payment processing</a:t>
            </a:r>
            <a:endParaRPr lang="en-US"/>
          </a:p>
        </p:txBody>
      </p:sp>
    </p:spTree>
    <p:extLst>
      <p:ext uri="{BB962C8B-B14F-4D97-AF65-F5344CB8AC3E}">
        <p14:creationId xmlns:p14="http://schemas.microsoft.com/office/powerpoint/2010/main" val="660346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4BD57E-60B4-62A4-B02D-76B951E57951}"/>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504FFBF0-FEF2-8B29-FB11-05AAC64E1041}"/>
              </a:ext>
            </a:extLst>
          </p:cNvPr>
          <p:cNvSpPr/>
          <p:nvPr/>
        </p:nvSpPr>
        <p:spPr>
          <a:xfrm>
            <a:off x="10463917" y="6071615"/>
            <a:ext cx="1502796" cy="694945"/>
          </a:xfrm>
          <a:prstGeom prst="rect">
            <a:avLst/>
          </a:prstGeom>
          <a:solidFill>
            <a:schemeClr val="bg1"/>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3" name="Text Placeholder 2">
            <a:extLst>
              <a:ext uri="{FF2B5EF4-FFF2-40B4-BE49-F238E27FC236}">
                <a16:creationId xmlns:a16="http://schemas.microsoft.com/office/drawing/2014/main" id="{06D8FDF4-95DC-D59E-36B8-CA9A17B1F4DC}"/>
              </a:ext>
            </a:extLst>
          </p:cNvPr>
          <p:cNvSpPr>
            <a:spLocks noGrp="1"/>
          </p:cNvSpPr>
          <p:nvPr>
            <p:ph type="body" sz="quarter" idx="19"/>
          </p:nvPr>
        </p:nvSpPr>
        <p:spPr/>
        <p:txBody>
          <a:bodyPr vert="horz" lIns="0" tIns="0" rIns="0" bIns="0" rtlCol="0" anchor="t">
            <a:noAutofit/>
          </a:bodyPr>
          <a:lstStyle/>
          <a:p>
            <a:r>
              <a:rPr lang="en-US">
                <a:latin typeface="Aptos"/>
              </a:rPr>
              <a:t>PAYING INVOICES IN CARDS</a:t>
            </a:r>
            <a:endParaRPr lang="en-US">
              <a:latin typeface="Aptos" panose="020B0004020202020204" pitchFamily="34" charset="0"/>
            </a:endParaRPr>
          </a:p>
        </p:txBody>
      </p:sp>
      <p:sp>
        <p:nvSpPr>
          <p:cNvPr id="4" name="Title 3">
            <a:extLst>
              <a:ext uri="{FF2B5EF4-FFF2-40B4-BE49-F238E27FC236}">
                <a16:creationId xmlns:a16="http://schemas.microsoft.com/office/drawing/2014/main" id="{9186C9BC-228A-CD02-16DD-99FFF8C9CB66}"/>
              </a:ext>
            </a:extLst>
          </p:cNvPr>
          <p:cNvSpPr>
            <a:spLocks noGrp="1"/>
          </p:cNvSpPr>
          <p:nvPr>
            <p:ph type="title"/>
          </p:nvPr>
        </p:nvSpPr>
        <p:spPr/>
        <p:txBody>
          <a:bodyPr/>
          <a:lstStyle/>
          <a:p>
            <a:r>
              <a:rPr lang="en-US">
                <a:latin typeface="Aptos"/>
              </a:rPr>
              <a:t>Payment Processing &amp; Recording</a:t>
            </a:r>
            <a:endParaRPr lang="en-US">
              <a:latin typeface="Aptos" panose="020B0004020202020204" pitchFamily="34" charset="0"/>
            </a:endParaRPr>
          </a:p>
        </p:txBody>
      </p:sp>
      <p:pic>
        <p:nvPicPr>
          <p:cNvPr id="6" name="Picture Placeholder 8">
            <a:extLst>
              <a:ext uri="{FF2B5EF4-FFF2-40B4-BE49-F238E27FC236}">
                <a16:creationId xmlns:a16="http://schemas.microsoft.com/office/drawing/2014/main" id="{30F46281-5935-F510-389A-8CF867EA3362}"/>
              </a:ext>
            </a:extLst>
          </p:cNvPr>
          <p:cNvPicPr>
            <a:picLocks noGrp="1" noChangeAspect="1"/>
          </p:cNvPicPr>
          <p:nvPr>
            <p:ph type="pic" sz="quarter" idx="13"/>
          </p:nvPr>
        </p:nvPicPr>
        <p:blipFill>
          <a:blip r:embed="rId3"/>
          <a:srcRect l="20649" r="20649"/>
          <a:stretch>
            <a:fillRect/>
          </a:stretch>
        </p:blipFill>
        <p:spPr>
          <a:xfrm>
            <a:off x="7364413" y="685800"/>
            <a:ext cx="4827587" cy="5486400"/>
          </a:xfrm>
        </p:spPr>
      </p:pic>
    </p:spTree>
    <p:extLst>
      <p:ext uri="{BB962C8B-B14F-4D97-AF65-F5344CB8AC3E}">
        <p14:creationId xmlns:p14="http://schemas.microsoft.com/office/powerpoint/2010/main" val="34834114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578D0C-D462-2D28-0791-B7D8229B4A27}"/>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53F31374-8304-3327-DC41-0E72C49AFF64}"/>
              </a:ext>
            </a:extLst>
          </p:cNvPr>
          <p:cNvSpPr>
            <a:spLocks noGrp="1"/>
          </p:cNvSpPr>
          <p:nvPr>
            <p:ph type="body" sz="quarter" idx="16"/>
          </p:nvPr>
        </p:nvSpPr>
        <p:spPr/>
        <p:txBody>
          <a:bodyPr/>
          <a:lstStyle/>
          <a:p>
            <a:r>
              <a:rPr lang="en-US"/>
              <a:t>User permissions</a:t>
            </a:r>
          </a:p>
          <a:p>
            <a:r>
              <a:rPr lang="en-US"/>
              <a:t>Notifications</a:t>
            </a:r>
          </a:p>
          <a:p>
            <a:r>
              <a:rPr lang="en-US"/>
              <a:t>Navigation </a:t>
            </a:r>
          </a:p>
          <a:p>
            <a:r>
              <a:rPr lang="en-US"/>
              <a:t>Payment methods</a:t>
            </a:r>
          </a:p>
          <a:p>
            <a:r>
              <a:rPr lang="en-US"/>
              <a:t>Reports</a:t>
            </a:r>
          </a:p>
        </p:txBody>
      </p:sp>
      <p:sp>
        <p:nvSpPr>
          <p:cNvPr id="3" name="Text Placeholder 2">
            <a:extLst>
              <a:ext uri="{FF2B5EF4-FFF2-40B4-BE49-F238E27FC236}">
                <a16:creationId xmlns:a16="http://schemas.microsoft.com/office/drawing/2014/main" id="{905B53D0-A953-37AF-4F6F-03AA359EC82D}"/>
              </a:ext>
            </a:extLst>
          </p:cNvPr>
          <p:cNvSpPr>
            <a:spLocks noGrp="1"/>
          </p:cNvSpPr>
          <p:nvPr>
            <p:ph type="body" sz="quarter" idx="70"/>
          </p:nvPr>
        </p:nvSpPr>
        <p:spPr/>
        <p:txBody>
          <a:bodyPr/>
          <a:lstStyle/>
          <a:p>
            <a:r>
              <a:rPr lang="en-US"/>
              <a:t>At the completion of this module, training participants will be able to view and pay invoices in the CARDS system</a:t>
            </a:r>
          </a:p>
        </p:txBody>
      </p:sp>
      <p:sp>
        <p:nvSpPr>
          <p:cNvPr id="4" name="Text Placeholder 3">
            <a:extLst>
              <a:ext uri="{FF2B5EF4-FFF2-40B4-BE49-F238E27FC236}">
                <a16:creationId xmlns:a16="http://schemas.microsoft.com/office/drawing/2014/main" id="{BCD00513-9F13-8249-9CC4-FDE695278F7F}"/>
              </a:ext>
            </a:extLst>
          </p:cNvPr>
          <p:cNvSpPr>
            <a:spLocks noGrp="1"/>
          </p:cNvSpPr>
          <p:nvPr>
            <p:ph type="body" sz="quarter" idx="15"/>
          </p:nvPr>
        </p:nvSpPr>
        <p:spPr/>
        <p:txBody>
          <a:bodyPr/>
          <a:lstStyle/>
          <a:p>
            <a:r>
              <a:rPr lang="en-US"/>
              <a:t>Objectives</a:t>
            </a:r>
          </a:p>
        </p:txBody>
      </p:sp>
      <p:sp>
        <p:nvSpPr>
          <p:cNvPr id="5" name="Title 4">
            <a:extLst>
              <a:ext uri="{FF2B5EF4-FFF2-40B4-BE49-F238E27FC236}">
                <a16:creationId xmlns:a16="http://schemas.microsoft.com/office/drawing/2014/main" id="{8A50F3C8-2FEE-B2AC-B09A-EB1E6470AF05}"/>
              </a:ext>
            </a:extLst>
          </p:cNvPr>
          <p:cNvSpPr>
            <a:spLocks noGrp="1"/>
          </p:cNvSpPr>
          <p:nvPr>
            <p:ph type="title"/>
          </p:nvPr>
        </p:nvSpPr>
        <p:spPr/>
        <p:txBody>
          <a:bodyPr/>
          <a:lstStyle/>
          <a:p>
            <a:r>
              <a:rPr lang="en-US">
                <a:latin typeface="Gibson Book"/>
              </a:rPr>
              <a:t>Payment Processing &amp; Recording</a:t>
            </a:r>
            <a:endParaRPr lang="en-US"/>
          </a:p>
        </p:txBody>
      </p:sp>
      <p:sp>
        <p:nvSpPr>
          <p:cNvPr id="6" name="Rectangle 5">
            <a:extLst>
              <a:ext uri="{FF2B5EF4-FFF2-40B4-BE49-F238E27FC236}">
                <a16:creationId xmlns:a16="http://schemas.microsoft.com/office/drawing/2014/main" id="{F76B9C24-69F0-08A9-FFB9-BE97ED13848E}"/>
              </a:ext>
            </a:extLst>
          </p:cNvPr>
          <p:cNvSpPr/>
          <p:nvPr/>
        </p:nvSpPr>
        <p:spPr>
          <a:xfrm>
            <a:off x="9923228" y="6071615"/>
            <a:ext cx="2043485" cy="694945"/>
          </a:xfrm>
          <a:prstGeom prst="rect">
            <a:avLst/>
          </a:prstGeom>
          <a:solidFill>
            <a:schemeClr val="bg1"/>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marL="0" marR="0" lvl="0" indent="0" algn="l" defTabSz="457154" rtl="0" eaLnBrk="1" fontAlgn="auto" latinLnBrk="0" hangingPunct="1">
              <a:lnSpc>
                <a:spcPct val="100000"/>
              </a:lnSpc>
              <a:spcBef>
                <a:spcPts val="0"/>
              </a:spcBef>
              <a:spcAft>
                <a:spcPts val="1800"/>
              </a:spcAft>
              <a:buClrTx/>
              <a:buSzTx/>
              <a:buFontTx/>
              <a:buNone/>
              <a:tabLst/>
              <a:defRPr/>
            </a:pPr>
            <a:endParaRPr kumimoji="0" lang="en-US" sz="1200" b="0" i="0" u="none" strike="noStrike" kern="900" cap="none" spc="20" normalizeH="0" baseline="0" noProof="0">
              <a:ln>
                <a:noFill/>
              </a:ln>
              <a:solidFill>
                <a:srgbClr val="333F48"/>
              </a:solidFill>
              <a:effectLst/>
              <a:uLnTx/>
              <a:uFillTx/>
              <a:latin typeface="Gibson" panose="02000000000000000000" pitchFamily="2" charset="77"/>
              <a:ea typeface="+mn-ea"/>
              <a:cs typeface="+mn-cs"/>
            </a:endParaRPr>
          </a:p>
        </p:txBody>
      </p:sp>
      <p:pic>
        <p:nvPicPr>
          <p:cNvPr id="7" name="Picture 6" descr="300 pixel state seal">
            <a:extLst>
              <a:ext uri="{FF2B5EF4-FFF2-40B4-BE49-F238E27FC236}">
                <a16:creationId xmlns:a16="http://schemas.microsoft.com/office/drawing/2014/main" id="{B3139C46-8751-7773-F4AA-E6A069A7834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209419" y="5970662"/>
            <a:ext cx="694945" cy="6949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96329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3FFDD6-C3E0-6897-946E-98234E4C7CB2}"/>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7B16BB7D-D41E-57FD-0EF6-8CC47977A3A7}"/>
              </a:ext>
            </a:extLst>
          </p:cNvPr>
          <p:cNvSpPr>
            <a:spLocks noGrp="1"/>
          </p:cNvSpPr>
          <p:nvPr>
            <p:ph type="body" sz="quarter" idx="79"/>
          </p:nvPr>
        </p:nvSpPr>
        <p:spPr>
          <a:xfrm>
            <a:off x="609600" y="1649674"/>
            <a:ext cx="10972800" cy="566309"/>
          </a:xfrm>
        </p:spPr>
        <p:txBody>
          <a:bodyPr/>
          <a:lstStyle/>
          <a:p>
            <a:r>
              <a:rPr lang="en-US">
                <a:latin typeface="Aptos" panose="020B0004020202020204" pitchFamily="34" charset="0"/>
              </a:rPr>
              <a:t>Using the data submitted on the Claims Expenditure and Premium Data webform, assessments will be calculated for the insurers and invoices issued to collect payments on each of the three assessments. Some important notes about the Assessment process:</a:t>
            </a:r>
          </a:p>
          <a:p>
            <a:endParaRPr lang="en-US">
              <a:latin typeface="Aptos" panose="020B0004020202020204" pitchFamily="34" charset="0"/>
            </a:endParaRPr>
          </a:p>
          <a:p>
            <a:pPr marL="285750" indent="-285750">
              <a:buFont typeface="Arial" panose="020B0604020202020204" pitchFamily="34" charset="0"/>
              <a:buChar char="•"/>
            </a:pPr>
            <a:r>
              <a:rPr lang="en-US">
                <a:latin typeface="Aptos" panose="020B0004020202020204" pitchFamily="34" charset="0"/>
              </a:rPr>
              <a:t>Each insurer’s assessment is based on their proportional share of statewide claims expenditures or premiums.</a:t>
            </a:r>
          </a:p>
          <a:p>
            <a:pPr marL="285750" indent="-285750">
              <a:buFont typeface="Arial" panose="020B0604020202020204" pitchFamily="34" charset="0"/>
              <a:buChar char="•"/>
            </a:pPr>
            <a:r>
              <a:rPr lang="en-US">
                <a:latin typeface="Aptos" panose="020B0004020202020204" pitchFamily="34" charset="0"/>
              </a:rPr>
              <a:t>The three assessment types are: Estimated, Final, and COLA</a:t>
            </a:r>
          </a:p>
          <a:p>
            <a:pPr marL="285750" indent="-285750">
              <a:buFont typeface="Arial" panose="020B0604020202020204" pitchFamily="34" charset="0"/>
              <a:buChar char="•"/>
            </a:pPr>
            <a:r>
              <a:rPr lang="en-US">
                <a:latin typeface="Aptos" panose="020B0004020202020204" pitchFamily="34" charset="0"/>
              </a:rPr>
              <a:t>The Estimated Assessment is done at the beginning of the fiscal year and is calculated based on an average of the previous 3 years' worth of claims expenditure data or premium data</a:t>
            </a:r>
          </a:p>
          <a:p>
            <a:pPr marL="1038225" lvl="1" indent="-285750"/>
            <a:r>
              <a:rPr lang="en-US">
                <a:latin typeface="Aptos" panose="020B0004020202020204" pitchFamily="34" charset="0"/>
              </a:rPr>
              <a:t>The Estimated Assessment will be split into installment payments that will be paid over a four-month period (December – March) </a:t>
            </a:r>
          </a:p>
          <a:p>
            <a:pPr marL="285750" indent="-285750">
              <a:buFont typeface="Arial" panose="020B0604020202020204" pitchFamily="34" charset="0"/>
              <a:buChar char="•"/>
            </a:pPr>
            <a:r>
              <a:rPr lang="en-US">
                <a:latin typeface="Aptos" panose="020B0004020202020204" pitchFamily="34" charset="0"/>
              </a:rPr>
              <a:t>The Final Assessment is done after the fiscal year is over and will determine whether the estimated payments resulted in under or over payments, and either an additional amount will be invoiced, or a refund will be processed for the Insurer </a:t>
            </a:r>
          </a:p>
          <a:p>
            <a:pPr marL="285750" indent="-285750">
              <a:buFont typeface="Arial" panose="020B0604020202020204" pitchFamily="34" charset="0"/>
              <a:buChar char="•"/>
            </a:pPr>
            <a:r>
              <a:rPr lang="en-US">
                <a:latin typeface="Aptos" panose="020B0004020202020204" pitchFamily="34" charset="0"/>
              </a:rPr>
              <a:t>The COLA Assessment determines each insurer’s share of COLAs for Permanent Total Disability and Survivor’s Benefits. </a:t>
            </a:r>
          </a:p>
          <a:p>
            <a:pPr marL="285750" indent="-285750">
              <a:buFont typeface="Arial" panose="020B0604020202020204" pitchFamily="34" charset="0"/>
              <a:buChar char="•"/>
            </a:pPr>
            <a:r>
              <a:rPr lang="en-US">
                <a:latin typeface="Aptos" panose="020B0004020202020204" pitchFamily="34" charset="0"/>
              </a:rPr>
              <a:t>Invoices that are not paid in a timely manner may become eligible for a fine/penalty</a:t>
            </a:r>
          </a:p>
        </p:txBody>
      </p:sp>
      <p:sp>
        <p:nvSpPr>
          <p:cNvPr id="3" name="Title 2">
            <a:extLst>
              <a:ext uri="{FF2B5EF4-FFF2-40B4-BE49-F238E27FC236}">
                <a16:creationId xmlns:a16="http://schemas.microsoft.com/office/drawing/2014/main" id="{15B6A72E-AC6C-26DA-5640-38D576828AC7}"/>
              </a:ext>
            </a:extLst>
          </p:cNvPr>
          <p:cNvSpPr>
            <a:spLocks noGrp="1"/>
          </p:cNvSpPr>
          <p:nvPr>
            <p:ph type="title"/>
          </p:nvPr>
        </p:nvSpPr>
        <p:spPr/>
        <p:txBody>
          <a:bodyPr/>
          <a:lstStyle/>
          <a:p>
            <a:r>
              <a:rPr lang="en-US">
                <a:latin typeface="Aptos" panose="020B0004020202020204" pitchFamily="34" charset="0"/>
              </a:rPr>
              <a:t>Assessment Process and Paying Invoices</a:t>
            </a:r>
          </a:p>
        </p:txBody>
      </p:sp>
      <p:sp>
        <p:nvSpPr>
          <p:cNvPr id="4" name="Text Placeholder 2">
            <a:extLst>
              <a:ext uri="{FF2B5EF4-FFF2-40B4-BE49-F238E27FC236}">
                <a16:creationId xmlns:a16="http://schemas.microsoft.com/office/drawing/2014/main" id="{E0C0A35D-8D61-0C9B-63A1-68A92644DCC9}"/>
              </a:ext>
            </a:extLst>
          </p:cNvPr>
          <p:cNvSpPr txBox="1">
            <a:spLocks/>
          </p:cNvSpPr>
          <p:nvPr/>
        </p:nvSpPr>
        <p:spPr>
          <a:xfrm>
            <a:off x="609599" y="1346061"/>
            <a:ext cx="6094209" cy="281404"/>
          </a:xfrm>
          <a:prstGeom prst="rect">
            <a:avLst/>
          </a:prstGeom>
        </p:spPr>
        <p:txBody>
          <a:bodyPr vert="horz" lIns="0" tIns="0" rIns="0" bIns="0" rtlCol="0">
            <a:noAutofit/>
          </a:bodyPr>
          <a:lstStyle>
            <a:lvl1pPr indent="0" defTabSz="914377">
              <a:lnSpc>
                <a:spcPts val="2000"/>
              </a:lnSpc>
              <a:spcBef>
                <a:spcPts val="0"/>
              </a:spcBef>
              <a:spcAft>
                <a:spcPts val="600"/>
              </a:spcAft>
              <a:buClr>
                <a:schemeClr val="tx1"/>
              </a:buClr>
              <a:buFont typeface="Arial" panose="020B0604020202020204" pitchFamily="34" charset="0"/>
              <a:buNone/>
              <a:tabLst/>
              <a:defRPr sz="1000" b="1" i="0" spc="150" baseline="0">
                <a:solidFill>
                  <a:schemeClr val="bg1"/>
                </a:solidFill>
                <a:latin typeface="Gibson SemiBold" pitchFamily="2" charset="77"/>
              </a:defRPr>
            </a:lvl1pPr>
            <a:lvl2pPr marL="7524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2pPr>
            <a:lvl3pPr marL="11969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3pPr>
            <a:lvl4pPr marL="16541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4pPr>
            <a:lvl5pPr marL="21113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5pPr>
            <a:lvl6pPr marL="2514537" indent="-228594" defTabSz="914377">
              <a:lnSpc>
                <a:spcPct val="90000"/>
              </a:lnSpc>
              <a:spcBef>
                <a:spcPts val="500"/>
              </a:spcBef>
              <a:buFont typeface="Arial" panose="020B0604020202020204" pitchFamily="34" charset="0"/>
              <a:buChar char="•"/>
            </a:lvl6pPr>
            <a:lvl7pPr marL="2971726" indent="-228594" defTabSz="914377">
              <a:lnSpc>
                <a:spcPct val="90000"/>
              </a:lnSpc>
              <a:spcBef>
                <a:spcPts val="500"/>
              </a:spcBef>
              <a:buFont typeface="Arial" panose="020B0604020202020204" pitchFamily="34" charset="0"/>
              <a:buChar char="•"/>
            </a:lvl7pPr>
            <a:lvl8pPr marL="3428914" indent="-228594" defTabSz="914377">
              <a:lnSpc>
                <a:spcPct val="90000"/>
              </a:lnSpc>
              <a:spcBef>
                <a:spcPts val="500"/>
              </a:spcBef>
              <a:buFont typeface="Arial" panose="020B0604020202020204" pitchFamily="34" charset="0"/>
              <a:buChar char="•"/>
            </a:lvl8pPr>
            <a:lvl9pPr marL="3886103" indent="-228594" defTabSz="914377">
              <a:lnSpc>
                <a:spcPct val="90000"/>
              </a:lnSpc>
              <a:spcBef>
                <a:spcPts val="500"/>
              </a:spcBef>
              <a:buFont typeface="Arial" panose="020B0604020202020204" pitchFamily="34" charset="0"/>
              <a:buChar char="•"/>
            </a:lvl9pPr>
          </a:lstStyle>
          <a:p>
            <a:pPr marL="0" marR="0" lvl="0" indent="0" algn="l" defTabSz="914377" rtl="0" eaLnBrk="1" fontAlgn="auto" latinLnBrk="0" hangingPunct="1">
              <a:lnSpc>
                <a:spcPts val="2000"/>
              </a:lnSpc>
              <a:spcBef>
                <a:spcPts val="0"/>
              </a:spcBef>
              <a:spcAft>
                <a:spcPts val="600"/>
              </a:spcAft>
              <a:buClr>
                <a:srgbClr val="333F48"/>
              </a:buClr>
              <a:buSzTx/>
              <a:buFont typeface="Arial" panose="020B0604020202020204" pitchFamily="34" charset="0"/>
              <a:buNone/>
              <a:tabLst/>
              <a:defRPr/>
            </a:pPr>
            <a:r>
              <a:rPr kumimoji="0" lang="en-US" sz="1000" b="1" i="0" u="none" strike="noStrike" kern="1200" cap="none" spc="150" normalizeH="0" baseline="0" noProof="0">
                <a:ln>
                  <a:noFill/>
                </a:ln>
                <a:solidFill>
                  <a:srgbClr val="333F48"/>
                </a:solidFill>
                <a:effectLst/>
                <a:uLnTx/>
                <a:uFillTx/>
                <a:latin typeface="Aptos" panose="020B0004020202020204" pitchFamily="34" charset="0"/>
                <a:ea typeface="+mn-ea"/>
                <a:cs typeface="+mn-cs"/>
              </a:rPr>
              <a:t>OVERVIEW</a:t>
            </a:r>
          </a:p>
        </p:txBody>
      </p:sp>
    </p:spTree>
    <p:extLst>
      <p:ext uri="{BB962C8B-B14F-4D97-AF65-F5344CB8AC3E}">
        <p14:creationId xmlns:p14="http://schemas.microsoft.com/office/powerpoint/2010/main" val="2113524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288EA4-BCD8-AFAE-3B8B-4FD5AC9C406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79E6B17-EAD8-1EEB-1817-AA69C00885E1}"/>
              </a:ext>
            </a:extLst>
          </p:cNvPr>
          <p:cNvSpPr>
            <a:spLocks noGrp="1"/>
          </p:cNvSpPr>
          <p:nvPr>
            <p:ph type="title"/>
          </p:nvPr>
        </p:nvSpPr>
        <p:spPr>
          <a:xfrm>
            <a:off x="609600" y="685800"/>
            <a:ext cx="3493168" cy="430887"/>
          </a:xfrm>
        </p:spPr>
        <p:txBody>
          <a:bodyPr/>
          <a:lstStyle/>
          <a:p>
            <a:r>
              <a:rPr lang="en-US">
                <a:latin typeface="Aptos" panose="020B0004020202020204" pitchFamily="34" charset="0"/>
              </a:rPr>
              <a:t>Important Dates to Note for the Assessment Process</a:t>
            </a:r>
          </a:p>
        </p:txBody>
      </p:sp>
      <p:sp>
        <p:nvSpPr>
          <p:cNvPr id="5" name="TextBox 4">
            <a:extLst>
              <a:ext uri="{FF2B5EF4-FFF2-40B4-BE49-F238E27FC236}">
                <a16:creationId xmlns:a16="http://schemas.microsoft.com/office/drawing/2014/main" id="{6140C4EB-3663-F41C-B861-6CF57D88C0D5}"/>
              </a:ext>
            </a:extLst>
          </p:cNvPr>
          <p:cNvSpPr txBox="1"/>
          <p:nvPr/>
        </p:nvSpPr>
        <p:spPr>
          <a:xfrm>
            <a:off x="5114925" y="952500"/>
            <a:ext cx="5676900" cy="4914900"/>
          </a:xfrm>
          <a:prstGeom prst="rect">
            <a:avLst/>
          </a:prstGeom>
        </p:spPr>
        <p:txBody>
          <a:bodyPr vert="horz" wrap="square" lIns="0" tIns="0" rIns="0" bIns="0" rtlCol="0" anchor="t" anchorCtr="0">
            <a:noAutofit/>
          </a:bodyPr>
          <a:lstStyle/>
          <a:p>
            <a:pPr algn="l">
              <a:spcAft>
                <a:spcPts val="800"/>
              </a:spcAft>
              <a:buClr>
                <a:srgbClr val="00A5DF"/>
              </a:buClr>
            </a:pPr>
            <a:endParaRPr lang="en-US" sz="1400" kern="900" spc="20" err="1">
              <a:latin typeface="Gibson" panose="02000000000000000000" pitchFamily="2" charset="77"/>
            </a:endParaRPr>
          </a:p>
        </p:txBody>
      </p:sp>
      <p:sp>
        <p:nvSpPr>
          <p:cNvPr id="7" name="TextBox 6">
            <a:extLst>
              <a:ext uri="{FF2B5EF4-FFF2-40B4-BE49-F238E27FC236}">
                <a16:creationId xmlns:a16="http://schemas.microsoft.com/office/drawing/2014/main" id="{DBBB0889-9529-3842-66C4-64257B78641C}"/>
              </a:ext>
            </a:extLst>
          </p:cNvPr>
          <p:cNvSpPr txBox="1"/>
          <p:nvPr/>
        </p:nvSpPr>
        <p:spPr>
          <a:xfrm>
            <a:off x="5181600" y="1116687"/>
            <a:ext cx="3390900" cy="2598063"/>
          </a:xfrm>
          <a:prstGeom prst="rect">
            <a:avLst/>
          </a:prstGeom>
        </p:spPr>
        <p:txBody>
          <a:bodyPr vert="horz" wrap="square" lIns="0" tIns="0" rIns="0" bIns="0" rtlCol="0" anchor="t" anchorCtr="0">
            <a:noAutofit/>
          </a:bodyPr>
          <a:lstStyle/>
          <a:p>
            <a:pPr algn="l">
              <a:spcAft>
                <a:spcPts val="800"/>
              </a:spcAft>
              <a:buClr>
                <a:srgbClr val="00A5DF"/>
              </a:buClr>
            </a:pPr>
            <a:endParaRPr lang="en-US" sz="1400" kern="900" spc="20" err="1">
              <a:latin typeface="Gibson" panose="02000000000000000000" pitchFamily="2" charset="77"/>
            </a:endParaRPr>
          </a:p>
        </p:txBody>
      </p:sp>
      <p:sp>
        <p:nvSpPr>
          <p:cNvPr id="8" name="TextBox 7">
            <a:extLst>
              <a:ext uri="{FF2B5EF4-FFF2-40B4-BE49-F238E27FC236}">
                <a16:creationId xmlns:a16="http://schemas.microsoft.com/office/drawing/2014/main" id="{4A707702-C74D-6DC1-CD42-711727F72B71}"/>
              </a:ext>
            </a:extLst>
          </p:cNvPr>
          <p:cNvSpPr txBox="1"/>
          <p:nvPr/>
        </p:nvSpPr>
        <p:spPr>
          <a:xfrm>
            <a:off x="4748980" y="685800"/>
            <a:ext cx="6166669" cy="6010275"/>
          </a:xfrm>
          <a:prstGeom prst="rect">
            <a:avLst/>
          </a:prstGeom>
          <a:ln>
            <a:solidFill>
              <a:schemeClr val="tx2"/>
            </a:solidFill>
          </a:ln>
        </p:spPr>
        <p:txBody>
          <a:bodyPr vert="horz" wrap="square" lIns="0" tIns="0" rIns="0" bIns="0" rtlCol="0" anchor="t" anchorCtr="0">
            <a:noAutofit/>
          </a:bodyPr>
          <a:lstStyle/>
          <a:p>
            <a:pPr marL="342900" indent="-285750" algn="l">
              <a:spcAft>
                <a:spcPts val="800"/>
              </a:spcAft>
              <a:buClr>
                <a:srgbClr val="00A5DF"/>
              </a:buClr>
              <a:buFont typeface="Arial" panose="020B0604020202020204" pitchFamily="34" charset="0"/>
              <a:buChar char="•"/>
            </a:pPr>
            <a:r>
              <a:rPr lang="en-US" sz="1400" b="1" kern="900" spc="20">
                <a:latin typeface="Gibson" panose="02000000000000000000" pitchFamily="2" charset="77"/>
              </a:rPr>
              <a:t>Estimated Assessment</a:t>
            </a:r>
          </a:p>
          <a:p>
            <a:pPr marL="800100" lvl="2" indent="-285750">
              <a:spcAft>
                <a:spcPts val="800"/>
              </a:spcAft>
              <a:buClr>
                <a:srgbClr val="00A5DF"/>
              </a:buClr>
              <a:buFont typeface="Arial" panose="020B0604020202020204" pitchFamily="34" charset="0"/>
              <a:buChar char="•"/>
            </a:pPr>
            <a:r>
              <a:rPr lang="en-US" sz="1400" kern="900" spc="20">
                <a:latin typeface="Gibson" panose="02000000000000000000" pitchFamily="2" charset="77"/>
              </a:rPr>
              <a:t>Sept 30 Invoice Emailed</a:t>
            </a:r>
          </a:p>
          <a:p>
            <a:pPr marL="800100" lvl="2" indent="-285750">
              <a:spcAft>
                <a:spcPts val="800"/>
              </a:spcAft>
              <a:buClr>
                <a:srgbClr val="00A5DF"/>
              </a:buClr>
              <a:buFont typeface="Arial" panose="020B0604020202020204" pitchFamily="34" charset="0"/>
              <a:buChar char="•"/>
            </a:pPr>
            <a:r>
              <a:rPr lang="en-US" sz="1400" kern="900" spc="20">
                <a:latin typeface="Gibson" panose="02000000000000000000" pitchFamily="2" charset="77"/>
              </a:rPr>
              <a:t>Dec 1- first installment due</a:t>
            </a:r>
          </a:p>
          <a:p>
            <a:pPr marL="1257300" lvl="4" indent="-285750">
              <a:spcAft>
                <a:spcPts val="800"/>
              </a:spcAft>
              <a:buClr>
                <a:srgbClr val="00A5DF"/>
              </a:buClr>
              <a:buFont typeface="Arial" panose="020B0604020202020204" pitchFamily="34" charset="0"/>
              <a:buChar char="•"/>
            </a:pPr>
            <a:r>
              <a:rPr lang="en-US" sz="1400" kern="900" spc="20">
                <a:latin typeface="Gibson" panose="02000000000000000000" pitchFamily="2" charset="77"/>
              </a:rPr>
              <a:t>Jan 5- email sent if no payment</a:t>
            </a:r>
          </a:p>
          <a:p>
            <a:pPr marL="1257300" lvl="4" indent="-285750">
              <a:spcAft>
                <a:spcPts val="800"/>
              </a:spcAft>
              <a:buClr>
                <a:srgbClr val="00A5DF"/>
              </a:buClr>
              <a:buFont typeface="Arial" panose="020B0604020202020204" pitchFamily="34" charset="0"/>
              <a:buChar char="•"/>
            </a:pPr>
            <a:r>
              <a:rPr lang="en-US" sz="1400" kern="900" spc="20">
                <a:latin typeface="Gibson" panose="02000000000000000000" pitchFamily="2" charset="77"/>
              </a:rPr>
              <a:t>Jan 12- delinquent letter mailed</a:t>
            </a:r>
          </a:p>
          <a:p>
            <a:pPr marL="1257300" lvl="4" indent="-285750">
              <a:spcAft>
                <a:spcPts val="800"/>
              </a:spcAft>
              <a:buClr>
                <a:srgbClr val="00A5DF"/>
              </a:buClr>
              <a:buFont typeface="Arial" panose="020B0604020202020204" pitchFamily="34" charset="0"/>
              <a:buChar char="•"/>
            </a:pPr>
            <a:r>
              <a:rPr lang="en-US" sz="1400" kern="900" spc="20">
                <a:latin typeface="Gibson" panose="02000000000000000000" pitchFamily="2" charset="77"/>
              </a:rPr>
              <a:t>Jan 22- referral for collections and penalties if no payment</a:t>
            </a:r>
          </a:p>
          <a:p>
            <a:pPr marL="800100" lvl="2" indent="-285750">
              <a:spcAft>
                <a:spcPts val="800"/>
              </a:spcAft>
              <a:buClr>
                <a:srgbClr val="00A5DF"/>
              </a:buClr>
              <a:buFont typeface="Arial" panose="020B0604020202020204" pitchFamily="34" charset="0"/>
              <a:buChar char="•"/>
            </a:pPr>
            <a:r>
              <a:rPr lang="en-US" sz="1400" kern="900" spc="20">
                <a:latin typeface="Gibson" panose="02000000000000000000" pitchFamily="2" charset="77"/>
              </a:rPr>
              <a:t>Jan 1- 2</a:t>
            </a:r>
            <a:r>
              <a:rPr lang="en-US" sz="1400" kern="900" spc="20" baseline="30000">
                <a:latin typeface="Gibson" panose="02000000000000000000" pitchFamily="2" charset="77"/>
              </a:rPr>
              <a:t>nd</a:t>
            </a:r>
            <a:r>
              <a:rPr lang="en-US" sz="1400" kern="900" spc="20">
                <a:latin typeface="Gibson" panose="02000000000000000000" pitchFamily="2" charset="77"/>
              </a:rPr>
              <a:t> installment due</a:t>
            </a:r>
          </a:p>
          <a:p>
            <a:pPr marL="800100" lvl="2" indent="-285750">
              <a:spcAft>
                <a:spcPts val="800"/>
              </a:spcAft>
              <a:buClr>
                <a:srgbClr val="00A5DF"/>
              </a:buClr>
              <a:buFont typeface="Arial" panose="020B0604020202020204" pitchFamily="34" charset="0"/>
              <a:buChar char="•"/>
            </a:pPr>
            <a:r>
              <a:rPr lang="en-US" sz="1400" kern="900" spc="20">
                <a:latin typeface="Gibson" panose="02000000000000000000" pitchFamily="2" charset="77"/>
              </a:rPr>
              <a:t>Feb 1- 3</a:t>
            </a:r>
            <a:r>
              <a:rPr lang="en-US" sz="1400" kern="900" spc="20" baseline="30000">
                <a:latin typeface="Gibson" panose="02000000000000000000" pitchFamily="2" charset="77"/>
              </a:rPr>
              <a:t>rd</a:t>
            </a:r>
            <a:r>
              <a:rPr lang="en-US" sz="1400" kern="900" spc="20">
                <a:latin typeface="Gibson" panose="02000000000000000000" pitchFamily="2" charset="77"/>
              </a:rPr>
              <a:t> installment due</a:t>
            </a:r>
          </a:p>
          <a:p>
            <a:pPr marL="800100" lvl="2" indent="-285750">
              <a:spcAft>
                <a:spcPts val="800"/>
              </a:spcAft>
              <a:buClr>
                <a:srgbClr val="00A5DF"/>
              </a:buClr>
              <a:buFont typeface="Arial" panose="020B0604020202020204" pitchFamily="34" charset="0"/>
              <a:buChar char="•"/>
            </a:pPr>
            <a:r>
              <a:rPr lang="en-US" sz="1400" kern="900" spc="20">
                <a:latin typeface="Gibson" panose="02000000000000000000" pitchFamily="2" charset="77"/>
              </a:rPr>
              <a:t>Mar 1- 4</a:t>
            </a:r>
            <a:r>
              <a:rPr lang="en-US" sz="1400" kern="900" spc="20" baseline="30000">
                <a:latin typeface="Gibson" panose="02000000000000000000" pitchFamily="2" charset="77"/>
              </a:rPr>
              <a:t>th</a:t>
            </a:r>
            <a:r>
              <a:rPr lang="en-US" sz="1400" kern="900" spc="20">
                <a:latin typeface="Gibson" panose="02000000000000000000" pitchFamily="2" charset="77"/>
              </a:rPr>
              <a:t> installment due</a:t>
            </a:r>
          </a:p>
          <a:p>
            <a:pPr marL="342900" indent="-285750">
              <a:spcAft>
                <a:spcPts val="800"/>
              </a:spcAft>
              <a:buClr>
                <a:srgbClr val="00A5DF"/>
              </a:buClr>
              <a:buFont typeface="Arial" panose="020B0604020202020204" pitchFamily="34" charset="0"/>
              <a:buChar char="•"/>
            </a:pPr>
            <a:r>
              <a:rPr lang="en-US" sz="1400" b="1" kern="900" spc="20">
                <a:latin typeface="Gibson" panose="02000000000000000000" pitchFamily="2" charset="77"/>
              </a:rPr>
              <a:t>Final/COLA Assessment</a:t>
            </a:r>
          </a:p>
          <a:p>
            <a:pPr marL="800100" lvl="2" indent="-285750">
              <a:spcAft>
                <a:spcPts val="800"/>
              </a:spcAft>
              <a:buClr>
                <a:srgbClr val="00A5DF"/>
              </a:buClr>
              <a:buFont typeface="Arial" panose="020B0604020202020204" pitchFamily="34" charset="0"/>
              <a:buChar char="•"/>
            </a:pPr>
            <a:r>
              <a:rPr lang="en-US" sz="1400" kern="900" spc="20">
                <a:latin typeface="Gibson" panose="02000000000000000000" pitchFamily="2" charset="77"/>
              </a:rPr>
              <a:t>May 31 Invoice Emailed</a:t>
            </a:r>
          </a:p>
          <a:p>
            <a:pPr marL="800100" lvl="2" indent="-285750">
              <a:spcAft>
                <a:spcPts val="800"/>
              </a:spcAft>
              <a:buClr>
                <a:srgbClr val="00A5DF"/>
              </a:buClr>
              <a:buFont typeface="Arial" panose="020B0604020202020204" pitchFamily="34" charset="0"/>
              <a:buChar char="•"/>
            </a:pPr>
            <a:r>
              <a:rPr lang="en-US" sz="1400" kern="900" spc="20">
                <a:latin typeface="Gibson" panose="02000000000000000000" pitchFamily="2" charset="77"/>
              </a:rPr>
              <a:t>June 30 Final and COLA assessment due or refunds paid</a:t>
            </a:r>
          </a:p>
          <a:p>
            <a:pPr marL="1257300" lvl="4" indent="-285750">
              <a:spcAft>
                <a:spcPts val="800"/>
              </a:spcAft>
              <a:buClr>
                <a:srgbClr val="00A5DF"/>
              </a:buClr>
              <a:buFont typeface="Arial" panose="020B0604020202020204" pitchFamily="34" charset="0"/>
              <a:buChar char="•"/>
            </a:pPr>
            <a:r>
              <a:rPr lang="en-US" sz="1400" kern="900" spc="20">
                <a:latin typeface="Gibson"/>
              </a:rPr>
              <a:t>August 5- email sent if no payment</a:t>
            </a:r>
          </a:p>
          <a:p>
            <a:pPr marL="1257300" lvl="4" indent="-285750">
              <a:spcAft>
                <a:spcPts val="800"/>
              </a:spcAft>
              <a:buClr>
                <a:srgbClr val="00A5DF"/>
              </a:buClr>
              <a:buFont typeface="Arial" panose="020B0604020202020204" pitchFamily="34" charset="0"/>
              <a:buChar char="•"/>
            </a:pPr>
            <a:r>
              <a:rPr lang="en-US" sz="1400" kern="900" spc="20">
                <a:latin typeface="Gibson"/>
              </a:rPr>
              <a:t>August 22- referral for collections and penalties if no payment</a:t>
            </a:r>
          </a:p>
          <a:p>
            <a:pPr marL="342900" lvl="2" indent="-285750">
              <a:spcAft>
                <a:spcPts val="800"/>
              </a:spcAft>
              <a:buClr>
                <a:srgbClr val="00A5DF"/>
              </a:buClr>
              <a:buFont typeface="Arial" panose="020B0604020202020204" pitchFamily="34" charset="0"/>
              <a:buChar char="•"/>
            </a:pPr>
            <a:r>
              <a:rPr lang="en-US" sz="1400" b="1" kern="900" spc="20">
                <a:latin typeface="Gibson" panose="02000000000000000000" pitchFamily="2" charset="77"/>
              </a:rPr>
              <a:t>Data Calls for Claims Expenditure and Premium Data</a:t>
            </a:r>
          </a:p>
          <a:p>
            <a:pPr marL="800100" lvl="3" indent="-285750">
              <a:spcAft>
                <a:spcPts val="800"/>
              </a:spcAft>
              <a:buClr>
                <a:srgbClr val="00A5DF"/>
              </a:buClr>
              <a:buFont typeface="Arial" panose="020B0604020202020204" pitchFamily="34" charset="0"/>
              <a:buChar char="•"/>
            </a:pPr>
            <a:r>
              <a:rPr lang="en-US" sz="1400" kern="900" spc="20">
                <a:latin typeface="Gibson" panose="02000000000000000000" pitchFamily="2" charset="77"/>
              </a:rPr>
              <a:t>Jan 31 email requesting data for previous July- Dec</a:t>
            </a:r>
          </a:p>
          <a:p>
            <a:pPr marL="800100" lvl="3" indent="-285750">
              <a:spcAft>
                <a:spcPts val="800"/>
              </a:spcAft>
              <a:buClr>
                <a:srgbClr val="00A5DF"/>
              </a:buClr>
              <a:buFont typeface="Arial" panose="020B0604020202020204" pitchFamily="34" charset="0"/>
              <a:buChar char="•"/>
            </a:pPr>
            <a:r>
              <a:rPr lang="en-US" sz="1400" kern="900" spc="20">
                <a:latin typeface="Gibson" panose="02000000000000000000" pitchFamily="2" charset="77"/>
              </a:rPr>
              <a:t>July 31 email requesting data for previous Jan- June</a:t>
            </a:r>
          </a:p>
          <a:p>
            <a:pPr marL="800100" lvl="3" indent="-285750">
              <a:spcAft>
                <a:spcPts val="800"/>
              </a:spcAft>
              <a:buClr>
                <a:srgbClr val="00A5DF"/>
              </a:buClr>
              <a:buFont typeface="Arial" panose="020B0604020202020204" pitchFamily="34" charset="0"/>
              <a:buChar char="•"/>
            </a:pPr>
            <a:r>
              <a:rPr lang="en-US" sz="1400" kern="900" spc="20">
                <a:latin typeface="Gibson" panose="02000000000000000000" pitchFamily="2" charset="77"/>
              </a:rPr>
              <a:t>Oct 31 request for verification of data emailed</a:t>
            </a:r>
          </a:p>
          <a:p>
            <a:pPr marL="800100" lvl="3" indent="-285750">
              <a:spcAft>
                <a:spcPts val="800"/>
              </a:spcAft>
              <a:buClr>
                <a:srgbClr val="00A5DF"/>
              </a:buClr>
              <a:buFont typeface="Arial" panose="020B0604020202020204" pitchFamily="34" charset="0"/>
              <a:buChar char="•"/>
            </a:pPr>
            <a:r>
              <a:rPr lang="en-US" sz="1400" kern="900" spc="20">
                <a:latin typeface="Gibson" panose="02000000000000000000" pitchFamily="2" charset="77"/>
              </a:rPr>
              <a:t>Jan 1 verification process ends</a:t>
            </a:r>
          </a:p>
          <a:p>
            <a:pPr marL="1200150" lvl="2" indent="-285750">
              <a:spcAft>
                <a:spcPts val="800"/>
              </a:spcAft>
              <a:buClr>
                <a:srgbClr val="00A5DF"/>
              </a:buClr>
              <a:buFont typeface="Arial" panose="020B0604020202020204" pitchFamily="34" charset="0"/>
              <a:buChar char="•"/>
            </a:pPr>
            <a:endParaRPr lang="en-US" sz="1400" kern="900" spc="20">
              <a:latin typeface="Gibson" panose="02000000000000000000" pitchFamily="2" charset="77"/>
            </a:endParaRPr>
          </a:p>
        </p:txBody>
      </p:sp>
    </p:spTree>
    <p:extLst>
      <p:ext uri="{BB962C8B-B14F-4D97-AF65-F5344CB8AC3E}">
        <p14:creationId xmlns:p14="http://schemas.microsoft.com/office/powerpoint/2010/main" val="415180273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952FF8-CBBA-53F8-AEEE-3F1D1DDA065B}"/>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03AA7F5A-5B70-1A28-BC17-1D7B6DD02F12}"/>
              </a:ext>
            </a:extLst>
          </p:cNvPr>
          <p:cNvSpPr>
            <a:spLocks noGrp="1"/>
          </p:cNvSpPr>
          <p:nvPr>
            <p:ph type="body" sz="quarter" idx="79"/>
          </p:nvPr>
        </p:nvSpPr>
        <p:spPr>
          <a:xfrm>
            <a:off x="609599" y="1356597"/>
            <a:ext cx="10972800" cy="566309"/>
          </a:xfrm>
        </p:spPr>
        <p:txBody>
          <a:bodyPr/>
          <a:lstStyle/>
          <a:p>
            <a:r>
              <a:rPr lang="en-US">
                <a:latin typeface="Aptos" panose="020B0004020202020204" pitchFamily="34" charset="0"/>
              </a:rPr>
              <a:t>Once the internal process of calculating the Estimated, Final, and COLA assessment occurs, invoices will be generated, and Insurers will be notified of the assessment payment via email.</a:t>
            </a:r>
          </a:p>
        </p:txBody>
      </p:sp>
      <p:sp>
        <p:nvSpPr>
          <p:cNvPr id="3" name="Title 2">
            <a:extLst>
              <a:ext uri="{FF2B5EF4-FFF2-40B4-BE49-F238E27FC236}">
                <a16:creationId xmlns:a16="http://schemas.microsoft.com/office/drawing/2014/main" id="{97EDB13F-E0CC-29FD-AD04-498E0EC41377}"/>
              </a:ext>
            </a:extLst>
          </p:cNvPr>
          <p:cNvSpPr>
            <a:spLocks noGrp="1"/>
          </p:cNvSpPr>
          <p:nvPr>
            <p:ph type="title"/>
          </p:nvPr>
        </p:nvSpPr>
        <p:spPr/>
        <p:txBody>
          <a:bodyPr/>
          <a:lstStyle/>
          <a:p>
            <a:r>
              <a:rPr lang="en-US">
                <a:latin typeface="Aptos" panose="020B0004020202020204" pitchFamily="34" charset="0"/>
              </a:rPr>
              <a:t>Notification of Invoice Due </a:t>
            </a:r>
          </a:p>
        </p:txBody>
      </p:sp>
      <p:pic>
        <p:nvPicPr>
          <p:cNvPr id="5" name="Picture 4">
            <a:extLst>
              <a:ext uri="{FF2B5EF4-FFF2-40B4-BE49-F238E27FC236}">
                <a16:creationId xmlns:a16="http://schemas.microsoft.com/office/drawing/2014/main" id="{17F3BFFC-4906-BEFA-360A-C4AED9AB10B2}"/>
              </a:ext>
            </a:extLst>
          </p:cNvPr>
          <p:cNvPicPr>
            <a:picLocks noChangeAspect="1"/>
          </p:cNvPicPr>
          <p:nvPr/>
        </p:nvPicPr>
        <p:blipFill>
          <a:blip r:embed="rId2"/>
          <a:stretch>
            <a:fillRect/>
          </a:stretch>
        </p:blipFill>
        <p:spPr>
          <a:xfrm>
            <a:off x="2337133" y="2248072"/>
            <a:ext cx="7517731" cy="3680747"/>
          </a:xfrm>
          <a:prstGeom prst="rect">
            <a:avLst/>
          </a:prstGeom>
          <a:ln>
            <a:solidFill>
              <a:schemeClr val="accent4"/>
            </a:solidFill>
          </a:ln>
        </p:spPr>
      </p:pic>
    </p:spTree>
    <p:extLst>
      <p:ext uri="{BB962C8B-B14F-4D97-AF65-F5344CB8AC3E}">
        <p14:creationId xmlns:p14="http://schemas.microsoft.com/office/powerpoint/2010/main" val="26760629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495E55-426D-E4B7-C1DA-BA730DA0FA53}"/>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B08DB465-F192-0301-A8F7-4D0ED13FD065}"/>
              </a:ext>
            </a:extLst>
          </p:cNvPr>
          <p:cNvSpPr>
            <a:spLocks noGrp="1"/>
          </p:cNvSpPr>
          <p:nvPr>
            <p:ph type="body" sz="quarter" idx="79"/>
          </p:nvPr>
        </p:nvSpPr>
        <p:spPr>
          <a:xfrm>
            <a:off x="609600" y="844188"/>
            <a:ext cx="10972800" cy="566309"/>
          </a:xfrm>
        </p:spPr>
        <p:txBody>
          <a:bodyPr/>
          <a:lstStyle/>
          <a:p>
            <a:r>
              <a:rPr lang="en-US">
                <a:latin typeface="Aptos" panose="020B0004020202020204" pitchFamily="34" charset="0"/>
              </a:rPr>
              <a:t>The invoice attached to the email will include the cover letter and invoice for the associated assessment. </a:t>
            </a:r>
          </a:p>
        </p:txBody>
      </p:sp>
      <p:sp>
        <p:nvSpPr>
          <p:cNvPr id="3" name="Title 2">
            <a:extLst>
              <a:ext uri="{FF2B5EF4-FFF2-40B4-BE49-F238E27FC236}">
                <a16:creationId xmlns:a16="http://schemas.microsoft.com/office/drawing/2014/main" id="{F2930FE2-6EDD-5970-419C-E106E2627930}"/>
              </a:ext>
            </a:extLst>
          </p:cNvPr>
          <p:cNvSpPr>
            <a:spLocks noGrp="1"/>
          </p:cNvSpPr>
          <p:nvPr>
            <p:ph type="title"/>
          </p:nvPr>
        </p:nvSpPr>
        <p:spPr>
          <a:xfrm>
            <a:off x="609600" y="276225"/>
            <a:ext cx="10972800" cy="430887"/>
          </a:xfrm>
        </p:spPr>
        <p:txBody>
          <a:bodyPr/>
          <a:lstStyle/>
          <a:p>
            <a:r>
              <a:rPr lang="en-US">
                <a:latin typeface="Aptos" panose="020B0004020202020204" pitchFamily="34" charset="0"/>
              </a:rPr>
              <a:t>Notification of Invoice Due </a:t>
            </a:r>
          </a:p>
        </p:txBody>
      </p:sp>
      <p:sp>
        <p:nvSpPr>
          <p:cNvPr id="8" name="Rectangle 7">
            <a:extLst>
              <a:ext uri="{FF2B5EF4-FFF2-40B4-BE49-F238E27FC236}">
                <a16:creationId xmlns:a16="http://schemas.microsoft.com/office/drawing/2014/main" id="{A7F504DF-4DAF-0BBD-A52A-A35D03E087A3}"/>
              </a:ext>
            </a:extLst>
          </p:cNvPr>
          <p:cNvSpPr/>
          <p:nvPr/>
        </p:nvSpPr>
        <p:spPr>
          <a:xfrm>
            <a:off x="5962650" y="1410497"/>
            <a:ext cx="4810125" cy="4418416"/>
          </a:xfrm>
          <a:prstGeom prst="rect">
            <a:avLst/>
          </a:prstGeom>
          <a:ln w="12700">
            <a:solidFill>
              <a:schemeClr val="tx1"/>
            </a:solidFill>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algn="l" defTabSz="457154">
              <a:spcAft>
                <a:spcPts val="1800"/>
              </a:spcAft>
            </a:pPr>
            <a:endParaRPr lang="en-US" sz="1200" kern="900" spc="20">
              <a:solidFill>
                <a:schemeClr val="tx1"/>
              </a:solidFill>
              <a:latin typeface="Gibson" panose="02000000000000000000" pitchFamily="2" charset="77"/>
            </a:endParaRPr>
          </a:p>
        </p:txBody>
      </p:sp>
      <p:sp>
        <p:nvSpPr>
          <p:cNvPr id="9" name="TextBox 8">
            <a:extLst>
              <a:ext uri="{FF2B5EF4-FFF2-40B4-BE49-F238E27FC236}">
                <a16:creationId xmlns:a16="http://schemas.microsoft.com/office/drawing/2014/main" id="{81B3160F-E75E-DF7C-AB80-58A015183789}"/>
              </a:ext>
            </a:extLst>
          </p:cNvPr>
          <p:cNvSpPr txBox="1"/>
          <p:nvPr/>
        </p:nvSpPr>
        <p:spPr>
          <a:xfrm>
            <a:off x="6838950" y="3562350"/>
            <a:ext cx="2660650" cy="768350"/>
          </a:xfrm>
          <a:prstGeom prst="rect">
            <a:avLst/>
          </a:prstGeom>
        </p:spPr>
        <p:txBody>
          <a:bodyPr vert="horz" wrap="square" lIns="0" tIns="0" rIns="0" bIns="0" rtlCol="0" anchor="t" anchorCtr="0">
            <a:noAutofit/>
          </a:bodyPr>
          <a:lstStyle/>
          <a:p>
            <a:pPr algn="ctr">
              <a:spcAft>
                <a:spcPts val="800"/>
              </a:spcAft>
              <a:buClr>
                <a:srgbClr val="00A5DF"/>
              </a:buClr>
            </a:pPr>
            <a:r>
              <a:rPr lang="en-US" sz="1400" kern="900" spc="20">
                <a:latin typeface="Gibson" panose="02000000000000000000" pitchFamily="2" charset="77"/>
              </a:rPr>
              <a:t>Insert dummy invoice here </a:t>
            </a:r>
          </a:p>
        </p:txBody>
      </p:sp>
      <p:pic>
        <p:nvPicPr>
          <p:cNvPr id="5" name="Picture 4">
            <a:extLst>
              <a:ext uri="{FF2B5EF4-FFF2-40B4-BE49-F238E27FC236}">
                <a16:creationId xmlns:a16="http://schemas.microsoft.com/office/drawing/2014/main" id="{800FD7A5-2CE3-0EAD-8189-5C0CF85EC64E}"/>
              </a:ext>
            </a:extLst>
          </p:cNvPr>
          <p:cNvPicPr>
            <a:picLocks noChangeAspect="1"/>
          </p:cNvPicPr>
          <p:nvPr/>
        </p:nvPicPr>
        <p:blipFill>
          <a:blip r:embed="rId2"/>
          <a:srcRect b="23032"/>
          <a:stretch/>
        </p:blipFill>
        <p:spPr>
          <a:xfrm>
            <a:off x="6096000" y="1477172"/>
            <a:ext cx="4578435" cy="4266403"/>
          </a:xfrm>
          <a:prstGeom prst="rect">
            <a:avLst/>
          </a:prstGeom>
        </p:spPr>
      </p:pic>
      <p:pic>
        <p:nvPicPr>
          <p:cNvPr id="13" name="Picture 12" descr="Graphical user interface, text, application, email&#10;&#10;AI-generated content may be incorrect.">
            <a:extLst>
              <a:ext uri="{FF2B5EF4-FFF2-40B4-BE49-F238E27FC236}">
                <a16:creationId xmlns:a16="http://schemas.microsoft.com/office/drawing/2014/main" id="{CC04E638-461D-A027-E033-9906B793AE1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0391" y="1409913"/>
            <a:ext cx="4730967" cy="4418416"/>
          </a:xfrm>
          <a:prstGeom prst="rect">
            <a:avLst/>
          </a:prstGeom>
        </p:spPr>
      </p:pic>
    </p:spTree>
    <p:extLst>
      <p:ext uri="{BB962C8B-B14F-4D97-AF65-F5344CB8AC3E}">
        <p14:creationId xmlns:p14="http://schemas.microsoft.com/office/powerpoint/2010/main" val="7605815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3A3BAC-1D7C-BD49-A1E9-A6E5740C39C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A3AFA7A8-C79D-2949-5231-C22D47590427}"/>
              </a:ext>
            </a:extLst>
          </p:cNvPr>
          <p:cNvSpPr>
            <a:spLocks noGrp="1"/>
          </p:cNvSpPr>
          <p:nvPr>
            <p:ph type="body" sz="quarter" idx="79"/>
          </p:nvPr>
        </p:nvSpPr>
        <p:spPr>
          <a:xfrm>
            <a:off x="609600" y="1523338"/>
            <a:ext cx="10972800" cy="566309"/>
          </a:xfrm>
        </p:spPr>
        <p:txBody>
          <a:bodyPr/>
          <a:lstStyle/>
          <a:p>
            <a:r>
              <a:rPr lang="en-US">
                <a:latin typeface="Aptos" panose="020B0004020202020204" pitchFamily="34" charset="0"/>
              </a:rPr>
              <a:t>Insurer users with admin access can update user permissions to view invoices by selecting the Monetary Assessment Review permission on the User Access Management page.</a:t>
            </a:r>
          </a:p>
        </p:txBody>
      </p:sp>
      <p:sp>
        <p:nvSpPr>
          <p:cNvPr id="3" name="Title 2">
            <a:extLst>
              <a:ext uri="{FF2B5EF4-FFF2-40B4-BE49-F238E27FC236}">
                <a16:creationId xmlns:a16="http://schemas.microsoft.com/office/drawing/2014/main" id="{75BB653B-BFD9-A7FB-9150-54987F8E6B23}"/>
              </a:ext>
            </a:extLst>
          </p:cNvPr>
          <p:cNvSpPr>
            <a:spLocks noGrp="1"/>
          </p:cNvSpPr>
          <p:nvPr>
            <p:ph type="title"/>
          </p:nvPr>
        </p:nvSpPr>
        <p:spPr/>
        <p:txBody>
          <a:bodyPr/>
          <a:lstStyle/>
          <a:p>
            <a:r>
              <a:rPr lang="en-US">
                <a:latin typeface="Aptos" panose="020B0004020202020204" pitchFamily="34" charset="0"/>
              </a:rPr>
              <a:t>Permissions</a:t>
            </a:r>
          </a:p>
        </p:txBody>
      </p:sp>
      <p:sp>
        <p:nvSpPr>
          <p:cNvPr id="4" name="Text Placeholder 2">
            <a:extLst>
              <a:ext uri="{FF2B5EF4-FFF2-40B4-BE49-F238E27FC236}">
                <a16:creationId xmlns:a16="http://schemas.microsoft.com/office/drawing/2014/main" id="{2CC32DF3-7015-7BDD-8774-45A157CA951A}"/>
              </a:ext>
            </a:extLst>
          </p:cNvPr>
          <p:cNvSpPr txBox="1">
            <a:spLocks/>
          </p:cNvSpPr>
          <p:nvPr/>
        </p:nvSpPr>
        <p:spPr>
          <a:xfrm>
            <a:off x="609599" y="1219725"/>
            <a:ext cx="6094209" cy="281404"/>
          </a:xfrm>
          <a:prstGeom prst="rect">
            <a:avLst/>
          </a:prstGeom>
        </p:spPr>
        <p:txBody>
          <a:bodyPr vert="horz" lIns="0" tIns="0" rIns="0" bIns="0" rtlCol="0">
            <a:noAutofit/>
          </a:bodyPr>
          <a:lstStyle>
            <a:lvl1pPr indent="0" defTabSz="914377">
              <a:lnSpc>
                <a:spcPts val="2000"/>
              </a:lnSpc>
              <a:spcBef>
                <a:spcPts val="0"/>
              </a:spcBef>
              <a:spcAft>
                <a:spcPts val="600"/>
              </a:spcAft>
              <a:buClr>
                <a:schemeClr val="tx1"/>
              </a:buClr>
              <a:buFont typeface="Arial" panose="020B0604020202020204" pitchFamily="34" charset="0"/>
              <a:buNone/>
              <a:tabLst/>
              <a:defRPr sz="1000" b="1" i="0" spc="150" baseline="0">
                <a:solidFill>
                  <a:schemeClr val="bg1"/>
                </a:solidFill>
                <a:latin typeface="Gibson SemiBold" pitchFamily="2" charset="77"/>
              </a:defRPr>
            </a:lvl1pPr>
            <a:lvl2pPr marL="7524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2pPr>
            <a:lvl3pPr marL="11969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3pPr>
            <a:lvl4pPr marL="16541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4pPr>
            <a:lvl5pPr marL="21113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5pPr>
            <a:lvl6pPr marL="2514537" indent="-228594" defTabSz="914377">
              <a:lnSpc>
                <a:spcPct val="90000"/>
              </a:lnSpc>
              <a:spcBef>
                <a:spcPts val="500"/>
              </a:spcBef>
              <a:buFont typeface="Arial" panose="020B0604020202020204" pitchFamily="34" charset="0"/>
              <a:buChar char="•"/>
            </a:lvl6pPr>
            <a:lvl7pPr marL="2971726" indent="-228594" defTabSz="914377">
              <a:lnSpc>
                <a:spcPct val="90000"/>
              </a:lnSpc>
              <a:spcBef>
                <a:spcPts val="500"/>
              </a:spcBef>
              <a:buFont typeface="Arial" panose="020B0604020202020204" pitchFamily="34" charset="0"/>
              <a:buChar char="•"/>
            </a:lvl7pPr>
            <a:lvl8pPr marL="3428914" indent="-228594" defTabSz="914377">
              <a:lnSpc>
                <a:spcPct val="90000"/>
              </a:lnSpc>
              <a:spcBef>
                <a:spcPts val="500"/>
              </a:spcBef>
              <a:buFont typeface="Arial" panose="020B0604020202020204" pitchFamily="34" charset="0"/>
              <a:buChar char="•"/>
            </a:lvl8pPr>
            <a:lvl9pPr marL="3886103" indent="-228594" defTabSz="914377">
              <a:lnSpc>
                <a:spcPct val="90000"/>
              </a:lnSpc>
              <a:spcBef>
                <a:spcPts val="500"/>
              </a:spcBef>
              <a:buFont typeface="Arial" panose="020B0604020202020204" pitchFamily="34" charset="0"/>
              <a:buChar char="•"/>
            </a:lvl9pPr>
          </a:lstStyle>
          <a:p>
            <a:pPr marL="0" marR="0" lvl="0" indent="0" algn="l" defTabSz="914377" rtl="0" eaLnBrk="1" fontAlgn="auto" latinLnBrk="0" hangingPunct="1">
              <a:lnSpc>
                <a:spcPts val="2000"/>
              </a:lnSpc>
              <a:spcBef>
                <a:spcPts val="0"/>
              </a:spcBef>
              <a:spcAft>
                <a:spcPts val="600"/>
              </a:spcAft>
              <a:buClr>
                <a:srgbClr val="333F48"/>
              </a:buClr>
              <a:buSzTx/>
              <a:buFont typeface="Arial" panose="020B0604020202020204" pitchFamily="34" charset="0"/>
              <a:buNone/>
              <a:tabLst/>
              <a:defRPr/>
            </a:pPr>
            <a:r>
              <a:rPr kumimoji="0" lang="en-US" sz="1000" b="1" i="0" u="none" strike="noStrike" kern="1200" cap="none" spc="150" normalizeH="0" baseline="0" noProof="0">
                <a:ln>
                  <a:noFill/>
                </a:ln>
                <a:solidFill>
                  <a:srgbClr val="333F48"/>
                </a:solidFill>
                <a:effectLst/>
                <a:uLnTx/>
                <a:uFillTx/>
                <a:latin typeface="Aptos" panose="020B0004020202020204" pitchFamily="34" charset="0"/>
                <a:ea typeface="+mn-ea"/>
                <a:cs typeface="+mn-cs"/>
              </a:rPr>
              <a:t>ACCESSING INVOICES</a:t>
            </a:r>
          </a:p>
        </p:txBody>
      </p:sp>
      <p:pic>
        <p:nvPicPr>
          <p:cNvPr id="6" name="Picture 5">
            <a:extLst>
              <a:ext uri="{FF2B5EF4-FFF2-40B4-BE49-F238E27FC236}">
                <a16:creationId xmlns:a16="http://schemas.microsoft.com/office/drawing/2014/main" id="{5934F47A-0666-7CB6-88BD-D55E59A771EB}"/>
              </a:ext>
            </a:extLst>
          </p:cNvPr>
          <p:cNvPicPr>
            <a:picLocks noChangeAspect="1"/>
          </p:cNvPicPr>
          <p:nvPr/>
        </p:nvPicPr>
        <p:blipFill>
          <a:blip r:embed="rId2"/>
          <a:stretch>
            <a:fillRect/>
          </a:stretch>
        </p:blipFill>
        <p:spPr>
          <a:xfrm>
            <a:off x="3566183" y="2366475"/>
            <a:ext cx="7881257" cy="3685406"/>
          </a:xfrm>
          <a:prstGeom prst="rect">
            <a:avLst/>
          </a:prstGeom>
          <a:ln>
            <a:solidFill>
              <a:schemeClr val="accent4"/>
            </a:solidFill>
          </a:ln>
        </p:spPr>
      </p:pic>
      <p:pic>
        <p:nvPicPr>
          <p:cNvPr id="8" name="Picture 7">
            <a:extLst>
              <a:ext uri="{FF2B5EF4-FFF2-40B4-BE49-F238E27FC236}">
                <a16:creationId xmlns:a16="http://schemas.microsoft.com/office/drawing/2014/main" id="{FE0DF8B4-FEBD-CC5E-D6F8-C53067254536}"/>
              </a:ext>
            </a:extLst>
          </p:cNvPr>
          <p:cNvPicPr>
            <a:picLocks noChangeAspect="1"/>
          </p:cNvPicPr>
          <p:nvPr/>
        </p:nvPicPr>
        <p:blipFill>
          <a:blip r:embed="rId3"/>
          <a:stretch>
            <a:fillRect/>
          </a:stretch>
        </p:blipFill>
        <p:spPr>
          <a:xfrm>
            <a:off x="814496" y="2243474"/>
            <a:ext cx="2112216" cy="3931408"/>
          </a:xfrm>
          <a:prstGeom prst="rect">
            <a:avLst/>
          </a:prstGeom>
          <a:ln>
            <a:solidFill>
              <a:schemeClr val="accent4"/>
            </a:solidFill>
          </a:ln>
        </p:spPr>
      </p:pic>
      <p:sp>
        <p:nvSpPr>
          <p:cNvPr id="9" name="Rectangle 8">
            <a:extLst>
              <a:ext uri="{FF2B5EF4-FFF2-40B4-BE49-F238E27FC236}">
                <a16:creationId xmlns:a16="http://schemas.microsoft.com/office/drawing/2014/main" id="{B9917626-2C40-3302-51BD-7F7127BE6A1E}"/>
              </a:ext>
            </a:extLst>
          </p:cNvPr>
          <p:cNvSpPr/>
          <p:nvPr/>
        </p:nvSpPr>
        <p:spPr>
          <a:xfrm>
            <a:off x="814496" y="4270537"/>
            <a:ext cx="2103120" cy="365760"/>
          </a:xfrm>
          <a:prstGeom prst="rect">
            <a:avLst/>
          </a:prstGeom>
          <a:noFill/>
          <a:ln w="28575">
            <a:solidFill>
              <a:schemeClr val="accent6"/>
            </a:solidFill>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marL="0" marR="0" lvl="0" indent="0" algn="l" defTabSz="457154" rtl="0" eaLnBrk="1" fontAlgn="auto" latinLnBrk="0" hangingPunct="1">
              <a:lnSpc>
                <a:spcPct val="100000"/>
              </a:lnSpc>
              <a:spcBef>
                <a:spcPts val="0"/>
              </a:spcBef>
              <a:spcAft>
                <a:spcPts val="1800"/>
              </a:spcAft>
              <a:buClrTx/>
              <a:buSzTx/>
              <a:buFontTx/>
              <a:buNone/>
              <a:tabLst/>
              <a:defRPr/>
            </a:pPr>
            <a:endParaRPr kumimoji="0" lang="en-US" sz="1200" b="0" i="0" u="none" strike="noStrike" kern="900" cap="none" spc="20" normalizeH="0" baseline="0" noProof="0">
              <a:ln>
                <a:noFill/>
              </a:ln>
              <a:solidFill>
                <a:srgbClr val="333F48"/>
              </a:solidFill>
              <a:effectLst/>
              <a:uLnTx/>
              <a:uFillTx/>
              <a:latin typeface="Gibson" panose="02000000000000000000" pitchFamily="2" charset="77"/>
              <a:ea typeface="+mn-ea"/>
              <a:cs typeface="+mn-cs"/>
            </a:endParaRPr>
          </a:p>
        </p:txBody>
      </p:sp>
      <p:sp>
        <p:nvSpPr>
          <p:cNvPr id="10" name="Rectangle 9">
            <a:extLst>
              <a:ext uri="{FF2B5EF4-FFF2-40B4-BE49-F238E27FC236}">
                <a16:creationId xmlns:a16="http://schemas.microsoft.com/office/drawing/2014/main" id="{DD6EE59C-16F4-531B-CAE6-6B1C534CD57A}"/>
              </a:ext>
            </a:extLst>
          </p:cNvPr>
          <p:cNvSpPr/>
          <p:nvPr/>
        </p:nvSpPr>
        <p:spPr>
          <a:xfrm>
            <a:off x="3566183" y="4880136"/>
            <a:ext cx="2021702" cy="274778"/>
          </a:xfrm>
          <a:prstGeom prst="rect">
            <a:avLst/>
          </a:prstGeom>
          <a:noFill/>
          <a:ln w="28575">
            <a:solidFill>
              <a:schemeClr val="accent6"/>
            </a:solidFill>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marL="0" marR="0" lvl="0" indent="0" algn="l" defTabSz="457154" rtl="0" eaLnBrk="1" fontAlgn="auto" latinLnBrk="0" hangingPunct="1">
              <a:lnSpc>
                <a:spcPct val="100000"/>
              </a:lnSpc>
              <a:spcBef>
                <a:spcPts val="0"/>
              </a:spcBef>
              <a:spcAft>
                <a:spcPts val="1800"/>
              </a:spcAft>
              <a:buClrTx/>
              <a:buSzTx/>
              <a:buFontTx/>
              <a:buNone/>
              <a:tabLst/>
              <a:defRPr/>
            </a:pPr>
            <a:endParaRPr kumimoji="0" lang="en-US" sz="1200" b="0" i="0" u="none" strike="noStrike" kern="900" cap="none" spc="20" normalizeH="0" baseline="0" noProof="0">
              <a:ln>
                <a:noFill/>
              </a:ln>
              <a:solidFill>
                <a:srgbClr val="333F48"/>
              </a:solidFill>
              <a:effectLst/>
              <a:uLnTx/>
              <a:uFillTx/>
              <a:latin typeface="Gibson" panose="02000000000000000000" pitchFamily="2" charset="77"/>
              <a:ea typeface="+mn-ea"/>
              <a:cs typeface="+mn-cs"/>
            </a:endParaRPr>
          </a:p>
        </p:txBody>
      </p:sp>
    </p:spTree>
    <p:extLst>
      <p:ext uri="{BB962C8B-B14F-4D97-AF65-F5344CB8AC3E}">
        <p14:creationId xmlns:p14="http://schemas.microsoft.com/office/powerpoint/2010/main" val="147692514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F699E26-25F2-72C0-9925-CF29C62E99DE}"/>
              </a:ext>
            </a:extLst>
          </p:cNvPr>
          <p:cNvSpPr>
            <a:spLocks noGrp="1"/>
          </p:cNvSpPr>
          <p:nvPr>
            <p:ph type="body" sz="quarter" idx="79"/>
          </p:nvPr>
        </p:nvSpPr>
        <p:spPr/>
        <p:txBody>
          <a:bodyPr/>
          <a:lstStyle/>
          <a:p>
            <a:r>
              <a:rPr lang="en-US"/>
              <a:t>Insurers will be notified via email when they have new invoices and reminder emails as the payment due date approaches. If an insurer has any unpaid invoices, a banner will also display on the dashboard until all invoices have been paid.</a:t>
            </a:r>
          </a:p>
          <a:p>
            <a:endParaRPr lang="en-US"/>
          </a:p>
          <a:p>
            <a:endParaRPr lang="en-US"/>
          </a:p>
        </p:txBody>
      </p:sp>
      <p:sp>
        <p:nvSpPr>
          <p:cNvPr id="3" name="Title 2">
            <a:extLst>
              <a:ext uri="{FF2B5EF4-FFF2-40B4-BE49-F238E27FC236}">
                <a16:creationId xmlns:a16="http://schemas.microsoft.com/office/drawing/2014/main" id="{4EB1B99C-89D7-E06F-689D-F8A550514F4A}"/>
              </a:ext>
            </a:extLst>
          </p:cNvPr>
          <p:cNvSpPr>
            <a:spLocks noGrp="1"/>
          </p:cNvSpPr>
          <p:nvPr>
            <p:ph type="title"/>
          </p:nvPr>
        </p:nvSpPr>
        <p:spPr/>
        <p:txBody>
          <a:bodyPr/>
          <a:lstStyle/>
          <a:p>
            <a:r>
              <a:rPr lang="en-US"/>
              <a:t>Notifications for Invoices</a:t>
            </a:r>
          </a:p>
        </p:txBody>
      </p:sp>
      <p:pic>
        <p:nvPicPr>
          <p:cNvPr id="12" name="Picture 11">
            <a:extLst>
              <a:ext uri="{FF2B5EF4-FFF2-40B4-BE49-F238E27FC236}">
                <a16:creationId xmlns:a16="http://schemas.microsoft.com/office/drawing/2014/main" id="{827FFCDC-4CF1-3BDC-39F1-580D5F6A173A}"/>
              </a:ext>
            </a:extLst>
          </p:cNvPr>
          <p:cNvPicPr>
            <a:picLocks noChangeAspect="1"/>
          </p:cNvPicPr>
          <p:nvPr/>
        </p:nvPicPr>
        <p:blipFill>
          <a:blip r:embed="rId2"/>
          <a:stretch>
            <a:fillRect/>
          </a:stretch>
        </p:blipFill>
        <p:spPr>
          <a:xfrm>
            <a:off x="943678" y="2719138"/>
            <a:ext cx="10304644" cy="1851616"/>
          </a:xfrm>
          <a:prstGeom prst="rect">
            <a:avLst/>
          </a:prstGeom>
          <a:ln>
            <a:solidFill>
              <a:schemeClr val="accent4"/>
            </a:solidFill>
          </a:ln>
        </p:spPr>
      </p:pic>
      <p:sp>
        <p:nvSpPr>
          <p:cNvPr id="4" name="Rectangle 3">
            <a:extLst>
              <a:ext uri="{FF2B5EF4-FFF2-40B4-BE49-F238E27FC236}">
                <a16:creationId xmlns:a16="http://schemas.microsoft.com/office/drawing/2014/main" id="{6EF52D28-B127-F227-DD1C-E9C8DDE74C65}"/>
              </a:ext>
            </a:extLst>
          </p:cNvPr>
          <p:cNvSpPr/>
          <p:nvPr/>
        </p:nvSpPr>
        <p:spPr>
          <a:xfrm>
            <a:off x="943678" y="4079209"/>
            <a:ext cx="6311364" cy="365760"/>
          </a:xfrm>
          <a:prstGeom prst="rect">
            <a:avLst/>
          </a:prstGeom>
          <a:noFill/>
          <a:ln w="28575">
            <a:solidFill>
              <a:schemeClr val="accent6"/>
            </a:solidFill>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marL="0" marR="0" lvl="0" indent="0" algn="l" defTabSz="457154" rtl="0" eaLnBrk="1" fontAlgn="auto" latinLnBrk="0" hangingPunct="1">
              <a:lnSpc>
                <a:spcPct val="100000"/>
              </a:lnSpc>
              <a:spcBef>
                <a:spcPts val="0"/>
              </a:spcBef>
              <a:spcAft>
                <a:spcPts val="1800"/>
              </a:spcAft>
              <a:buClrTx/>
              <a:buSzTx/>
              <a:buFontTx/>
              <a:buNone/>
              <a:tabLst/>
              <a:defRPr/>
            </a:pPr>
            <a:endParaRPr kumimoji="0" lang="en-US" sz="1200" b="0" i="0" u="none" strike="noStrike" kern="900" cap="none" spc="20" normalizeH="0" baseline="0" noProof="0">
              <a:ln>
                <a:noFill/>
              </a:ln>
              <a:solidFill>
                <a:srgbClr val="333F48"/>
              </a:solidFill>
              <a:effectLst/>
              <a:uLnTx/>
              <a:uFillTx/>
              <a:latin typeface="Gibson" panose="02000000000000000000" pitchFamily="2" charset="77"/>
              <a:ea typeface="+mn-ea"/>
              <a:cs typeface="+mn-cs"/>
            </a:endParaRPr>
          </a:p>
        </p:txBody>
      </p:sp>
      <p:sp>
        <p:nvSpPr>
          <p:cNvPr id="5" name="Right Triangle 4">
            <a:extLst>
              <a:ext uri="{FF2B5EF4-FFF2-40B4-BE49-F238E27FC236}">
                <a16:creationId xmlns:a16="http://schemas.microsoft.com/office/drawing/2014/main" id="{D3103930-88C3-DE92-A937-3411A4AD4F9F}"/>
              </a:ext>
            </a:extLst>
          </p:cNvPr>
          <p:cNvSpPr/>
          <p:nvPr/>
        </p:nvSpPr>
        <p:spPr>
          <a:xfrm rot="10800000">
            <a:off x="11382373" y="-2"/>
            <a:ext cx="809626" cy="685801"/>
          </a:xfrm>
          <a:prstGeom prst="rtTriangle">
            <a:avLst/>
          </a:prstGeom>
          <a:solidFill>
            <a:srgbClr val="FF9F9F"/>
          </a:solidFill>
          <a:ln w="12700">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marL="0" marR="0" lvl="0" indent="0" algn="l" defTabSz="457154" rtl="0" eaLnBrk="1" fontAlgn="auto" latinLnBrk="0" hangingPunct="1">
              <a:lnSpc>
                <a:spcPct val="100000"/>
              </a:lnSpc>
              <a:spcBef>
                <a:spcPts val="0"/>
              </a:spcBef>
              <a:spcAft>
                <a:spcPts val="1800"/>
              </a:spcAft>
              <a:buClrTx/>
              <a:buSzTx/>
              <a:buFontTx/>
              <a:buNone/>
              <a:tabLst/>
              <a:defRPr/>
            </a:pPr>
            <a:endParaRPr kumimoji="0" lang="en-US" sz="1200" b="0" i="0" u="none" strike="noStrike" kern="900" cap="none" spc="20" normalizeH="0" baseline="0" noProof="0">
              <a:ln>
                <a:noFill/>
              </a:ln>
              <a:solidFill>
                <a:srgbClr val="333F48"/>
              </a:solidFill>
              <a:effectLst/>
              <a:uLnTx/>
              <a:uFillTx/>
              <a:latin typeface="Gibson" panose="02000000000000000000" pitchFamily="2" charset="77"/>
              <a:ea typeface="+mn-ea"/>
              <a:cs typeface="+mn-cs"/>
            </a:endParaRPr>
          </a:p>
        </p:txBody>
      </p:sp>
      <p:pic>
        <p:nvPicPr>
          <p:cNvPr id="6" name="Graphic 5" descr="Star with solid fill">
            <a:extLst>
              <a:ext uri="{FF2B5EF4-FFF2-40B4-BE49-F238E27FC236}">
                <a16:creationId xmlns:a16="http://schemas.microsoft.com/office/drawing/2014/main" id="{2E1F4F93-F481-177A-AD66-4FA21747877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784907" y="0"/>
            <a:ext cx="407093" cy="407093"/>
          </a:xfrm>
          <a:prstGeom prst="rect">
            <a:avLst/>
          </a:prstGeom>
        </p:spPr>
      </p:pic>
    </p:spTree>
    <p:extLst>
      <p:ext uri="{BB962C8B-B14F-4D97-AF65-F5344CB8AC3E}">
        <p14:creationId xmlns:p14="http://schemas.microsoft.com/office/powerpoint/2010/main" val="110701367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47CE41-8584-AFAC-1855-C35FAB2FF574}"/>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50EBC88A-F3DC-582D-7D84-660DA9FB34B4}"/>
              </a:ext>
            </a:extLst>
          </p:cNvPr>
          <p:cNvSpPr>
            <a:spLocks noGrp="1"/>
          </p:cNvSpPr>
          <p:nvPr>
            <p:ph type="body" sz="quarter" idx="79"/>
          </p:nvPr>
        </p:nvSpPr>
        <p:spPr>
          <a:xfrm>
            <a:off x="609600" y="1649674"/>
            <a:ext cx="10972800" cy="566309"/>
          </a:xfrm>
        </p:spPr>
        <p:txBody>
          <a:bodyPr/>
          <a:lstStyle/>
          <a:p>
            <a:r>
              <a:rPr lang="en-US">
                <a:latin typeface="Aptos" panose="020B0004020202020204" pitchFamily="34" charset="0"/>
              </a:rPr>
              <a:t>When you are logged in to CARDS and have the correct permissions, you can access the Invoicing Details page by selecting Invoices on the Forms and Tools menu.</a:t>
            </a:r>
          </a:p>
        </p:txBody>
      </p:sp>
      <p:sp>
        <p:nvSpPr>
          <p:cNvPr id="3" name="Title 2">
            <a:extLst>
              <a:ext uri="{FF2B5EF4-FFF2-40B4-BE49-F238E27FC236}">
                <a16:creationId xmlns:a16="http://schemas.microsoft.com/office/drawing/2014/main" id="{22597A0C-FD02-4AD6-0B29-96247D046284}"/>
              </a:ext>
            </a:extLst>
          </p:cNvPr>
          <p:cNvSpPr>
            <a:spLocks noGrp="1"/>
          </p:cNvSpPr>
          <p:nvPr>
            <p:ph type="title"/>
          </p:nvPr>
        </p:nvSpPr>
        <p:spPr/>
        <p:txBody>
          <a:bodyPr/>
          <a:lstStyle/>
          <a:p>
            <a:r>
              <a:rPr lang="en-US">
                <a:latin typeface="Aptos" panose="020B0004020202020204" pitchFamily="34" charset="0"/>
              </a:rPr>
              <a:t>Navigation </a:t>
            </a:r>
          </a:p>
        </p:txBody>
      </p:sp>
      <p:sp>
        <p:nvSpPr>
          <p:cNvPr id="4" name="Text Placeholder 2">
            <a:extLst>
              <a:ext uri="{FF2B5EF4-FFF2-40B4-BE49-F238E27FC236}">
                <a16:creationId xmlns:a16="http://schemas.microsoft.com/office/drawing/2014/main" id="{6673CE21-A264-D240-99EC-E9877E049086}"/>
              </a:ext>
            </a:extLst>
          </p:cNvPr>
          <p:cNvSpPr txBox="1">
            <a:spLocks/>
          </p:cNvSpPr>
          <p:nvPr/>
        </p:nvSpPr>
        <p:spPr>
          <a:xfrm>
            <a:off x="609599" y="1346061"/>
            <a:ext cx="6094209" cy="281404"/>
          </a:xfrm>
          <a:prstGeom prst="rect">
            <a:avLst/>
          </a:prstGeom>
        </p:spPr>
        <p:txBody>
          <a:bodyPr vert="horz" lIns="0" tIns="0" rIns="0" bIns="0" rtlCol="0">
            <a:noAutofit/>
          </a:bodyPr>
          <a:lstStyle>
            <a:lvl1pPr indent="0" defTabSz="914377">
              <a:lnSpc>
                <a:spcPts val="2000"/>
              </a:lnSpc>
              <a:spcBef>
                <a:spcPts val="0"/>
              </a:spcBef>
              <a:spcAft>
                <a:spcPts val="600"/>
              </a:spcAft>
              <a:buClr>
                <a:schemeClr val="tx1"/>
              </a:buClr>
              <a:buFont typeface="Arial" panose="020B0604020202020204" pitchFamily="34" charset="0"/>
              <a:buNone/>
              <a:tabLst/>
              <a:defRPr sz="1000" b="1" i="0" spc="150" baseline="0">
                <a:solidFill>
                  <a:schemeClr val="bg1"/>
                </a:solidFill>
                <a:latin typeface="Gibson SemiBold" pitchFamily="2" charset="77"/>
              </a:defRPr>
            </a:lvl1pPr>
            <a:lvl2pPr marL="7524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2pPr>
            <a:lvl3pPr marL="11969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3pPr>
            <a:lvl4pPr marL="16541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4pPr>
            <a:lvl5pPr marL="21113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5pPr>
            <a:lvl6pPr marL="2514537" indent="-228594" defTabSz="914377">
              <a:lnSpc>
                <a:spcPct val="90000"/>
              </a:lnSpc>
              <a:spcBef>
                <a:spcPts val="500"/>
              </a:spcBef>
              <a:buFont typeface="Arial" panose="020B0604020202020204" pitchFamily="34" charset="0"/>
              <a:buChar char="•"/>
            </a:lvl6pPr>
            <a:lvl7pPr marL="2971726" indent="-228594" defTabSz="914377">
              <a:lnSpc>
                <a:spcPct val="90000"/>
              </a:lnSpc>
              <a:spcBef>
                <a:spcPts val="500"/>
              </a:spcBef>
              <a:buFont typeface="Arial" panose="020B0604020202020204" pitchFamily="34" charset="0"/>
              <a:buChar char="•"/>
            </a:lvl7pPr>
            <a:lvl8pPr marL="3428914" indent="-228594" defTabSz="914377">
              <a:lnSpc>
                <a:spcPct val="90000"/>
              </a:lnSpc>
              <a:spcBef>
                <a:spcPts val="500"/>
              </a:spcBef>
              <a:buFont typeface="Arial" panose="020B0604020202020204" pitchFamily="34" charset="0"/>
              <a:buChar char="•"/>
            </a:lvl8pPr>
            <a:lvl9pPr marL="3886103" indent="-228594" defTabSz="914377">
              <a:lnSpc>
                <a:spcPct val="90000"/>
              </a:lnSpc>
              <a:spcBef>
                <a:spcPts val="500"/>
              </a:spcBef>
              <a:buFont typeface="Arial" panose="020B0604020202020204" pitchFamily="34" charset="0"/>
              <a:buChar char="•"/>
            </a:lvl9pPr>
          </a:lstStyle>
          <a:p>
            <a:pPr marL="0" marR="0" lvl="0" indent="0" algn="l" defTabSz="914377" rtl="0" eaLnBrk="1" fontAlgn="auto" latinLnBrk="0" hangingPunct="1">
              <a:lnSpc>
                <a:spcPts val="2000"/>
              </a:lnSpc>
              <a:spcBef>
                <a:spcPts val="0"/>
              </a:spcBef>
              <a:spcAft>
                <a:spcPts val="600"/>
              </a:spcAft>
              <a:buClr>
                <a:srgbClr val="333F48"/>
              </a:buClr>
              <a:buSzTx/>
              <a:buFont typeface="Arial" panose="020B0604020202020204" pitchFamily="34" charset="0"/>
              <a:buNone/>
              <a:tabLst/>
              <a:defRPr/>
            </a:pPr>
            <a:r>
              <a:rPr kumimoji="0" lang="en-US" sz="1000" b="1" i="0" u="none" strike="noStrike" kern="1200" cap="none" spc="150" normalizeH="0" baseline="0" noProof="0">
                <a:ln>
                  <a:noFill/>
                </a:ln>
                <a:solidFill>
                  <a:srgbClr val="333F48"/>
                </a:solidFill>
                <a:effectLst/>
                <a:uLnTx/>
                <a:uFillTx/>
                <a:latin typeface="Aptos" panose="020B0004020202020204" pitchFamily="34" charset="0"/>
                <a:ea typeface="+mn-ea"/>
                <a:cs typeface="+mn-cs"/>
              </a:rPr>
              <a:t>PAYING INVOICES AS AN AUTHENTICATED USER</a:t>
            </a:r>
          </a:p>
        </p:txBody>
      </p:sp>
      <p:pic>
        <p:nvPicPr>
          <p:cNvPr id="6" name="Picture 5">
            <a:extLst>
              <a:ext uri="{FF2B5EF4-FFF2-40B4-BE49-F238E27FC236}">
                <a16:creationId xmlns:a16="http://schemas.microsoft.com/office/drawing/2014/main" id="{9911A65A-4E6D-B548-C5CF-292147CC66E5}"/>
              </a:ext>
            </a:extLst>
          </p:cNvPr>
          <p:cNvPicPr>
            <a:picLocks noChangeAspect="1"/>
          </p:cNvPicPr>
          <p:nvPr/>
        </p:nvPicPr>
        <p:blipFill>
          <a:blip r:embed="rId3"/>
          <a:stretch>
            <a:fillRect/>
          </a:stretch>
        </p:blipFill>
        <p:spPr>
          <a:xfrm>
            <a:off x="609599" y="2290064"/>
            <a:ext cx="1902331" cy="3682787"/>
          </a:xfrm>
          <a:prstGeom prst="rect">
            <a:avLst/>
          </a:prstGeom>
          <a:ln>
            <a:solidFill>
              <a:schemeClr val="accent4"/>
            </a:solidFill>
          </a:ln>
        </p:spPr>
      </p:pic>
      <p:sp>
        <p:nvSpPr>
          <p:cNvPr id="13" name="Rectangle 12">
            <a:extLst>
              <a:ext uri="{FF2B5EF4-FFF2-40B4-BE49-F238E27FC236}">
                <a16:creationId xmlns:a16="http://schemas.microsoft.com/office/drawing/2014/main" id="{42126182-179D-7F76-FB83-D9B85C6F0C06}"/>
              </a:ext>
            </a:extLst>
          </p:cNvPr>
          <p:cNvSpPr/>
          <p:nvPr/>
        </p:nvSpPr>
        <p:spPr>
          <a:xfrm>
            <a:off x="609598" y="4842566"/>
            <a:ext cx="758285" cy="365760"/>
          </a:xfrm>
          <a:prstGeom prst="rect">
            <a:avLst/>
          </a:prstGeom>
          <a:noFill/>
          <a:ln w="28575">
            <a:solidFill>
              <a:schemeClr val="accent6"/>
            </a:solidFill>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marL="0" marR="0" lvl="0" indent="0" algn="l" defTabSz="457154" rtl="0" eaLnBrk="1" fontAlgn="auto" latinLnBrk="0" hangingPunct="1">
              <a:lnSpc>
                <a:spcPct val="100000"/>
              </a:lnSpc>
              <a:spcBef>
                <a:spcPts val="0"/>
              </a:spcBef>
              <a:spcAft>
                <a:spcPts val="1800"/>
              </a:spcAft>
              <a:buClrTx/>
              <a:buSzTx/>
              <a:buFontTx/>
              <a:buNone/>
              <a:tabLst/>
              <a:defRPr/>
            </a:pPr>
            <a:endParaRPr kumimoji="0" lang="en-US" sz="1200" b="0" i="0" u="none" strike="noStrike" kern="900" cap="none" spc="20" normalizeH="0" baseline="0" noProof="0">
              <a:ln>
                <a:noFill/>
              </a:ln>
              <a:solidFill>
                <a:srgbClr val="333F48"/>
              </a:solidFill>
              <a:effectLst/>
              <a:uLnTx/>
              <a:uFillTx/>
              <a:latin typeface="Gibson" panose="02000000000000000000" pitchFamily="2" charset="77"/>
              <a:ea typeface="+mn-ea"/>
              <a:cs typeface="+mn-cs"/>
            </a:endParaRPr>
          </a:p>
        </p:txBody>
      </p:sp>
      <p:grpSp>
        <p:nvGrpSpPr>
          <p:cNvPr id="8" name="Group 2">
            <a:extLst>
              <a:ext uri="{FF2B5EF4-FFF2-40B4-BE49-F238E27FC236}">
                <a16:creationId xmlns:a16="http://schemas.microsoft.com/office/drawing/2014/main" id="{39502B2D-4313-B81C-F9CF-09883B4B4D87}"/>
              </a:ext>
            </a:extLst>
          </p:cNvPr>
          <p:cNvGrpSpPr>
            <a:grpSpLocks/>
          </p:cNvGrpSpPr>
          <p:nvPr/>
        </p:nvGrpSpPr>
        <p:grpSpPr bwMode="auto">
          <a:xfrm>
            <a:off x="3228975" y="2238192"/>
            <a:ext cx="7848600" cy="3902045"/>
            <a:chOff x="105670350" y="108042847"/>
            <a:chExt cx="9052560" cy="4886221"/>
          </a:xfrm>
        </p:grpSpPr>
        <p:pic>
          <p:nvPicPr>
            <p:cNvPr id="1027" name="Picture 3">
              <a:extLst>
                <a:ext uri="{FF2B5EF4-FFF2-40B4-BE49-F238E27FC236}">
                  <a16:creationId xmlns:a16="http://schemas.microsoft.com/office/drawing/2014/main" id="{03ED4119-F587-1EA0-A32F-305E7951EAD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670350" y="108042847"/>
              <a:ext cx="9052560" cy="4292326"/>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1028" name="Picture 4">
              <a:extLst>
                <a:ext uri="{FF2B5EF4-FFF2-40B4-BE49-F238E27FC236}">
                  <a16:creationId xmlns:a16="http://schemas.microsoft.com/office/drawing/2014/main" id="{F166F82E-947C-973F-0E6E-03116C836E9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5696251" y="110338592"/>
              <a:ext cx="8989643" cy="2590476"/>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grpSp>
    </p:spTree>
    <p:extLst>
      <p:ext uri="{BB962C8B-B14F-4D97-AF65-F5344CB8AC3E}">
        <p14:creationId xmlns:p14="http://schemas.microsoft.com/office/powerpoint/2010/main" val="64645521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CAF9D3-59FB-4D13-1306-69BA33F4D994}"/>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1EC58EF8-3574-0230-396A-A37B79ADC121}"/>
              </a:ext>
            </a:extLst>
          </p:cNvPr>
          <p:cNvSpPr>
            <a:spLocks noGrp="1"/>
          </p:cNvSpPr>
          <p:nvPr>
            <p:ph type="body" sz="quarter" idx="79"/>
          </p:nvPr>
        </p:nvSpPr>
        <p:spPr>
          <a:xfrm>
            <a:off x="550126" y="1471986"/>
            <a:ext cx="10972800" cy="566309"/>
          </a:xfrm>
        </p:spPr>
        <p:txBody>
          <a:bodyPr/>
          <a:lstStyle/>
          <a:p>
            <a:r>
              <a:rPr lang="en-US">
                <a:latin typeface="Aptos" panose="020B0004020202020204" pitchFamily="34" charset="0"/>
              </a:rPr>
              <a:t>You can choose to select individual invoices to pay by expanding an invoice record and selecting the Pay Now box. You also have the option of selecting all invoices to pay at once by checking the box at the top right of the Invoicing Details table.</a:t>
            </a:r>
          </a:p>
        </p:txBody>
      </p:sp>
      <p:sp>
        <p:nvSpPr>
          <p:cNvPr id="3" name="Title 2">
            <a:extLst>
              <a:ext uri="{FF2B5EF4-FFF2-40B4-BE49-F238E27FC236}">
                <a16:creationId xmlns:a16="http://schemas.microsoft.com/office/drawing/2014/main" id="{D956B223-5D45-36AB-0A60-27ECACEBB894}"/>
              </a:ext>
            </a:extLst>
          </p:cNvPr>
          <p:cNvSpPr>
            <a:spLocks noGrp="1"/>
          </p:cNvSpPr>
          <p:nvPr>
            <p:ph type="title"/>
          </p:nvPr>
        </p:nvSpPr>
        <p:spPr/>
        <p:txBody>
          <a:bodyPr/>
          <a:lstStyle/>
          <a:p>
            <a:r>
              <a:rPr lang="en-US">
                <a:latin typeface="Aptos" panose="020B0004020202020204" pitchFamily="34" charset="0"/>
              </a:rPr>
              <a:t>Paying Invoices</a:t>
            </a:r>
          </a:p>
        </p:txBody>
      </p:sp>
      <p:sp>
        <p:nvSpPr>
          <p:cNvPr id="4" name="Text Placeholder 2">
            <a:extLst>
              <a:ext uri="{FF2B5EF4-FFF2-40B4-BE49-F238E27FC236}">
                <a16:creationId xmlns:a16="http://schemas.microsoft.com/office/drawing/2014/main" id="{D5C9C900-7CBC-DEBB-9997-D9F177001CFB}"/>
              </a:ext>
            </a:extLst>
          </p:cNvPr>
          <p:cNvSpPr txBox="1">
            <a:spLocks/>
          </p:cNvSpPr>
          <p:nvPr/>
        </p:nvSpPr>
        <p:spPr>
          <a:xfrm>
            <a:off x="550126" y="1149744"/>
            <a:ext cx="6094209" cy="281404"/>
          </a:xfrm>
          <a:prstGeom prst="rect">
            <a:avLst/>
          </a:prstGeom>
        </p:spPr>
        <p:txBody>
          <a:bodyPr vert="horz" lIns="0" tIns="0" rIns="0" bIns="0" rtlCol="0">
            <a:noAutofit/>
          </a:bodyPr>
          <a:lstStyle>
            <a:lvl1pPr indent="0" defTabSz="914377">
              <a:lnSpc>
                <a:spcPts val="2000"/>
              </a:lnSpc>
              <a:spcBef>
                <a:spcPts val="0"/>
              </a:spcBef>
              <a:spcAft>
                <a:spcPts val="600"/>
              </a:spcAft>
              <a:buClr>
                <a:schemeClr val="tx1"/>
              </a:buClr>
              <a:buFont typeface="Arial" panose="020B0604020202020204" pitchFamily="34" charset="0"/>
              <a:buNone/>
              <a:tabLst/>
              <a:defRPr sz="1000" b="1" i="0" spc="150" baseline="0">
                <a:solidFill>
                  <a:schemeClr val="bg1"/>
                </a:solidFill>
                <a:latin typeface="Gibson SemiBold" pitchFamily="2" charset="77"/>
              </a:defRPr>
            </a:lvl1pPr>
            <a:lvl2pPr marL="7524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2pPr>
            <a:lvl3pPr marL="11969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3pPr>
            <a:lvl4pPr marL="16541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4pPr>
            <a:lvl5pPr marL="21113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5pPr>
            <a:lvl6pPr marL="2514537" indent="-228594" defTabSz="914377">
              <a:lnSpc>
                <a:spcPct val="90000"/>
              </a:lnSpc>
              <a:spcBef>
                <a:spcPts val="500"/>
              </a:spcBef>
              <a:buFont typeface="Arial" panose="020B0604020202020204" pitchFamily="34" charset="0"/>
              <a:buChar char="•"/>
            </a:lvl6pPr>
            <a:lvl7pPr marL="2971726" indent="-228594" defTabSz="914377">
              <a:lnSpc>
                <a:spcPct val="90000"/>
              </a:lnSpc>
              <a:spcBef>
                <a:spcPts val="500"/>
              </a:spcBef>
              <a:buFont typeface="Arial" panose="020B0604020202020204" pitchFamily="34" charset="0"/>
              <a:buChar char="•"/>
            </a:lvl7pPr>
            <a:lvl8pPr marL="3428914" indent="-228594" defTabSz="914377">
              <a:lnSpc>
                <a:spcPct val="90000"/>
              </a:lnSpc>
              <a:spcBef>
                <a:spcPts val="500"/>
              </a:spcBef>
              <a:buFont typeface="Arial" panose="020B0604020202020204" pitchFamily="34" charset="0"/>
              <a:buChar char="•"/>
            </a:lvl8pPr>
            <a:lvl9pPr marL="3886103" indent="-228594" defTabSz="914377">
              <a:lnSpc>
                <a:spcPct val="90000"/>
              </a:lnSpc>
              <a:spcBef>
                <a:spcPts val="500"/>
              </a:spcBef>
              <a:buFont typeface="Arial" panose="020B0604020202020204" pitchFamily="34" charset="0"/>
              <a:buChar char="•"/>
            </a:lvl9pPr>
          </a:lstStyle>
          <a:p>
            <a:pPr marL="0" marR="0" lvl="0" indent="0" algn="l" defTabSz="914377" rtl="0" eaLnBrk="1" fontAlgn="auto" latinLnBrk="0" hangingPunct="1">
              <a:lnSpc>
                <a:spcPts val="2000"/>
              </a:lnSpc>
              <a:spcBef>
                <a:spcPts val="0"/>
              </a:spcBef>
              <a:spcAft>
                <a:spcPts val="600"/>
              </a:spcAft>
              <a:buClr>
                <a:srgbClr val="333F48"/>
              </a:buClr>
              <a:buSzTx/>
              <a:buFont typeface="Arial" panose="020B0604020202020204" pitchFamily="34" charset="0"/>
              <a:buNone/>
              <a:tabLst/>
              <a:defRPr/>
            </a:pPr>
            <a:r>
              <a:rPr kumimoji="0" lang="en-US" sz="1000" b="1" i="0" u="none" strike="noStrike" kern="1200" cap="none" spc="150" normalizeH="0" baseline="0" noProof="0">
                <a:ln>
                  <a:noFill/>
                </a:ln>
                <a:solidFill>
                  <a:srgbClr val="333F48"/>
                </a:solidFill>
                <a:effectLst/>
                <a:uLnTx/>
                <a:uFillTx/>
                <a:latin typeface="Aptos" panose="020B0004020202020204" pitchFamily="34" charset="0"/>
                <a:ea typeface="+mn-ea"/>
                <a:cs typeface="+mn-cs"/>
              </a:rPr>
              <a:t>SINGLE SELECT AND MULTI-SELECT OPTIONS</a:t>
            </a:r>
          </a:p>
        </p:txBody>
      </p:sp>
      <p:grpSp>
        <p:nvGrpSpPr>
          <p:cNvPr id="7" name="Group 2">
            <a:extLst>
              <a:ext uri="{FF2B5EF4-FFF2-40B4-BE49-F238E27FC236}">
                <a16:creationId xmlns:a16="http://schemas.microsoft.com/office/drawing/2014/main" id="{DE859471-61B4-BA52-67CC-17382497F9DD}"/>
              </a:ext>
            </a:extLst>
          </p:cNvPr>
          <p:cNvGrpSpPr>
            <a:grpSpLocks/>
          </p:cNvGrpSpPr>
          <p:nvPr/>
        </p:nvGrpSpPr>
        <p:grpSpPr bwMode="auto">
          <a:xfrm>
            <a:off x="2371725" y="2171700"/>
            <a:ext cx="7799388" cy="3894138"/>
            <a:chOff x="105613200" y="107530084"/>
            <a:chExt cx="9587882" cy="5398984"/>
          </a:xfrm>
        </p:grpSpPr>
        <p:grpSp>
          <p:nvGrpSpPr>
            <p:cNvPr id="9" name="Group 3">
              <a:extLst>
                <a:ext uri="{FF2B5EF4-FFF2-40B4-BE49-F238E27FC236}">
                  <a16:creationId xmlns:a16="http://schemas.microsoft.com/office/drawing/2014/main" id="{C25ACDBC-BF58-099C-6DB3-943B6F9B498E}"/>
                </a:ext>
              </a:extLst>
            </p:cNvPr>
            <p:cNvGrpSpPr>
              <a:grpSpLocks/>
            </p:cNvGrpSpPr>
            <p:nvPr/>
          </p:nvGrpSpPr>
          <p:grpSpPr bwMode="auto">
            <a:xfrm>
              <a:off x="105613200" y="107530084"/>
              <a:ext cx="9587882" cy="5398984"/>
              <a:chOff x="105670350" y="108042847"/>
              <a:chExt cx="9052560" cy="4886221"/>
            </a:xfrm>
          </p:grpSpPr>
          <p:pic>
            <p:nvPicPr>
              <p:cNvPr id="2052" name="Picture 4">
                <a:extLst>
                  <a:ext uri="{FF2B5EF4-FFF2-40B4-BE49-F238E27FC236}">
                    <a16:creationId xmlns:a16="http://schemas.microsoft.com/office/drawing/2014/main" id="{31836E54-9781-09A9-F1EE-3A6262B96C1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670350" y="108042847"/>
                <a:ext cx="9052560" cy="4292326"/>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2053" name="Picture 5">
                <a:extLst>
                  <a:ext uri="{FF2B5EF4-FFF2-40B4-BE49-F238E27FC236}">
                    <a16:creationId xmlns:a16="http://schemas.microsoft.com/office/drawing/2014/main" id="{00C4093D-E35A-D3B9-15BD-F6707D775AA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696251" y="110338592"/>
                <a:ext cx="8989643" cy="2590476"/>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grpSp>
        <p:pic>
          <p:nvPicPr>
            <p:cNvPr id="2054" name="Picture 6">
              <a:extLst>
                <a:ext uri="{FF2B5EF4-FFF2-40B4-BE49-F238E27FC236}">
                  <a16:creationId xmlns:a16="http://schemas.microsoft.com/office/drawing/2014/main" id="{DD5A3248-5C88-50F3-9064-F8A290BC2DC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4238049" y="111226256"/>
              <a:ext cx="882819" cy="504468"/>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2055" name="Picture 7">
              <a:extLst>
                <a:ext uri="{FF2B5EF4-FFF2-40B4-BE49-F238E27FC236}">
                  <a16:creationId xmlns:a16="http://schemas.microsoft.com/office/drawing/2014/main" id="{29CDD86C-BB4A-6DF4-F6D8-9C6FA4D9980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4238049" y="111705557"/>
              <a:ext cx="882819" cy="504468"/>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grpSp>
      <p:sp>
        <p:nvSpPr>
          <p:cNvPr id="12" name="Rectangle 11">
            <a:extLst>
              <a:ext uri="{FF2B5EF4-FFF2-40B4-BE49-F238E27FC236}">
                <a16:creationId xmlns:a16="http://schemas.microsoft.com/office/drawing/2014/main" id="{A42920B3-545B-CD7C-5597-D43084B42C2C}"/>
              </a:ext>
            </a:extLst>
          </p:cNvPr>
          <p:cNvSpPr/>
          <p:nvPr/>
        </p:nvSpPr>
        <p:spPr>
          <a:xfrm>
            <a:off x="9666350" y="3130302"/>
            <a:ext cx="534583" cy="264275"/>
          </a:xfrm>
          <a:prstGeom prst="rect">
            <a:avLst/>
          </a:prstGeom>
          <a:noFill/>
          <a:ln w="28575">
            <a:solidFill>
              <a:schemeClr val="accent6"/>
            </a:solidFill>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marL="0" marR="0" lvl="0" indent="0" algn="l" defTabSz="457154" rtl="0" eaLnBrk="1" fontAlgn="auto" latinLnBrk="0" hangingPunct="1">
              <a:lnSpc>
                <a:spcPct val="100000"/>
              </a:lnSpc>
              <a:spcBef>
                <a:spcPts val="0"/>
              </a:spcBef>
              <a:spcAft>
                <a:spcPts val="1800"/>
              </a:spcAft>
              <a:buClrTx/>
              <a:buSzTx/>
              <a:buFontTx/>
              <a:buNone/>
              <a:tabLst/>
              <a:defRPr/>
            </a:pPr>
            <a:endParaRPr kumimoji="0" lang="en-US" sz="1200" b="0" i="0" u="none" strike="noStrike" kern="900" cap="none" spc="20" normalizeH="0" baseline="0" noProof="0">
              <a:ln>
                <a:noFill/>
              </a:ln>
              <a:solidFill>
                <a:srgbClr val="333F48"/>
              </a:solidFill>
              <a:effectLst/>
              <a:uLnTx/>
              <a:uFillTx/>
              <a:latin typeface="Gibson" panose="02000000000000000000" pitchFamily="2" charset="77"/>
              <a:ea typeface="+mn-ea"/>
              <a:cs typeface="+mn-cs"/>
            </a:endParaRPr>
          </a:p>
        </p:txBody>
      </p:sp>
      <p:sp>
        <p:nvSpPr>
          <p:cNvPr id="11" name="Rectangle 10">
            <a:extLst>
              <a:ext uri="{FF2B5EF4-FFF2-40B4-BE49-F238E27FC236}">
                <a16:creationId xmlns:a16="http://schemas.microsoft.com/office/drawing/2014/main" id="{0ABE179F-EB25-59ED-16B5-31027CA950AA}"/>
              </a:ext>
            </a:extLst>
          </p:cNvPr>
          <p:cNvSpPr/>
          <p:nvPr/>
        </p:nvSpPr>
        <p:spPr>
          <a:xfrm>
            <a:off x="9438273" y="4706560"/>
            <a:ext cx="617036" cy="324165"/>
          </a:xfrm>
          <a:prstGeom prst="rect">
            <a:avLst/>
          </a:prstGeom>
          <a:noFill/>
          <a:ln w="28575">
            <a:solidFill>
              <a:schemeClr val="accent6"/>
            </a:solidFill>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marL="0" marR="0" lvl="0" indent="0" algn="l" defTabSz="457154" rtl="0" eaLnBrk="1" fontAlgn="auto" latinLnBrk="0" hangingPunct="1">
              <a:lnSpc>
                <a:spcPct val="100000"/>
              </a:lnSpc>
              <a:spcBef>
                <a:spcPts val="0"/>
              </a:spcBef>
              <a:spcAft>
                <a:spcPts val="1800"/>
              </a:spcAft>
              <a:buClrTx/>
              <a:buSzTx/>
              <a:buFontTx/>
              <a:buNone/>
              <a:tabLst/>
              <a:defRPr/>
            </a:pPr>
            <a:endParaRPr kumimoji="0" lang="en-US" sz="1200" b="0" i="0" u="none" strike="noStrike" kern="900" cap="none" spc="20" normalizeH="0" baseline="0" noProof="0">
              <a:ln>
                <a:noFill/>
              </a:ln>
              <a:solidFill>
                <a:srgbClr val="333F48"/>
              </a:solidFill>
              <a:effectLst/>
              <a:uLnTx/>
              <a:uFillTx/>
              <a:latin typeface="Gibson" panose="02000000000000000000" pitchFamily="2" charset="77"/>
              <a:ea typeface="+mn-ea"/>
              <a:cs typeface="+mn-cs"/>
            </a:endParaRPr>
          </a:p>
        </p:txBody>
      </p:sp>
      <p:sp>
        <p:nvSpPr>
          <p:cNvPr id="10" name="Rectangle 9">
            <a:extLst>
              <a:ext uri="{FF2B5EF4-FFF2-40B4-BE49-F238E27FC236}">
                <a16:creationId xmlns:a16="http://schemas.microsoft.com/office/drawing/2014/main" id="{7A2E9EA6-AB28-2A51-A509-3F22B03285F0}"/>
              </a:ext>
            </a:extLst>
          </p:cNvPr>
          <p:cNvSpPr/>
          <p:nvPr/>
        </p:nvSpPr>
        <p:spPr>
          <a:xfrm>
            <a:off x="9438273" y="5062118"/>
            <a:ext cx="617036" cy="324165"/>
          </a:xfrm>
          <a:prstGeom prst="rect">
            <a:avLst/>
          </a:prstGeom>
          <a:noFill/>
          <a:ln w="28575">
            <a:solidFill>
              <a:schemeClr val="accent6"/>
            </a:solidFill>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marL="0" marR="0" lvl="0" indent="0" algn="l" defTabSz="457154" rtl="0" eaLnBrk="1" fontAlgn="auto" latinLnBrk="0" hangingPunct="1">
              <a:lnSpc>
                <a:spcPct val="100000"/>
              </a:lnSpc>
              <a:spcBef>
                <a:spcPts val="0"/>
              </a:spcBef>
              <a:spcAft>
                <a:spcPts val="1800"/>
              </a:spcAft>
              <a:buClrTx/>
              <a:buSzTx/>
              <a:buFontTx/>
              <a:buNone/>
              <a:tabLst/>
              <a:defRPr/>
            </a:pPr>
            <a:endParaRPr kumimoji="0" lang="en-US" sz="1200" b="0" i="0" u="none" strike="noStrike" kern="900" cap="none" spc="20" normalizeH="0" baseline="0" noProof="0">
              <a:ln>
                <a:noFill/>
              </a:ln>
              <a:solidFill>
                <a:srgbClr val="333F48"/>
              </a:solidFill>
              <a:effectLst/>
              <a:uLnTx/>
              <a:uFillTx/>
              <a:latin typeface="Gibson" panose="02000000000000000000" pitchFamily="2" charset="77"/>
              <a:ea typeface="+mn-ea"/>
              <a:cs typeface="+mn-cs"/>
            </a:endParaRPr>
          </a:p>
        </p:txBody>
      </p:sp>
      <p:sp>
        <p:nvSpPr>
          <p:cNvPr id="13" name="Rectangle 12">
            <a:extLst>
              <a:ext uri="{FF2B5EF4-FFF2-40B4-BE49-F238E27FC236}">
                <a16:creationId xmlns:a16="http://schemas.microsoft.com/office/drawing/2014/main" id="{1C9C0571-2BB3-F14A-8C2D-1865F9E234A5}"/>
              </a:ext>
            </a:extLst>
          </p:cNvPr>
          <p:cNvSpPr/>
          <p:nvPr/>
        </p:nvSpPr>
        <p:spPr>
          <a:xfrm>
            <a:off x="2308315" y="4533599"/>
            <a:ext cx="219075" cy="1057038"/>
          </a:xfrm>
          <a:prstGeom prst="rect">
            <a:avLst/>
          </a:prstGeom>
          <a:noFill/>
          <a:ln w="28575">
            <a:solidFill>
              <a:schemeClr val="accent6"/>
            </a:solidFill>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marL="0" marR="0" lvl="0" indent="0" algn="l" defTabSz="457154" rtl="0" eaLnBrk="1" fontAlgn="auto" latinLnBrk="0" hangingPunct="1">
              <a:lnSpc>
                <a:spcPct val="100000"/>
              </a:lnSpc>
              <a:spcBef>
                <a:spcPts val="0"/>
              </a:spcBef>
              <a:spcAft>
                <a:spcPts val="1800"/>
              </a:spcAft>
              <a:buClrTx/>
              <a:buSzTx/>
              <a:buFontTx/>
              <a:buNone/>
              <a:tabLst/>
              <a:defRPr/>
            </a:pPr>
            <a:endParaRPr kumimoji="0" lang="en-US" sz="1200" b="0" i="0" u="none" strike="noStrike" kern="900" cap="none" spc="20" normalizeH="0" baseline="0" noProof="0">
              <a:ln>
                <a:noFill/>
              </a:ln>
              <a:solidFill>
                <a:srgbClr val="333F48"/>
              </a:solidFill>
              <a:effectLst/>
              <a:uLnTx/>
              <a:uFillTx/>
              <a:latin typeface="Gibson" panose="02000000000000000000" pitchFamily="2" charset="77"/>
              <a:ea typeface="+mn-ea"/>
              <a:cs typeface="+mn-cs"/>
            </a:endParaRPr>
          </a:p>
        </p:txBody>
      </p:sp>
    </p:spTree>
    <p:extLst>
      <p:ext uri="{BB962C8B-B14F-4D97-AF65-F5344CB8AC3E}">
        <p14:creationId xmlns:p14="http://schemas.microsoft.com/office/powerpoint/2010/main" val="123070592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9B2B13-8409-9BDD-3019-153F6A85EB2D}"/>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56531E62-41D3-DD9B-92AF-3931ECBE24B3}"/>
              </a:ext>
            </a:extLst>
          </p:cNvPr>
          <p:cNvSpPr>
            <a:spLocks noGrp="1"/>
          </p:cNvSpPr>
          <p:nvPr>
            <p:ph type="body" sz="quarter" idx="79"/>
          </p:nvPr>
        </p:nvSpPr>
        <p:spPr>
          <a:xfrm>
            <a:off x="550126" y="1471986"/>
            <a:ext cx="10972800" cy="566309"/>
          </a:xfrm>
        </p:spPr>
        <p:txBody>
          <a:bodyPr/>
          <a:lstStyle/>
          <a:p>
            <a:r>
              <a:rPr lang="en-US">
                <a:latin typeface="Aptos" panose="020B0004020202020204" pitchFamily="34" charset="0"/>
              </a:rPr>
              <a:t>After selecting the invoices you wish to pay, you can press the Pay Now button at the bottom of the page. A pop-up modal will display the total of all selected invoices and prompt you to the payment screen.</a:t>
            </a:r>
          </a:p>
        </p:txBody>
      </p:sp>
      <p:sp>
        <p:nvSpPr>
          <p:cNvPr id="3" name="Title 2">
            <a:extLst>
              <a:ext uri="{FF2B5EF4-FFF2-40B4-BE49-F238E27FC236}">
                <a16:creationId xmlns:a16="http://schemas.microsoft.com/office/drawing/2014/main" id="{3CDE4C33-B487-2975-5653-4697479BB5C8}"/>
              </a:ext>
            </a:extLst>
          </p:cNvPr>
          <p:cNvSpPr>
            <a:spLocks noGrp="1"/>
          </p:cNvSpPr>
          <p:nvPr>
            <p:ph type="title"/>
          </p:nvPr>
        </p:nvSpPr>
        <p:spPr/>
        <p:txBody>
          <a:bodyPr/>
          <a:lstStyle/>
          <a:p>
            <a:r>
              <a:rPr lang="en-US">
                <a:latin typeface="Aptos" panose="020B0004020202020204" pitchFamily="34" charset="0"/>
              </a:rPr>
              <a:t>Paying Invoices</a:t>
            </a:r>
          </a:p>
        </p:txBody>
      </p:sp>
      <p:sp>
        <p:nvSpPr>
          <p:cNvPr id="4" name="Text Placeholder 2">
            <a:extLst>
              <a:ext uri="{FF2B5EF4-FFF2-40B4-BE49-F238E27FC236}">
                <a16:creationId xmlns:a16="http://schemas.microsoft.com/office/drawing/2014/main" id="{06DC3BBD-365F-1A74-DEE6-AC007EFE6938}"/>
              </a:ext>
            </a:extLst>
          </p:cNvPr>
          <p:cNvSpPr txBox="1">
            <a:spLocks/>
          </p:cNvSpPr>
          <p:nvPr/>
        </p:nvSpPr>
        <p:spPr>
          <a:xfrm>
            <a:off x="550126" y="1149744"/>
            <a:ext cx="6094209" cy="281404"/>
          </a:xfrm>
          <a:prstGeom prst="rect">
            <a:avLst/>
          </a:prstGeom>
        </p:spPr>
        <p:txBody>
          <a:bodyPr vert="horz" lIns="0" tIns="0" rIns="0" bIns="0" rtlCol="0">
            <a:noAutofit/>
          </a:bodyPr>
          <a:lstStyle>
            <a:lvl1pPr indent="0" defTabSz="914377">
              <a:lnSpc>
                <a:spcPts val="2000"/>
              </a:lnSpc>
              <a:spcBef>
                <a:spcPts val="0"/>
              </a:spcBef>
              <a:spcAft>
                <a:spcPts val="600"/>
              </a:spcAft>
              <a:buClr>
                <a:schemeClr val="tx1"/>
              </a:buClr>
              <a:buFont typeface="Arial" panose="020B0604020202020204" pitchFamily="34" charset="0"/>
              <a:buNone/>
              <a:tabLst/>
              <a:defRPr sz="1000" b="1" i="0" spc="150" baseline="0">
                <a:solidFill>
                  <a:schemeClr val="bg1"/>
                </a:solidFill>
                <a:latin typeface="Gibson SemiBold" pitchFamily="2" charset="77"/>
              </a:defRPr>
            </a:lvl1pPr>
            <a:lvl2pPr marL="7524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2pPr>
            <a:lvl3pPr marL="11969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3pPr>
            <a:lvl4pPr marL="16541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4pPr>
            <a:lvl5pPr marL="21113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5pPr>
            <a:lvl6pPr marL="2514537" indent="-228594" defTabSz="914377">
              <a:lnSpc>
                <a:spcPct val="90000"/>
              </a:lnSpc>
              <a:spcBef>
                <a:spcPts val="500"/>
              </a:spcBef>
              <a:buFont typeface="Arial" panose="020B0604020202020204" pitchFamily="34" charset="0"/>
              <a:buChar char="•"/>
            </a:lvl6pPr>
            <a:lvl7pPr marL="2971726" indent="-228594" defTabSz="914377">
              <a:lnSpc>
                <a:spcPct val="90000"/>
              </a:lnSpc>
              <a:spcBef>
                <a:spcPts val="500"/>
              </a:spcBef>
              <a:buFont typeface="Arial" panose="020B0604020202020204" pitchFamily="34" charset="0"/>
              <a:buChar char="•"/>
            </a:lvl7pPr>
            <a:lvl8pPr marL="3428914" indent="-228594" defTabSz="914377">
              <a:lnSpc>
                <a:spcPct val="90000"/>
              </a:lnSpc>
              <a:spcBef>
                <a:spcPts val="500"/>
              </a:spcBef>
              <a:buFont typeface="Arial" panose="020B0604020202020204" pitchFamily="34" charset="0"/>
              <a:buChar char="•"/>
            </a:lvl8pPr>
            <a:lvl9pPr marL="3886103" indent="-228594" defTabSz="914377">
              <a:lnSpc>
                <a:spcPct val="90000"/>
              </a:lnSpc>
              <a:spcBef>
                <a:spcPts val="500"/>
              </a:spcBef>
              <a:buFont typeface="Arial" panose="020B0604020202020204" pitchFamily="34" charset="0"/>
              <a:buChar char="•"/>
            </a:lvl9pPr>
          </a:lstStyle>
          <a:p>
            <a:pPr marL="0" marR="0" lvl="0" indent="0" algn="l" defTabSz="914377" rtl="0" eaLnBrk="1" fontAlgn="auto" latinLnBrk="0" hangingPunct="1">
              <a:lnSpc>
                <a:spcPts val="2000"/>
              </a:lnSpc>
              <a:spcBef>
                <a:spcPts val="0"/>
              </a:spcBef>
              <a:spcAft>
                <a:spcPts val="600"/>
              </a:spcAft>
              <a:buClr>
                <a:srgbClr val="333F48"/>
              </a:buClr>
              <a:buSzTx/>
              <a:buFont typeface="Arial" panose="020B0604020202020204" pitchFamily="34" charset="0"/>
              <a:buNone/>
              <a:tabLst/>
              <a:defRPr/>
            </a:pPr>
            <a:r>
              <a:rPr kumimoji="0" lang="en-US" sz="1000" b="1" i="0" u="none" strike="noStrike" kern="1200" cap="none" spc="150" normalizeH="0" baseline="0" noProof="0">
                <a:ln>
                  <a:noFill/>
                </a:ln>
                <a:solidFill>
                  <a:srgbClr val="333F48"/>
                </a:solidFill>
                <a:effectLst/>
                <a:uLnTx/>
                <a:uFillTx/>
                <a:latin typeface="Aptos" panose="020B0004020202020204" pitchFamily="34" charset="0"/>
                <a:ea typeface="+mn-ea"/>
                <a:cs typeface="+mn-cs"/>
              </a:rPr>
              <a:t>SINGLE SELECT AND MULTI-SELECT OPTIONS</a:t>
            </a:r>
          </a:p>
        </p:txBody>
      </p:sp>
      <p:pic>
        <p:nvPicPr>
          <p:cNvPr id="6" name="Picture 5">
            <a:extLst>
              <a:ext uri="{FF2B5EF4-FFF2-40B4-BE49-F238E27FC236}">
                <a16:creationId xmlns:a16="http://schemas.microsoft.com/office/drawing/2014/main" id="{18663A9F-5C26-70DD-083A-111D32FD63BF}"/>
              </a:ext>
            </a:extLst>
          </p:cNvPr>
          <p:cNvPicPr>
            <a:picLocks noChangeAspect="1"/>
          </p:cNvPicPr>
          <p:nvPr/>
        </p:nvPicPr>
        <p:blipFill>
          <a:blip r:embed="rId3"/>
          <a:stretch>
            <a:fillRect/>
          </a:stretch>
        </p:blipFill>
        <p:spPr>
          <a:xfrm>
            <a:off x="947081" y="2393594"/>
            <a:ext cx="9108374" cy="1067388"/>
          </a:xfrm>
          <a:prstGeom prst="rect">
            <a:avLst/>
          </a:prstGeom>
          <a:ln>
            <a:solidFill>
              <a:schemeClr val="accent4"/>
            </a:solidFill>
          </a:ln>
        </p:spPr>
      </p:pic>
      <p:pic>
        <p:nvPicPr>
          <p:cNvPr id="10" name="Picture 9">
            <a:extLst>
              <a:ext uri="{FF2B5EF4-FFF2-40B4-BE49-F238E27FC236}">
                <a16:creationId xmlns:a16="http://schemas.microsoft.com/office/drawing/2014/main" id="{AE28444C-4900-035B-898C-11970BF265FA}"/>
              </a:ext>
            </a:extLst>
          </p:cNvPr>
          <p:cNvPicPr>
            <a:picLocks noChangeAspect="1"/>
          </p:cNvPicPr>
          <p:nvPr/>
        </p:nvPicPr>
        <p:blipFill>
          <a:blip r:embed="rId4"/>
          <a:stretch>
            <a:fillRect/>
          </a:stretch>
        </p:blipFill>
        <p:spPr>
          <a:xfrm>
            <a:off x="444242" y="3944732"/>
            <a:ext cx="11303516" cy="1634595"/>
          </a:xfrm>
          <a:prstGeom prst="rect">
            <a:avLst/>
          </a:prstGeom>
          <a:ln>
            <a:solidFill>
              <a:schemeClr val="accent4"/>
            </a:solidFill>
          </a:ln>
        </p:spPr>
      </p:pic>
      <p:sp>
        <p:nvSpPr>
          <p:cNvPr id="5" name="Rectangle 4">
            <a:extLst>
              <a:ext uri="{FF2B5EF4-FFF2-40B4-BE49-F238E27FC236}">
                <a16:creationId xmlns:a16="http://schemas.microsoft.com/office/drawing/2014/main" id="{1B0EEFB5-94E9-7DD6-CED5-3E1B0740BEB7}"/>
              </a:ext>
            </a:extLst>
          </p:cNvPr>
          <p:cNvSpPr/>
          <p:nvPr/>
        </p:nvSpPr>
        <p:spPr>
          <a:xfrm>
            <a:off x="5114693" y="3023123"/>
            <a:ext cx="683941" cy="314461"/>
          </a:xfrm>
          <a:prstGeom prst="rect">
            <a:avLst/>
          </a:prstGeom>
          <a:noFill/>
          <a:ln w="28575">
            <a:solidFill>
              <a:schemeClr val="accent6"/>
            </a:solidFill>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marL="0" marR="0" lvl="0" indent="0" algn="l" defTabSz="457154" rtl="0" eaLnBrk="1" fontAlgn="auto" latinLnBrk="0" hangingPunct="1">
              <a:lnSpc>
                <a:spcPct val="100000"/>
              </a:lnSpc>
              <a:spcBef>
                <a:spcPts val="0"/>
              </a:spcBef>
              <a:spcAft>
                <a:spcPts val="1800"/>
              </a:spcAft>
              <a:buClrTx/>
              <a:buSzTx/>
              <a:buFontTx/>
              <a:buNone/>
              <a:tabLst/>
              <a:defRPr/>
            </a:pPr>
            <a:endParaRPr kumimoji="0" lang="en-US" sz="1200" b="0" i="0" u="none" strike="noStrike" kern="900" cap="none" spc="20" normalizeH="0" baseline="0" noProof="0">
              <a:ln>
                <a:noFill/>
              </a:ln>
              <a:solidFill>
                <a:srgbClr val="333F48"/>
              </a:solidFill>
              <a:effectLst/>
              <a:uLnTx/>
              <a:uFillTx/>
              <a:latin typeface="Gibson" panose="02000000000000000000" pitchFamily="2" charset="77"/>
              <a:ea typeface="+mn-ea"/>
              <a:cs typeface="+mn-cs"/>
            </a:endParaRPr>
          </a:p>
        </p:txBody>
      </p:sp>
      <p:sp>
        <p:nvSpPr>
          <p:cNvPr id="7" name="Rectangle 6">
            <a:extLst>
              <a:ext uri="{FF2B5EF4-FFF2-40B4-BE49-F238E27FC236}">
                <a16:creationId xmlns:a16="http://schemas.microsoft.com/office/drawing/2014/main" id="{3A2192B9-36F9-559A-146C-65FBCF14614F}"/>
              </a:ext>
            </a:extLst>
          </p:cNvPr>
          <p:cNvSpPr/>
          <p:nvPr/>
        </p:nvSpPr>
        <p:spPr>
          <a:xfrm>
            <a:off x="661294" y="4944678"/>
            <a:ext cx="877231" cy="462439"/>
          </a:xfrm>
          <a:prstGeom prst="rect">
            <a:avLst/>
          </a:prstGeom>
          <a:noFill/>
          <a:ln w="28575">
            <a:solidFill>
              <a:schemeClr val="accent6"/>
            </a:solidFill>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marL="0" marR="0" lvl="0" indent="0" algn="l" defTabSz="457154" rtl="0" eaLnBrk="1" fontAlgn="auto" latinLnBrk="0" hangingPunct="1">
              <a:lnSpc>
                <a:spcPct val="100000"/>
              </a:lnSpc>
              <a:spcBef>
                <a:spcPts val="0"/>
              </a:spcBef>
              <a:spcAft>
                <a:spcPts val="1800"/>
              </a:spcAft>
              <a:buClrTx/>
              <a:buSzTx/>
              <a:buFontTx/>
              <a:buNone/>
              <a:tabLst/>
              <a:defRPr/>
            </a:pPr>
            <a:endParaRPr kumimoji="0" lang="en-US" sz="1200" b="0" i="0" u="none" strike="noStrike" kern="900" cap="none" spc="20" normalizeH="0" baseline="0" noProof="0">
              <a:ln>
                <a:noFill/>
              </a:ln>
              <a:solidFill>
                <a:srgbClr val="333F48"/>
              </a:solidFill>
              <a:effectLst/>
              <a:uLnTx/>
              <a:uFillTx/>
              <a:latin typeface="Gibson" panose="02000000000000000000" pitchFamily="2" charset="77"/>
              <a:ea typeface="+mn-ea"/>
              <a:cs typeface="+mn-cs"/>
            </a:endParaRPr>
          </a:p>
        </p:txBody>
      </p:sp>
    </p:spTree>
    <p:extLst>
      <p:ext uri="{BB962C8B-B14F-4D97-AF65-F5344CB8AC3E}">
        <p14:creationId xmlns:p14="http://schemas.microsoft.com/office/powerpoint/2010/main" val="11054297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4902E3-E979-4827-42EA-CE2A59E001DE}"/>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25A99310-441A-D3CD-B72E-5C29F6BD497B}"/>
              </a:ext>
            </a:extLst>
          </p:cNvPr>
          <p:cNvSpPr>
            <a:spLocks noGrp="1"/>
          </p:cNvSpPr>
          <p:nvPr>
            <p:ph type="body" sz="quarter" idx="79"/>
          </p:nvPr>
        </p:nvSpPr>
        <p:spPr>
          <a:xfrm>
            <a:off x="609600" y="1649674"/>
            <a:ext cx="10972800" cy="566309"/>
          </a:xfrm>
        </p:spPr>
        <p:txBody>
          <a:bodyPr/>
          <a:lstStyle/>
          <a:p>
            <a:r>
              <a:rPr lang="en-US">
                <a:latin typeface="Aptos" panose="020B0004020202020204" pitchFamily="34" charset="0"/>
              </a:rPr>
              <a:t>You will have the option to pay with either a credit card or an e-check. You can change the payment method by selecting the ‘Change payment method’ link in the Your Order block. The default payment method is a credit card.</a:t>
            </a:r>
          </a:p>
        </p:txBody>
      </p:sp>
      <p:sp>
        <p:nvSpPr>
          <p:cNvPr id="3" name="Title 2">
            <a:extLst>
              <a:ext uri="{FF2B5EF4-FFF2-40B4-BE49-F238E27FC236}">
                <a16:creationId xmlns:a16="http://schemas.microsoft.com/office/drawing/2014/main" id="{CBEC2465-51F9-84F0-40CD-5F1539CC9965}"/>
              </a:ext>
            </a:extLst>
          </p:cNvPr>
          <p:cNvSpPr>
            <a:spLocks noGrp="1"/>
          </p:cNvSpPr>
          <p:nvPr>
            <p:ph type="title"/>
          </p:nvPr>
        </p:nvSpPr>
        <p:spPr/>
        <p:txBody>
          <a:bodyPr/>
          <a:lstStyle/>
          <a:p>
            <a:r>
              <a:rPr lang="en-US">
                <a:latin typeface="Aptos" panose="020B0004020202020204" pitchFamily="34" charset="0"/>
              </a:rPr>
              <a:t>Payment Screen</a:t>
            </a:r>
          </a:p>
        </p:txBody>
      </p:sp>
      <p:sp>
        <p:nvSpPr>
          <p:cNvPr id="4" name="Text Placeholder 2">
            <a:extLst>
              <a:ext uri="{FF2B5EF4-FFF2-40B4-BE49-F238E27FC236}">
                <a16:creationId xmlns:a16="http://schemas.microsoft.com/office/drawing/2014/main" id="{70072506-49FC-E792-F71A-830E022565AC}"/>
              </a:ext>
            </a:extLst>
          </p:cNvPr>
          <p:cNvSpPr txBox="1">
            <a:spLocks/>
          </p:cNvSpPr>
          <p:nvPr/>
        </p:nvSpPr>
        <p:spPr>
          <a:xfrm>
            <a:off x="609599" y="1346061"/>
            <a:ext cx="6094209" cy="281404"/>
          </a:xfrm>
          <a:prstGeom prst="rect">
            <a:avLst/>
          </a:prstGeom>
        </p:spPr>
        <p:txBody>
          <a:bodyPr vert="horz" lIns="0" tIns="0" rIns="0" bIns="0" rtlCol="0">
            <a:noAutofit/>
          </a:bodyPr>
          <a:lstStyle>
            <a:lvl1pPr indent="0" defTabSz="914377">
              <a:lnSpc>
                <a:spcPts val="2000"/>
              </a:lnSpc>
              <a:spcBef>
                <a:spcPts val="0"/>
              </a:spcBef>
              <a:spcAft>
                <a:spcPts val="600"/>
              </a:spcAft>
              <a:buClr>
                <a:schemeClr val="tx1"/>
              </a:buClr>
              <a:buFont typeface="Arial" panose="020B0604020202020204" pitchFamily="34" charset="0"/>
              <a:buNone/>
              <a:tabLst/>
              <a:defRPr sz="1000" b="1" i="0" spc="150" baseline="0">
                <a:solidFill>
                  <a:schemeClr val="bg1"/>
                </a:solidFill>
                <a:latin typeface="Gibson SemiBold" pitchFamily="2" charset="77"/>
              </a:defRPr>
            </a:lvl1pPr>
            <a:lvl2pPr marL="7524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2pPr>
            <a:lvl3pPr marL="11969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3pPr>
            <a:lvl4pPr marL="16541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4pPr>
            <a:lvl5pPr marL="21113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5pPr>
            <a:lvl6pPr marL="2514537" indent="-228594" defTabSz="914377">
              <a:lnSpc>
                <a:spcPct val="90000"/>
              </a:lnSpc>
              <a:spcBef>
                <a:spcPts val="500"/>
              </a:spcBef>
              <a:buFont typeface="Arial" panose="020B0604020202020204" pitchFamily="34" charset="0"/>
              <a:buChar char="•"/>
            </a:lvl6pPr>
            <a:lvl7pPr marL="2971726" indent="-228594" defTabSz="914377">
              <a:lnSpc>
                <a:spcPct val="90000"/>
              </a:lnSpc>
              <a:spcBef>
                <a:spcPts val="500"/>
              </a:spcBef>
              <a:buFont typeface="Arial" panose="020B0604020202020204" pitchFamily="34" charset="0"/>
              <a:buChar char="•"/>
            </a:lvl7pPr>
            <a:lvl8pPr marL="3428914" indent="-228594" defTabSz="914377">
              <a:lnSpc>
                <a:spcPct val="90000"/>
              </a:lnSpc>
              <a:spcBef>
                <a:spcPts val="500"/>
              </a:spcBef>
              <a:buFont typeface="Arial" panose="020B0604020202020204" pitchFamily="34" charset="0"/>
              <a:buChar char="•"/>
            </a:lvl8pPr>
            <a:lvl9pPr marL="3886103" indent="-228594" defTabSz="914377">
              <a:lnSpc>
                <a:spcPct val="90000"/>
              </a:lnSpc>
              <a:spcBef>
                <a:spcPts val="500"/>
              </a:spcBef>
              <a:buFont typeface="Arial" panose="020B0604020202020204" pitchFamily="34" charset="0"/>
              <a:buChar char="•"/>
            </a:lvl9pPr>
          </a:lstStyle>
          <a:p>
            <a:pPr marL="0" marR="0" lvl="0" indent="0" algn="l" defTabSz="914377" rtl="0" eaLnBrk="1" fontAlgn="auto" latinLnBrk="0" hangingPunct="1">
              <a:lnSpc>
                <a:spcPts val="2000"/>
              </a:lnSpc>
              <a:spcBef>
                <a:spcPts val="0"/>
              </a:spcBef>
              <a:spcAft>
                <a:spcPts val="600"/>
              </a:spcAft>
              <a:buClr>
                <a:srgbClr val="333F48"/>
              </a:buClr>
              <a:buSzTx/>
              <a:buFont typeface="Arial" panose="020B0604020202020204" pitchFamily="34" charset="0"/>
              <a:buNone/>
              <a:tabLst/>
              <a:defRPr/>
            </a:pPr>
            <a:r>
              <a:rPr kumimoji="0" lang="en-US" sz="1000" b="1" i="0" u="none" strike="noStrike" kern="1200" cap="none" spc="150" normalizeH="0" baseline="0" noProof="0">
                <a:ln>
                  <a:noFill/>
                </a:ln>
                <a:solidFill>
                  <a:srgbClr val="333F48"/>
                </a:solidFill>
                <a:effectLst/>
                <a:uLnTx/>
                <a:uFillTx/>
                <a:latin typeface="Aptos" panose="020B0004020202020204" pitchFamily="34" charset="0"/>
                <a:ea typeface="+mn-ea"/>
                <a:cs typeface="+mn-cs"/>
              </a:rPr>
              <a:t>PAYMENT OPTIONS</a:t>
            </a:r>
          </a:p>
        </p:txBody>
      </p:sp>
      <p:pic>
        <p:nvPicPr>
          <p:cNvPr id="6" name="Picture 5">
            <a:extLst>
              <a:ext uri="{FF2B5EF4-FFF2-40B4-BE49-F238E27FC236}">
                <a16:creationId xmlns:a16="http://schemas.microsoft.com/office/drawing/2014/main" id="{6F1C7E4F-6687-9A1B-6493-400F8DFE0F8C}"/>
              </a:ext>
            </a:extLst>
          </p:cNvPr>
          <p:cNvPicPr>
            <a:picLocks noChangeAspect="1"/>
          </p:cNvPicPr>
          <p:nvPr/>
        </p:nvPicPr>
        <p:blipFill>
          <a:blip r:embed="rId2"/>
          <a:stretch>
            <a:fillRect/>
          </a:stretch>
        </p:blipFill>
        <p:spPr>
          <a:xfrm>
            <a:off x="609599" y="2318496"/>
            <a:ext cx="5988122" cy="3963111"/>
          </a:xfrm>
          <a:prstGeom prst="rect">
            <a:avLst/>
          </a:prstGeom>
          <a:ln>
            <a:solidFill>
              <a:schemeClr val="accent4"/>
            </a:solidFill>
          </a:ln>
        </p:spPr>
      </p:pic>
      <p:pic>
        <p:nvPicPr>
          <p:cNvPr id="8" name="Picture 7">
            <a:extLst>
              <a:ext uri="{FF2B5EF4-FFF2-40B4-BE49-F238E27FC236}">
                <a16:creationId xmlns:a16="http://schemas.microsoft.com/office/drawing/2014/main" id="{E6FAA8BE-0FE1-84D1-072C-D9A341B9823C}"/>
              </a:ext>
            </a:extLst>
          </p:cNvPr>
          <p:cNvPicPr>
            <a:picLocks noChangeAspect="1"/>
          </p:cNvPicPr>
          <p:nvPr/>
        </p:nvPicPr>
        <p:blipFill>
          <a:blip r:embed="rId3"/>
          <a:stretch>
            <a:fillRect/>
          </a:stretch>
        </p:blipFill>
        <p:spPr>
          <a:xfrm>
            <a:off x="7357825" y="2318496"/>
            <a:ext cx="3980436" cy="2325649"/>
          </a:xfrm>
          <a:prstGeom prst="rect">
            <a:avLst/>
          </a:prstGeom>
          <a:ln w="28575">
            <a:solidFill>
              <a:schemeClr val="accent6"/>
            </a:solidFill>
          </a:ln>
        </p:spPr>
      </p:pic>
      <p:sp>
        <p:nvSpPr>
          <p:cNvPr id="9" name="Rectangle 8">
            <a:extLst>
              <a:ext uri="{FF2B5EF4-FFF2-40B4-BE49-F238E27FC236}">
                <a16:creationId xmlns:a16="http://schemas.microsoft.com/office/drawing/2014/main" id="{857DE7BA-EFFF-027A-A970-4884F4672AA3}"/>
              </a:ext>
            </a:extLst>
          </p:cNvPr>
          <p:cNvSpPr/>
          <p:nvPr/>
        </p:nvSpPr>
        <p:spPr>
          <a:xfrm>
            <a:off x="8477388" y="3985590"/>
            <a:ext cx="1355234" cy="314461"/>
          </a:xfrm>
          <a:prstGeom prst="rect">
            <a:avLst/>
          </a:prstGeom>
          <a:noFill/>
          <a:ln w="28575">
            <a:solidFill>
              <a:schemeClr val="accent6"/>
            </a:solidFill>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marL="0" marR="0" lvl="0" indent="0" algn="l" defTabSz="457154" rtl="0" eaLnBrk="1" fontAlgn="auto" latinLnBrk="0" hangingPunct="1">
              <a:lnSpc>
                <a:spcPct val="100000"/>
              </a:lnSpc>
              <a:spcBef>
                <a:spcPts val="0"/>
              </a:spcBef>
              <a:spcAft>
                <a:spcPts val="1800"/>
              </a:spcAft>
              <a:buClrTx/>
              <a:buSzTx/>
              <a:buFontTx/>
              <a:buNone/>
              <a:tabLst/>
              <a:defRPr/>
            </a:pPr>
            <a:endParaRPr kumimoji="0" lang="en-US" sz="1200" b="0" i="0" u="none" strike="noStrike" kern="900" cap="none" spc="20" normalizeH="0" baseline="0" noProof="0">
              <a:ln>
                <a:noFill/>
              </a:ln>
              <a:solidFill>
                <a:srgbClr val="333F48"/>
              </a:solidFill>
              <a:effectLst/>
              <a:uLnTx/>
              <a:uFillTx/>
              <a:latin typeface="Gibson" panose="02000000000000000000" pitchFamily="2" charset="77"/>
              <a:ea typeface="+mn-ea"/>
              <a:cs typeface="+mn-cs"/>
            </a:endParaRPr>
          </a:p>
        </p:txBody>
      </p:sp>
      <p:sp>
        <p:nvSpPr>
          <p:cNvPr id="10" name="Rectangle 9">
            <a:extLst>
              <a:ext uri="{FF2B5EF4-FFF2-40B4-BE49-F238E27FC236}">
                <a16:creationId xmlns:a16="http://schemas.microsoft.com/office/drawing/2014/main" id="{CF4DCC4E-E847-7D72-38A1-3C420C982AB3}"/>
              </a:ext>
            </a:extLst>
          </p:cNvPr>
          <p:cNvSpPr/>
          <p:nvPr/>
        </p:nvSpPr>
        <p:spPr>
          <a:xfrm>
            <a:off x="4661744" y="2748970"/>
            <a:ext cx="1614878" cy="919106"/>
          </a:xfrm>
          <a:prstGeom prst="rect">
            <a:avLst/>
          </a:prstGeom>
          <a:noFill/>
          <a:ln w="28575">
            <a:solidFill>
              <a:schemeClr val="accent6"/>
            </a:solidFill>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marL="0" marR="0" lvl="0" indent="0" algn="l" defTabSz="457154" rtl="0" eaLnBrk="1" fontAlgn="auto" latinLnBrk="0" hangingPunct="1">
              <a:lnSpc>
                <a:spcPct val="100000"/>
              </a:lnSpc>
              <a:spcBef>
                <a:spcPts val="0"/>
              </a:spcBef>
              <a:spcAft>
                <a:spcPts val="1800"/>
              </a:spcAft>
              <a:buClrTx/>
              <a:buSzTx/>
              <a:buFontTx/>
              <a:buNone/>
              <a:tabLst/>
              <a:defRPr/>
            </a:pPr>
            <a:endParaRPr kumimoji="0" lang="en-US" sz="1200" b="0" i="0" u="none" strike="noStrike" kern="900" cap="none" spc="20" normalizeH="0" baseline="0" noProof="0">
              <a:ln>
                <a:noFill/>
              </a:ln>
              <a:solidFill>
                <a:srgbClr val="333F48"/>
              </a:solidFill>
              <a:effectLst/>
              <a:uLnTx/>
              <a:uFillTx/>
              <a:latin typeface="Gibson" panose="02000000000000000000" pitchFamily="2" charset="77"/>
              <a:ea typeface="+mn-ea"/>
              <a:cs typeface="+mn-cs"/>
            </a:endParaRPr>
          </a:p>
        </p:txBody>
      </p:sp>
      <p:cxnSp>
        <p:nvCxnSpPr>
          <p:cNvPr id="12" name="Straight Connector 11">
            <a:extLst>
              <a:ext uri="{FF2B5EF4-FFF2-40B4-BE49-F238E27FC236}">
                <a16:creationId xmlns:a16="http://schemas.microsoft.com/office/drawing/2014/main" id="{2529F6C1-D196-3863-C38A-CB1CE1AFB3B1}"/>
              </a:ext>
            </a:extLst>
          </p:cNvPr>
          <p:cNvCxnSpPr>
            <a:endCxn id="8" idx="1"/>
          </p:cNvCxnSpPr>
          <p:nvPr/>
        </p:nvCxnSpPr>
        <p:spPr>
          <a:xfrm>
            <a:off x="6276622" y="3208523"/>
            <a:ext cx="1081203" cy="272798"/>
          </a:xfrm>
          <a:prstGeom prst="line">
            <a:avLst/>
          </a:prstGeom>
          <a:ln w="28575"/>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381934867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9E5E81-D2FB-BB02-B824-569F4FFB5EE1}"/>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103B3F4D-E1FE-A06A-A2E3-862356E2E6B5}"/>
              </a:ext>
            </a:extLst>
          </p:cNvPr>
          <p:cNvSpPr>
            <a:spLocks noGrp="1"/>
          </p:cNvSpPr>
          <p:nvPr>
            <p:ph type="body" sz="quarter" idx="79"/>
          </p:nvPr>
        </p:nvSpPr>
        <p:spPr>
          <a:xfrm>
            <a:off x="609600" y="1649674"/>
            <a:ext cx="10972800" cy="566309"/>
          </a:xfrm>
        </p:spPr>
        <p:txBody>
          <a:bodyPr/>
          <a:lstStyle/>
          <a:p>
            <a:r>
              <a:rPr lang="en-US">
                <a:latin typeface="Aptos" panose="020B0004020202020204" pitchFamily="34" charset="0"/>
              </a:rPr>
              <a:t>Once you have selected ‘Change payment method’,  you will be able to select how you would like to pay.</a:t>
            </a:r>
          </a:p>
        </p:txBody>
      </p:sp>
      <p:sp>
        <p:nvSpPr>
          <p:cNvPr id="3" name="Title 2">
            <a:extLst>
              <a:ext uri="{FF2B5EF4-FFF2-40B4-BE49-F238E27FC236}">
                <a16:creationId xmlns:a16="http://schemas.microsoft.com/office/drawing/2014/main" id="{565BF6A2-5809-0EC4-6E69-7CA31F8E2676}"/>
              </a:ext>
            </a:extLst>
          </p:cNvPr>
          <p:cNvSpPr>
            <a:spLocks noGrp="1"/>
          </p:cNvSpPr>
          <p:nvPr>
            <p:ph type="title"/>
          </p:nvPr>
        </p:nvSpPr>
        <p:spPr/>
        <p:txBody>
          <a:bodyPr/>
          <a:lstStyle/>
          <a:p>
            <a:r>
              <a:rPr lang="en-US">
                <a:latin typeface="Aptos" panose="020B0004020202020204" pitchFamily="34" charset="0"/>
              </a:rPr>
              <a:t>Payment Screen</a:t>
            </a:r>
          </a:p>
        </p:txBody>
      </p:sp>
      <p:sp>
        <p:nvSpPr>
          <p:cNvPr id="4" name="Text Placeholder 2">
            <a:extLst>
              <a:ext uri="{FF2B5EF4-FFF2-40B4-BE49-F238E27FC236}">
                <a16:creationId xmlns:a16="http://schemas.microsoft.com/office/drawing/2014/main" id="{B9E94C18-5C97-C650-14C5-6CA2A2A3DD71}"/>
              </a:ext>
            </a:extLst>
          </p:cNvPr>
          <p:cNvSpPr txBox="1">
            <a:spLocks/>
          </p:cNvSpPr>
          <p:nvPr/>
        </p:nvSpPr>
        <p:spPr>
          <a:xfrm>
            <a:off x="609599" y="1346061"/>
            <a:ext cx="6094209" cy="281404"/>
          </a:xfrm>
          <a:prstGeom prst="rect">
            <a:avLst/>
          </a:prstGeom>
        </p:spPr>
        <p:txBody>
          <a:bodyPr vert="horz" lIns="0" tIns="0" rIns="0" bIns="0" rtlCol="0">
            <a:noAutofit/>
          </a:bodyPr>
          <a:lstStyle>
            <a:lvl1pPr indent="0" defTabSz="914377">
              <a:lnSpc>
                <a:spcPts val="2000"/>
              </a:lnSpc>
              <a:spcBef>
                <a:spcPts val="0"/>
              </a:spcBef>
              <a:spcAft>
                <a:spcPts val="600"/>
              </a:spcAft>
              <a:buClr>
                <a:schemeClr val="tx1"/>
              </a:buClr>
              <a:buFont typeface="Arial" panose="020B0604020202020204" pitchFamily="34" charset="0"/>
              <a:buNone/>
              <a:tabLst/>
              <a:defRPr sz="1000" b="1" i="0" spc="150" baseline="0">
                <a:solidFill>
                  <a:schemeClr val="bg1"/>
                </a:solidFill>
                <a:latin typeface="Gibson SemiBold" pitchFamily="2" charset="77"/>
              </a:defRPr>
            </a:lvl1pPr>
            <a:lvl2pPr marL="7524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2pPr>
            <a:lvl3pPr marL="11969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3pPr>
            <a:lvl4pPr marL="16541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4pPr>
            <a:lvl5pPr marL="21113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5pPr>
            <a:lvl6pPr marL="2514537" indent="-228594" defTabSz="914377">
              <a:lnSpc>
                <a:spcPct val="90000"/>
              </a:lnSpc>
              <a:spcBef>
                <a:spcPts val="500"/>
              </a:spcBef>
              <a:buFont typeface="Arial" panose="020B0604020202020204" pitchFamily="34" charset="0"/>
              <a:buChar char="•"/>
            </a:lvl6pPr>
            <a:lvl7pPr marL="2971726" indent="-228594" defTabSz="914377">
              <a:lnSpc>
                <a:spcPct val="90000"/>
              </a:lnSpc>
              <a:spcBef>
                <a:spcPts val="500"/>
              </a:spcBef>
              <a:buFont typeface="Arial" panose="020B0604020202020204" pitchFamily="34" charset="0"/>
              <a:buChar char="•"/>
            </a:lvl7pPr>
            <a:lvl8pPr marL="3428914" indent="-228594" defTabSz="914377">
              <a:lnSpc>
                <a:spcPct val="90000"/>
              </a:lnSpc>
              <a:spcBef>
                <a:spcPts val="500"/>
              </a:spcBef>
              <a:buFont typeface="Arial" panose="020B0604020202020204" pitchFamily="34" charset="0"/>
              <a:buChar char="•"/>
            </a:lvl8pPr>
            <a:lvl9pPr marL="3886103" indent="-228594" defTabSz="914377">
              <a:lnSpc>
                <a:spcPct val="90000"/>
              </a:lnSpc>
              <a:spcBef>
                <a:spcPts val="500"/>
              </a:spcBef>
              <a:buFont typeface="Arial" panose="020B0604020202020204" pitchFamily="34" charset="0"/>
              <a:buChar char="•"/>
            </a:lvl9pPr>
          </a:lstStyle>
          <a:p>
            <a:pPr marL="0" marR="0" lvl="0" indent="0" algn="l" defTabSz="914377" rtl="0" eaLnBrk="1" fontAlgn="auto" latinLnBrk="0" hangingPunct="1">
              <a:lnSpc>
                <a:spcPts val="2000"/>
              </a:lnSpc>
              <a:spcBef>
                <a:spcPts val="0"/>
              </a:spcBef>
              <a:spcAft>
                <a:spcPts val="600"/>
              </a:spcAft>
              <a:buClr>
                <a:srgbClr val="333F48"/>
              </a:buClr>
              <a:buSzTx/>
              <a:buFont typeface="Arial" panose="020B0604020202020204" pitchFamily="34" charset="0"/>
              <a:buNone/>
              <a:tabLst/>
              <a:defRPr/>
            </a:pPr>
            <a:r>
              <a:rPr kumimoji="0" lang="en-US" sz="1000" b="1" i="0" u="none" strike="noStrike" kern="1200" cap="none" spc="150" normalizeH="0" baseline="0" noProof="0">
                <a:ln>
                  <a:noFill/>
                </a:ln>
                <a:solidFill>
                  <a:srgbClr val="333F48"/>
                </a:solidFill>
                <a:effectLst/>
                <a:uLnTx/>
                <a:uFillTx/>
                <a:latin typeface="Aptos" panose="020B0004020202020204" pitchFamily="34" charset="0"/>
                <a:ea typeface="+mn-ea"/>
                <a:cs typeface="+mn-cs"/>
              </a:rPr>
              <a:t>PAYMENT OPTIONS</a:t>
            </a:r>
          </a:p>
        </p:txBody>
      </p:sp>
      <p:pic>
        <p:nvPicPr>
          <p:cNvPr id="7" name="Picture 6">
            <a:extLst>
              <a:ext uri="{FF2B5EF4-FFF2-40B4-BE49-F238E27FC236}">
                <a16:creationId xmlns:a16="http://schemas.microsoft.com/office/drawing/2014/main" id="{4FF991D7-CDE9-204C-FDBC-490CEFDA3443}"/>
              </a:ext>
            </a:extLst>
          </p:cNvPr>
          <p:cNvPicPr>
            <a:picLocks noChangeAspect="1"/>
          </p:cNvPicPr>
          <p:nvPr/>
        </p:nvPicPr>
        <p:blipFill>
          <a:blip r:embed="rId2"/>
          <a:stretch>
            <a:fillRect/>
          </a:stretch>
        </p:blipFill>
        <p:spPr>
          <a:xfrm>
            <a:off x="2009421" y="2060606"/>
            <a:ext cx="7836365" cy="3930363"/>
          </a:xfrm>
          <a:prstGeom prst="rect">
            <a:avLst/>
          </a:prstGeom>
          <a:ln>
            <a:solidFill>
              <a:schemeClr val="accent4"/>
            </a:solidFill>
          </a:ln>
        </p:spPr>
      </p:pic>
    </p:spTree>
    <p:extLst>
      <p:ext uri="{BB962C8B-B14F-4D97-AF65-F5344CB8AC3E}">
        <p14:creationId xmlns:p14="http://schemas.microsoft.com/office/powerpoint/2010/main" val="321914014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B1D7A9-D500-66C5-B4A3-C002E1DD665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4AC79D1-B905-426E-E374-421A2877ACEA}"/>
              </a:ext>
            </a:extLst>
          </p:cNvPr>
          <p:cNvSpPr>
            <a:spLocks noGrp="1"/>
          </p:cNvSpPr>
          <p:nvPr>
            <p:ph type="title"/>
          </p:nvPr>
        </p:nvSpPr>
        <p:spPr/>
        <p:txBody>
          <a:bodyPr/>
          <a:lstStyle/>
          <a:p>
            <a:r>
              <a:rPr lang="en-US">
                <a:latin typeface="Aptos" panose="020B0004020202020204" pitchFamily="34" charset="0"/>
              </a:rPr>
              <a:t>Payment Screen</a:t>
            </a:r>
          </a:p>
        </p:txBody>
      </p:sp>
      <p:sp>
        <p:nvSpPr>
          <p:cNvPr id="4" name="Text Placeholder 2">
            <a:extLst>
              <a:ext uri="{FF2B5EF4-FFF2-40B4-BE49-F238E27FC236}">
                <a16:creationId xmlns:a16="http://schemas.microsoft.com/office/drawing/2014/main" id="{834BAB71-5C49-71F3-328A-F53D7A23E7ED}"/>
              </a:ext>
            </a:extLst>
          </p:cNvPr>
          <p:cNvSpPr txBox="1">
            <a:spLocks/>
          </p:cNvSpPr>
          <p:nvPr/>
        </p:nvSpPr>
        <p:spPr>
          <a:xfrm>
            <a:off x="609599" y="1346061"/>
            <a:ext cx="6094209" cy="281404"/>
          </a:xfrm>
          <a:prstGeom prst="rect">
            <a:avLst/>
          </a:prstGeom>
        </p:spPr>
        <p:txBody>
          <a:bodyPr vert="horz" lIns="0" tIns="0" rIns="0" bIns="0" rtlCol="0">
            <a:noAutofit/>
          </a:bodyPr>
          <a:lstStyle>
            <a:lvl1pPr indent="0" defTabSz="914377">
              <a:lnSpc>
                <a:spcPts val="2000"/>
              </a:lnSpc>
              <a:spcBef>
                <a:spcPts val="0"/>
              </a:spcBef>
              <a:spcAft>
                <a:spcPts val="600"/>
              </a:spcAft>
              <a:buClr>
                <a:schemeClr val="tx1"/>
              </a:buClr>
              <a:buFont typeface="Arial" panose="020B0604020202020204" pitchFamily="34" charset="0"/>
              <a:buNone/>
              <a:tabLst/>
              <a:defRPr sz="1000" b="1" i="0" spc="150" baseline="0">
                <a:solidFill>
                  <a:schemeClr val="bg1"/>
                </a:solidFill>
                <a:latin typeface="Gibson SemiBold" pitchFamily="2" charset="77"/>
              </a:defRPr>
            </a:lvl1pPr>
            <a:lvl2pPr marL="7524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2pPr>
            <a:lvl3pPr marL="11969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3pPr>
            <a:lvl4pPr marL="16541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4pPr>
            <a:lvl5pPr marL="21113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5pPr>
            <a:lvl6pPr marL="2514537" indent="-228594" defTabSz="914377">
              <a:lnSpc>
                <a:spcPct val="90000"/>
              </a:lnSpc>
              <a:spcBef>
                <a:spcPts val="500"/>
              </a:spcBef>
              <a:buFont typeface="Arial" panose="020B0604020202020204" pitchFamily="34" charset="0"/>
              <a:buChar char="•"/>
            </a:lvl6pPr>
            <a:lvl7pPr marL="2971726" indent="-228594" defTabSz="914377">
              <a:lnSpc>
                <a:spcPct val="90000"/>
              </a:lnSpc>
              <a:spcBef>
                <a:spcPts val="500"/>
              </a:spcBef>
              <a:buFont typeface="Arial" panose="020B0604020202020204" pitchFamily="34" charset="0"/>
              <a:buChar char="•"/>
            </a:lvl7pPr>
            <a:lvl8pPr marL="3428914" indent="-228594" defTabSz="914377">
              <a:lnSpc>
                <a:spcPct val="90000"/>
              </a:lnSpc>
              <a:spcBef>
                <a:spcPts val="500"/>
              </a:spcBef>
              <a:buFont typeface="Arial" panose="020B0604020202020204" pitchFamily="34" charset="0"/>
              <a:buChar char="•"/>
            </a:lvl8pPr>
            <a:lvl9pPr marL="3886103" indent="-228594" defTabSz="914377">
              <a:lnSpc>
                <a:spcPct val="90000"/>
              </a:lnSpc>
              <a:spcBef>
                <a:spcPts val="500"/>
              </a:spcBef>
              <a:buFont typeface="Arial" panose="020B0604020202020204" pitchFamily="34" charset="0"/>
              <a:buChar char="•"/>
            </a:lvl9pPr>
          </a:lstStyle>
          <a:p>
            <a:pPr marL="0" marR="0" lvl="0" indent="0" algn="l" defTabSz="914377" rtl="0" eaLnBrk="1" fontAlgn="auto" latinLnBrk="0" hangingPunct="1">
              <a:lnSpc>
                <a:spcPts val="2000"/>
              </a:lnSpc>
              <a:spcBef>
                <a:spcPts val="0"/>
              </a:spcBef>
              <a:spcAft>
                <a:spcPts val="600"/>
              </a:spcAft>
              <a:buClr>
                <a:srgbClr val="333F48"/>
              </a:buClr>
              <a:buSzTx/>
              <a:buFont typeface="Arial" panose="020B0604020202020204" pitchFamily="34" charset="0"/>
              <a:buNone/>
              <a:tabLst/>
              <a:defRPr/>
            </a:pPr>
            <a:r>
              <a:rPr kumimoji="0" lang="en-US" sz="1000" b="1" i="0" u="none" strike="noStrike" kern="1200" cap="none" spc="150" normalizeH="0" baseline="0" noProof="0">
                <a:ln>
                  <a:noFill/>
                </a:ln>
                <a:solidFill>
                  <a:srgbClr val="333F48"/>
                </a:solidFill>
                <a:effectLst/>
                <a:uLnTx/>
                <a:uFillTx/>
                <a:latin typeface="Aptos" panose="020B0004020202020204" pitchFamily="34" charset="0"/>
                <a:ea typeface="+mn-ea"/>
                <a:cs typeface="+mn-cs"/>
              </a:rPr>
              <a:t>CREDIT CARD PAYMENT</a:t>
            </a:r>
          </a:p>
        </p:txBody>
      </p:sp>
      <p:pic>
        <p:nvPicPr>
          <p:cNvPr id="13" name="Picture 12">
            <a:extLst>
              <a:ext uri="{FF2B5EF4-FFF2-40B4-BE49-F238E27FC236}">
                <a16:creationId xmlns:a16="http://schemas.microsoft.com/office/drawing/2014/main" id="{AFDF112C-FFCF-3E96-C3EF-5CF2BFA64893}"/>
              </a:ext>
            </a:extLst>
          </p:cNvPr>
          <p:cNvPicPr>
            <a:picLocks noChangeAspect="1"/>
          </p:cNvPicPr>
          <p:nvPr/>
        </p:nvPicPr>
        <p:blipFill>
          <a:blip r:embed="rId2"/>
          <a:stretch>
            <a:fillRect/>
          </a:stretch>
        </p:blipFill>
        <p:spPr>
          <a:xfrm>
            <a:off x="2853063" y="1346061"/>
            <a:ext cx="6485874" cy="4659985"/>
          </a:xfrm>
          <a:prstGeom prst="rect">
            <a:avLst/>
          </a:prstGeom>
          <a:ln>
            <a:solidFill>
              <a:schemeClr val="accent4"/>
            </a:solidFill>
          </a:ln>
        </p:spPr>
      </p:pic>
      <p:sp>
        <p:nvSpPr>
          <p:cNvPr id="2" name="Rectangle 1">
            <a:extLst>
              <a:ext uri="{FF2B5EF4-FFF2-40B4-BE49-F238E27FC236}">
                <a16:creationId xmlns:a16="http://schemas.microsoft.com/office/drawing/2014/main" id="{DA70A562-A3BC-A6A9-6B19-633C603F20A0}"/>
              </a:ext>
            </a:extLst>
          </p:cNvPr>
          <p:cNvSpPr/>
          <p:nvPr/>
        </p:nvSpPr>
        <p:spPr>
          <a:xfrm>
            <a:off x="9559315" y="3676053"/>
            <a:ext cx="2101743" cy="1328566"/>
          </a:xfrm>
          <a:prstGeom prst="rect">
            <a:avLst/>
          </a:prstGeom>
          <a:solidFill>
            <a:schemeClr val="bg2"/>
          </a:solidFill>
          <a:ln w="28575">
            <a:solidFill>
              <a:schemeClr val="tx2"/>
            </a:solidFill>
          </a:ln>
          <a:extLst>
            <a:ext uri="{C572A759-6A51-4108-AA02-DFA0A04FC94B}">
              <ma14:wrappingTextBoxFlag xmlns:ma14="http://schemas.microsoft.com/office/mac/drawingml/2011/main" xmlns="" val="1"/>
            </a:ext>
          </a:extLst>
        </p:spPr>
        <p:txBody>
          <a:bodyPr vert="horz" lIns="0" tIns="0" rIns="0" bIns="0" rtlCol="0" anchor="ctr" anchorCtr="0">
            <a:noAutofit/>
          </a:bodyPr>
          <a:lstStyle/>
          <a:p>
            <a:pPr marL="0" marR="0" lvl="0" indent="0" algn="ctr" defTabSz="914377" rtl="0" eaLnBrk="1" fontAlgn="auto" latinLnBrk="0" hangingPunct="1">
              <a:lnSpc>
                <a:spcPct val="120000"/>
              </a:lnSpc>
              <a:spcBef>
                <a:spcPts val="0"/>
              </a:spcBef>
              <a:spcAft>
                <a:spcPts val="0"/>
              </a:spcAft>
              <a:buClr>
                <a:srgbClr val="333F48"/>
              </a:buClr>
              <a:buSzTx/>
              <a:buFontTx/>
              <a:buNone/>
              <a:tabLst/>
              <a:defRPr/>
            </a:pPr>
            <a:r>
              <a:rPr kumimoji="0" lang="en-US" sz="1400" b="1" i="0" u="none" strike="noStrike" kern="900" cap="none" spc="0" normalizeH="0" baseline="0" noProof="0">
                <a:ln>
                  <a:noFill/>
                </a:ln>
                <a:solidFill>
                  <a:srgbClr val="333F48"/>
                </a:solidFill>
                <a:effectLst/>
                <a:uLnTx/>
                <a:uFillTx/>
                <a:latin typeface="Aptos" panose="020B0004020202020204" pitchFamily="34" charset="0"/>
                <a:ea typeface="+mn-ea"/>
                <a:cs typeface="+mn-cs"/>
              </a:rPr>
              <a:t>Note: </a:t>
            </a:r>
            <a:r>
              <a:rPr lang="en-US" sz="1400">
                <a:solidFill>
                  <a:srgbClr val="333F48"/>
                </a:solidFill>
                <a:latin typeface="Aptos" panose="020B0004020202020204" pitchFamily="34" charset="0"/>
              </a:rPr>
              <a:t>The payment receipt will be sent to the email entered in the billing information.</a:t>
            </a:r>
            <a:endParaRPr kumimoji="0" lang="en-US" sz="1600" b="0" i="0" u="none" strike="noStrike" kern="900" cap="none" spc="0" normalizeH="0" baseline="0" noProof="0">
              <a:ln>
                <a:noFill/>
              </a:ln>
              <a:solidFill>
                <a:srgbClr val="333F48"/>
              </a:solidFill>
              <a:effectLst/>
              <a:uLnTx/>
              <a:uFillTx/>
              <a:latin typeface="Aptos" panose="020B0004020202020204" pitchFamily="34" charset="0"/>
              <a:ea typeface="+mn-ea"/>
              <a:cs typeface="+mn-cs"/>
            </a:endParaRPr>
          </a:p>
        </p:txBody>
      </p:sp>
    </p:spTree>
    <p:extLst>
      <p:ext uri="{BB962C8B-B14F-4D97-AF65-F5344CB8AC3E}">
        <p14:creationId xmlns:p14="http://schemas.microsoft.com/office/powerpoint/2010/main" val="423932807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CE368C-3509-0BC0-7B39-7CEA09B39E0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2EB08BE-A5EB-740E-B9B5-4C88375CDA04}"/>
              </a:ext>
            </a:extLst>
          </p:cNvPr>
          <p:cNvSpPr>
            <a:spLocks noGrp="1"/>
          </p:cNvSpPr>
          <p:nvPr>
            <p:ph type="title"/>
          </p:nvPr>
        </p:nvSpPr>
        <p:spPr/>
        <p:txBody>
          <a:bodyPr/>
          <a:lstStyle/>
          <a:p>
            <a:r>
              <a:rPr lang="en-US">
                <a:latin typeface="Aptos" panose="020B0004020202020204" pitchFamily="34" charset="0"/>
              </a:rPr>
              <a:t>Payment Screen</a:t>
            </a:r>
          </a:p>
        </p:txBody>
      </p:sp>
      <p:sp>
        <p:nvSpPr>
          <p:cNvPr id="4" name="Text Placeholder 2">
            <a:extLst>
              <a:ext uri="{FF2B5EF4-FFF2-40B4-BE49-F238E27FC236}">
                <a16:creationId xmlns:a16="http://schemas.microsoft.com/office/drawing/2014/main" id="{98A7A64E-B309-144A-777A-EF5410DE8F43}"/>
              </a:ext>
            </a:extLst>
          </p:cNvPr>
          <p:cNvSpPr txBox="1">
            <a:spLocks/>
          </p:cNvSpPr>
          <p:nvPr/>
        </p:nvSpPr>
        <p:spPr>
          <a:xfrm>
            <a:off x="609599" y="1346061"/>
            <a:ext cx="6094209" cy="281404"/>
          </a:xfrm>
          <a:prstGeom prst="rect">
            <a:avLst/>
          </a:prstGeom>
        </p:spPr>
        <p:txBody>
          <a:bodyPr vert="horz" lIns="0" tIns="0" rIns="0" bIns="0" rtlCol="0">
            <a:noAutofit/>
          </a:bodyPr>
          <a:lstStyle>
            <a:lvl1pPr indent="0" defTabSz="914377">
              <a:lnSpc>
                <a:spcPts val="2000"/>
              </a:lnSpc>
              <a:spcBef>
                <a:spcPts val="0"/>
              </a:spcBef>
              <a:spcAft>
                <a:spcPts val="600"/>
              </a:spcAft>
              <a:buClr>
                <a:schemeClr val="tx1"/>
              </a:buClr>
              <a:buFont typeface="Arial" panose="020B0604020202020204" pitchFamily="34" charset="0"/>
              <a:buNone/>
              <a:tabLst/>
              <a:defRPr sz="1000" b="1" i="0" spc="150" baseline="0">
                <a:solidFill>
                  <a:schemeClr val="bg1"/>
                </a:solidFill>
                <a:latin typeface="Gibson SemiBold" pitchFamily="2" charset="77"/>
              </a:defRPr>
            </a:lvl1pPr>
            <a:lvl2pPr marL="7524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2pPr>
            <a:lvl3pPr marL="11969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3pPr>
            <a:lvl4pPr marL="16541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4pPr>
            <a:lvl5pPr marL="21113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5pPr>
            <a:lvl6pPr marL="2514537" indent="-228594" defTabSz="914377">
              <a:lnSpc>
                <a:spcPct val="90000"/>
              </a:lnSpc>
              <a:spcBef>
                <a:spcPts val="500"/>
              </a:spcBef>
              <a:buFont typeface="Arial" panose="020B0604020202020204" pitchFamily="34" charset="0"/>
              <a:buChar char="•"/>
            </a:lvl6pPr>
            <a:lvl7pPr marL="2971726" indent="-228594" defTabSz="914377">
              <a:lnSpc>
                <a:spcPct val="90000"/>
              </a:lnSpc>
              <a:spcBef>
                <a:spcPts val="500"/>
              </a:spcBef>
              <a:buFont typeface="Arial" panose="020B0604020202020204" pitchFamily="34" charset="0"/>
              <a:buChar char="•"/>
            </a:lvl7pPr>
            <a:lvl8pPr marL="3428914" indent="-228594" defTabSz="914377">
              <a:lnSpc>
                <a:spcPct val="90000"/>
              </a:lnSpc>
              <a:spcBef>
                <a:spcPts val="500"/>
              </a:spcBef>
              <a:buFont typeface="Arial" panose="020B0604020202020204" pitchFamily="34" charset="0"/>
              <a:buChar char="•"/>
            </a:lvl8pPr>
            <a:lvl9pPr marL="3886103" indent="-228594" defTabSz="914377">
              <a:lnSpc>
                <a:spcPct val="90000"/>
              </a:lnSpc>
              <a:spcBef>
                <a:spcPts val="500"/>
              </a:spcBef>
              <a:buFont typeface="Arial" panose="020B0604020202020204" pitchFamily="34" charset="0"/>
              <a:buChar char="•"/>
            </a:lvl9pPr>
          </a:lstStyle>
          <a:p>
            <a:pPr marL="0" marR="0" lvl="0" indent="0" algn="l" defTabSz="914377" rtl="0" eaLnBrk="1" fontAlgn="auto" latinLnBrk="0" hangingPunct="1">
              <a:lnSpc>
                <a:spcPts val="2000"/>
              </a:lnSpc>
              <a:spcBef>
                <a:spcPts val="0"/>
              </a:spcBef>
              <a:spcAft>
                <a:spcPts val="600"/>
              </a:spcAft>
              <a:buClr>
                <a:srgbClr val="333F48"/>
              </a:buClr>
              <a:buSzTx/>
              <a:buFont typeface="Arial" panose="020B0604020202020204" pitchFamily="34" charset="0"/>
              <a:buNone/>
              <a:tabLst/>
              <a:defRPr/>
            </a:pPr>
            <a:r>
              <a:rPr kumimoji="0" lang="en-US" sz="1000" b="1" i="0" u="none" strike="noStrike" kern="1200" cap="none" spc="150" normalizeH="0" baseline="0" noProof="0">
                <a:ln>
                  <a:noFill/>
                </a:ln>
                <a:solidFill>
                  <a:srgbClr val="333F48"/>
                </a:solidFill>
                <a:effectLst/>
                <a:uLnTx/>
                <a:uFillTx/>
                <a:latin typeface="Aptos" panose="020B0004020202020204" pitchFamily="34" charset="0"/>
                <a:ea typeface="+mn-ea"/>
                <a:cs typeface="+mn-cs"/>
              </a:rPr>
              <a:t>E-CHECK PAYMENT</a:t>
            </a:r>
          </a:p>
        </p:txBody>
      </p:sp>
      <p:pic>
        <p:nvPicPr>
          <p:cNvPr id="7" name="Picture 6">
            <a:extLst>
              <a:ext uri="{FF2B5EF4-FFF2-40B4-BE49-F238E27FC236}">
                <a16:creationId xmlns:a16="http://schemas.microsoft.com/office/drawing/2014/main" id="{29DB8071-6FE9-F7BF-8933-EBEFDEB7EB6A}"/>
              </a:ext>
            </a:extLst>
          </p:cNvPr>
          <p:cNvPicPr>
            <a:picLocks noChangeAspect="1"/>
          </p:cNvPicPr>
          <p:nvPr/>
        </p:nvPicPr>
        <p:blipFill>
          <a:blip r:embed="rId2"/>
          <a:stretch>
            <a:fillRect/>
          </a:stretch>
        </p:blipFill>
        <p:spPr>
          <a:xfrm>
            <a:off x="2980267" y="1207714"/>
            <a:ext cx="6513688" cy="5119904"/>
          </a:xfrm>
          <a:prstGeom prst="rect">
            <a:avLst/>
          </a:prstGeom>
          <a:ln>
            <a:solidFill>
              <a:schemeClr val="accent4"/>
            </a:solidFill>
          </a:ln>
        </p:spPr>
      </p:pic>
    </p:spTree>
    <p:extLst>
      <p:ext uri="{BB962C8B-B14F-4D97-AF65-F5344CB8AC3E}">
        <p14:creationId xmlns:p14="http://schemas.microsoft.com/office/powerpoint/2010/main" val="400236473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FC2569-7FF8-5312-8AC5-F73F5C8E5CF4}"/>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544D1031-0701-61EA-62C6-1A53E65C0047}"/>
              </a:ext>
            </a:extLst>
          </p:cNvPr>
          <p:cNvSpPr>
            <a:spLocks noGrp="1"/>
          </p:cNvSpPr>
          <p:nvPr>
            <p:ph type="body" sz="quarter" idx="79"/>
          </p:nvPr>
        </p:nvSpPr>
        <p:spPr/>
        <p:txBody>
          <a:bodyPr/>
          <a:lstStyle/>
          <a:p>
            <a:r>
              <a:rPr lang="en-US">
                <a:latin typeface="Aptos" panose="020B0004020202020204" pitchFamily="34" charset="0"/>
              </a:rPr>
              <a:t>After you have completed payment, you will be brought to a Payment Confirmation page where you can review your payment details.</a:t>
            </a:r>
          </a:p>
        </p:txBody>
      </p:sp>
      <p:sp>
        <p:nvSpPr>
          <p:cNvPr id="3" name="Title 2">
            <a:extLst>
              <a:ext uri="{FF2B5EF4-FFF2-40B4-BE49-F238E27FC236}">
                <a16:creationId xmlns:a16="http://schemas.microsoft.com/office/drawing/2014/main" id="{B91C06E2-3C11-3B16-6F13-5B275BE32A90}"/>
              </a:ext>
            </a:extLst>
          </p:cNvPr>
          <p:cNvSpPr>
            <a:spLocks noGrp="1"/>
          </p:cNvSpPr>
          <p:nvPr>
            <p:ph type="title"/>
          </p:nvPr>
        </p:nvSpPr>
        <p:spPr/>
        <p:txBody>
          <a:bodyPr/>
          <a:lstStyle/>
          <a:p>
            <a:r>
              <a:rPr lang="en-US">
                <a:latin typeface="Aptos" panose="020B0004020202020204" pitchFamily="34" charset="0"/>
              </a:rPr>
              <a:t>Payment Confirmation</a:t>
            </a:r>
          </a:p>
        </p:txBody>
      </p:sp>
      <p:pic>
        <p:nvPicPr>
          <p:cNvPr id="6" name="Picture 5">
            <a:extLst>
              <a:ext uri="{FF2B5EF4-FFF2-40B4-BE49-F238E27FC236}">
                <a16:creationId xmlns:a16="http://schemas.microsoft.com/office/drawing/2014/main" id="{334A3A56-AB92-BC6C-C35E-2B6ED3B59E5B}"/>
              </a:ext>
            </a:extLst>
          </p:cNvPr>
          <p:cNvPicPr>
            <a:picLocks noChangeAspect="1"/>
          </p:cNvPicPr>
          <p:nvPr/>
        </p:nvPicPr>
        <p:blipFill>
          <a:blip r:embed="rId2"/>
          <a:stretch>
            <a:fillRect/>
          </a:stretch>
        </p:blipFill>
        <p:spPr>
          <a:xfrm>
            <a:off x="717395" y="2345486"/>
            <a:ext cx="10757210" cy="3316806"/>
          </a:xfrm>
          <a:prstGeom prst="rect">
            <a:avLst/>
          </a:prstGeom>
          <a:ln>
            <a:solidFill>
              <a:schemeClr val="accent4"/>
            </a:solidFill>
          </a:ln>
        </p:spPr>
      </p:pic>
    </p:spTree>
    <p:extLst>
      <p:ext uri="{BB962C8B-B14F-4D97-AF65-F5344CB8AC3E}">
        <p14:creationId xmlns:p14="http://schemas.microsoft.com/office/powerpoint/2010/main" val="101063183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1A0150-8725-8D60-940A-E1D28D5F9FCC}"/>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913FB7C3-63A7-4717-FB37-01B9AE73F641}"/>
              </a:ext>
            </a:extLst>
          </p:cNvPr>
          <p:cNvSpPr>
            <a:spLocks noGrp="1"/>
          </p:cNvSpPr>
          <p:nvPr>
            <p:ph type="body" sz="quarter" idx="79"/>
          </p:nvPr>
        </p:nvSpPr>
        <p:spPr/>
        <p:txBody>
          <a:bodyPr/>
          <a:lstStyle/>
          <a:p>
            <a:r>
              <a:rPr lang="en-US">
                <a:latin typeface="Aptos" panose="020B0004020202020204" pitchFamily="34" charset="0"/>
              </a:rPr>
              <a:t>After you have completed payment, you will be sent a Payment Confirmation via email where you can review your payment details.</a:t>
            </a:r>
          </a:p>
        </p:txBody>
      </p:sp>
      <p:sp>
        <p:nvSpPr>
          <p:cNvPr id="3" name="Title 2">
            <a:extLst>
              <a:ext uri="{FF2B5EF4-FFF2-40B4-BE49-F238E27FC236}">
                <a16:creationId xmlns:a16="http://schemas.microsoft.com/office/drawing/2014/main" id="{471EE830-EA40-D9DF-7A83-7A12CC4655EB}"/>
              </a:ext>
            </a:extLst>
          </p:cNvPr>
          <p:cNvSpPr>
            <a:spLocks noGrp="1"/>
          </p:cNvSpPr>
          <p:nvPr>
            <p:ph type="title"/>
          </p:nvPr>
        </p:nvSpPr>
        <p:spPr/>
        <p:txBody>
          <a:bodyPr/>
          <a:lstStyle/>
          <a:p>
            <a:r>
              <a:rPr lang="en-US">
                <a:latin typeface="Aptos" panose="020B0004020202020204" pitchFamily="34" charset="0"/>
              </a:rPr>
              <a:t>Payment Confirmation Email</a:t>
            </a:r>
          </a:p>
        </p:txBody>
      </p:sp>
      <p:grpSp>
        <p:nvGrpSpPr>
          <p:cNvPr id="4" name="Group 2">
            <a:extLst>
              <a:ext uri="{FF2B5EF4-FFF2-40B4-BE49-F238E27FC236}">
                <a16:creationId xmlns:a16="http://schemas.microsoft.com/office/drawing/2014/main" id="{135B95C1-E0AA-9314-A0B5-7001ED3C1879}"/>
              </a:ext>
            </a:extLst>
          </p:cNvPr>
          <p:cNvGrpSpPr>
            <a:grpSpLocks/>
          </p:cNvGrpSpPr>
          <p:nvPr/>
        </p:nvGrpSpPr>
        <p:grpSpPr bwMode="auto">
          <a:xfrm>
            <a:off x="1483043" y="2019364"/>
            <a:ext cx="9010650" cy="4005262"/>
            <a:chOff x="105691295" y="108186300"/>
            <a:chExt cx="9010669" cy="4005419"/>
          </a:xfrm>
        </p:grpSpPr>
        <p:pic>
          <p:nvPicPr>
            <p:cNvPr id="6147" name="Picture 3">
              <a:extLst>
                <a:ext uri="{FF2B5EF4-FFF2-40B4-BE49-F238E27FC236}">
                  <a16:creationId xmlns:a16="http://schemas.microsoft.com/office/drawing/2014/main" id="{0D07E6F6-780F-A25F-745C-807A45C25B1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691295" y="108186300"/>
              <a:ext cx="9010669" cy="4005419"/>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5" name="Rectangle 4">
              <a:extLst>
                <a:ext uri="{FF2B5EF4-FFF2-40B4-BE49-F238E27FC236}">
                  <a16:creationId xmlns:a16="http://schemas.microsoft.com/office/drawing/2014/main" id="{44AB4725-26F5-8170-CA6D-756487F6A6FC}"/>
                </a:ext>
              </a:extLst>
            </p:cNvPr>
            <p:cNvSpPr>
              <a:spLocks noChangeArrowheads="1"/>
            </p:cNvSpPr>
            <p:nvPr/>
          </p:nvSpPr>
          <p:spPr bwMode="auto">
            <a:xfrm>
              <a:off x="106522345" y="108550842"/>
              <a:ext cx="2858814" cy="241738"/>
            </a:xfrm>
            <a:prstGeom prst="rect">
              <a:avLst/>
            </a:prstGeom>
            <a:solidFill>
              <a:srgbClr val="FFFFFF"/>
            </a:solidFill>
            <a:ln>
              <a:noFill/>
            </a:ln>
            <a:effectLst/>
            <a:extLs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endParaRPr lang="en-US"/>
            </a:p>
          </p:txBody>
        </p:sp>
        <p:sp>
          <p:nvSpPr>
            <p:cNvPr id="6" name="Rectangle 5">
              <a:extLst>
                <a:ext uri="{FF2B5EF4-FFF2-40B4-BE49-F238E27FC236}">
                  <a16:creationId xmlns:a16="http://schemas.microsoft.com/office/drawing/2014/main" id="{BEAE0C52-2DD0-FD4C-408F-BC4A10B11893}"/>
                </a:ext>
              </a:extLst>
            </p:cNvPr>
            <p:cNvSpPr>
              <a:spLocks noChangeArrowheads="1"/>
            </p:cNvSpPr>
            <p:nvPr/>
          </p:nvSpPr>
          <p:spPr bwMode="auto">
            <a:xfrm>
              <a:off x="105816838" y="109738510"/>
              <a:ext cx="8714390" cy="419101"/>
            </a:xfrm>
            <a:prstGeom prst="rect">
              <a:avLst/>
            </a:prstGeom>
            <a:solidFill>
              <a:srgbClr val="FFFFFF"/>
            </a:solidFill>
            <a:ln>
              <a:noFill/>
            </a:ln>
            <a:effectLst/>
            <a:extLs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218909434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2424D2-B2F6-8F49-1269-5A83EDD0B301}"/>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817902A0-5574-AD04-A9A1-ACE198CB11E9}"/>
              </a:ext>
            </a:extLst>
          </p:cNvPr>
          <p:cNvSpPr>
            <a:spLocks noGrp="1"/>
          </p:cNvSpPr>
          <p:nvPr>
            <p:ph type="body" sz="quarter" idx="79"/>
          </p:nvPr>
        </p:nvSpPr>
        <p:spPr>
          <a:xfrm>
            <a:off x="609600" y="1649674"/>
            <a:ext cx="10972800" cy="566309"/>
          </a:xfrm>
        </p:spPr>
        <p:txBody>
          <a:bodyPr/>
          <a:lstStyle/>
          <a:p>
            <a:r>
              <a:rPr lang="en-US" dirty="0">
                <a:latin typeface="Aptos" panose="020B0004020202020204" pitchFamily="34" charset="0"/>
              </a:rPr>
              <a:t>You can use the filter button to view invoices on the Invoicing Details page by status. When you expand an individual invoice record you can see the payment date and view the receipt. Selecting receipt will bring you back to the Payment Confirmation page.</a:t>
            </a:r>
          </a:p>
        </p:txBody>
      </p:sp>
      <p:sp>
        <p:nvSpPr>
          <p:cNvPr id="3" name="Title 2">
            <a:extLst>
              <a:ext uri="{FF2B5EF4-FFF2-40B4-BE49-F238E27FC236}">
                <a16:creationId xmlns:a16="http://schemas.microsoft.com/office/drawing/2014/main" id="{577C4BB2-2F19-CB0D-EB62-762D95F307C2}"/>
              </a:ext>
            </a:extLst>
          </p:cNvPr>
          <p:cNvSpPr>
            <a:spLocks noGrp="1"/>
          </p:cNvSpPr>
          <p:nvPr>
            <p:ph type="title"/>
          </p:nvPr>
        </p:nvSpPr>
        <p:spPr/>
        <p:txBody>
          <a:bodyPr/>
          <a:lstStyle/>
          <a:p>
            <a:r>
              <a:rPr lang="en-US">
                <a:latin typeface="Aptos" panose="020B0004020202020204" pitchFamily="34" charset="0"/>
              </a:rPr>
              <a:t>Reviewing Past Payments</a:t>
            </a:r>
          </a:p>
        </p:txBody>
      </p:sp>
      <p:sp>
        <p:nvSpPr>
          <p:cNvPr id="4" name="Text Placeholder 2">
            <a:extLst>
              <a:ext uri="{FF2B5EF4-FFF2-40B4-BE49-F238E27FC236}">
                <a16:creationId xmlns:a16="http://schemas.microsoft.com/office/drawing/2014/main" id="{C6B626AD-6E1A-4ACC-28BE-B4241C7E0C76}"/>
              </a:ext>
            </a:extLst>
          </p:cNvPr>
          <p:cNvSpPr txBox="1">
            <a:spLocks/>
          </p:cNvSpPr>
          <p:nvPr/>
        </p:nvSpPr>
        <p:spPr>
          <a:xfrm>
            <a:off x="609599" y="1346061"/>
            <a:ext cx="6094209" cy="281404"/>
          </a:xfrm>
          <a:prstGeom prst="rect">
            <a:avLst/>
          </a:prstGeom>
        </p:spPr>
        <p:txBody>
          <a:bodyPr vert="horz" lIns="0" tIns="0" rIns="0" bIns="0" rtlCol="0">
            <a:noAutofit/>
          </a:bodyPr>
          <a:lstStyle>
            <a:lvl1pPr indent="0" defTabSz="914377">
              <a:lnSpc>
                <a:spcPts val="2000"/>
              </a:lnSpc>
              <a:spcBef>
                <a:spcPts val="0"/>
              </a:spcBef>
              <a:spcAft>
                <a:spcPts val="600"/>
              </a:spcAft>
              <a:buClr>
                <a:schemeClr val="tx1"/>
              </a:buClr>
              <a:buFont typeface="Arial" panose="020B0604020202020204" pitchFamily="34" charset="0"/>
              <a:buNone/>
              <a:tabLst/>
              <a:defRPr sz="1000" b="1" i="0" spc="150" baseline="0">
                <a:solidFill>
                  <a:schemeClr val="bg1"/>
                </a:solidFill>
                <a:latin typeface="Gibson SemiBold" pitchFamily="2" charset="77"/>
              </a:defRPr>
            </a:lvl1pPr>
            <a:lvl2pPr marL="7524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2pPr>
            <a:lvl3pPr marL="11969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3pPr>
            <a:lvl4pPr marL="16541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4pPr>
            <a:lvl5pPr marL="21113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5pPr>
            <a:lvl6pPr marL="2514537" indent="-228594" defTabSz="914377">
              <a:lnSpc>
                <a:spcPct val="90000"/>
              </a:lnSpc>
              <a:spcBef>
                <a:spcPts val="500"/>
              </a:spcBef>
              <a:buFont typeface="Arial" panose="020B0604020202020204" pitchFamily="34" charset="0"/>
              <a:buChar char="•"/>
            </a:lvl6pPr>
            <a:lvl7pPr marL="2971726" indent="-228594" defTabSz="914377">
              <a:lnSpc>
                <a:spcPct val="90000"/>
              </a:lnSpc>
              <a:spcBef>
                <a:spcPts val="500"/>
              </a:spcBef>
              <a:buFont typeface="Arial" panose="020B0604020202020204" pitchFamily="34" charset="0"/>
              <a:buChar char="•"/>
            </a:lvl7pPr>
            <a:lvl8pPr marL="3428914" indent="-228594" defTabSz="914377">
              <a:lnSpc>
                <a:spcPct val="90000"/>
              </a:lnSpc>
              <a:spcBef>
                <a:spcPts val="500"/>
              </a:spcBef>
              <a:buFont typeface="Arial" panose="020B0604020202020204" pitchFamily="34" charset="0"/>
              <a:buChar char="•"/>
            </a:lvl8pPr>
            <a:lvl9pPr marL="3886103" indent="-228594" defTabSz="914377">
              <a:lnSpc>
                <a:spcPct val="90000"/>
              </a:lnSpc>
              <a:spcBef>
                <a:spcPts val="500"/>
              </a:spcBef>
              <a:buFont typeface="Arial" panose="020B0604020202020204" pitchFamily="34" charset="0"/>
              <a:buChar char="•"/>
            </a:lvl9pPr>
          </a:lstStyle>
          <a:p>
            <a:pPr marL="0" marR="0" lvl="0" indent="0" algn="l" defTabSz="914377" rtl="0" eaLnBrk="1" fontAlgn="auto" latinLnBrk="0" hangingPunct="1">
              <a:lnSpc>
                <a:spcPts val="2000"/>
              </a:lnSpc>
              <a:spcBef>
                <a:spcPts val="0"/>
              </a:spcBef>
              <a:spcAft>
                <a:spcPts val="600"/>
              </a:spcAft>
              <a:buClr>
                <a:srgbClr val="333F48"/>
              </a:buClr>
              <a:buSzTx/>
              <a:buFont typeface="Arial" panose="020B0604020202020204" pitchFamily="34" charset="0"/>
              <a:buNone/>
              <a:tabLst/>
              <a:defRPr/>
            </a:pPr>
            <a:r>
              <a:rPr kumimoji="0" lang="en-US" sz="1000" b="1" i="0" u="none" strike="noStrike" kern="1200" cap="none" spc="150" normalizeH="0" baseline="0" noProof="0">
                <a:ln>
                  <a:noFill/>
                </a:ln>
                <a:solidFill>
                  <a:srgbClr val="333F48"/>
                </a:solidFill>
                <a:effectLst/>
                <a:uLnTx/>
                <a:uFillTx/>
                <a:latin typeface="Aptos" panose="020B0004020202020204" pitchFamily="34" charset="0"/>
                <a:ea typeface="+mn-ea"/>
                <a:cs typeface="+mn-cs"/>
              </a:rPr>
              <a:t>FILTERING BY PAID INVOICES</a:t>
            </a:r>
          </a:p>
        </p:txBody>
      </p:sp>
      <p:pic>
        <p:nvPicPr>
          <p:cNvPr id="8" name="Picture 7" descr="Graphical user interface, application, table&#10;&#10;AI-generated content may be incorrect.">
            <a:extLst>
              <a:ext uri="{FF2B5EF4-FFF2-40B4-BE49-F238E27FC236}">
                <a16:creationId xmlns:a16="http://schemas.microsoft.com/office/drawing/2014/main" id="{512F2651-1775-4F94-80A3-2F02B02494B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4282" y="2748970"/>
            <a:ext cx="10523436" cy="2788920"/>
          </a:xfrm>
          <a:prstGeom prst="rect">
            <a:avLst/>
          </a:prstGeom>
        </p:spPr>
      </p:pic>
      <p:sp>
        <p:nvSpPr>
          <p:cNvPr id="7" name="Rectangle 6">
            <a:extLst>
              <a:ext uri="{FF2B5EF4-FFF2-40B4-BE49-F238E27FC236}">
                <a16:creationId xmlns:a16="http://schemas.microsoft.com/office/drawing/2014/main" id="{BC557318-CC9E-9333-FA5D-8A0F75A677B6}"/>
              </a:ext>
            </a:extLst>
          </p:cNvPr>
          <p:cNvSpPr/>
          <p:nvPr/>
        </p:nvSpPr>
        <p:spPr>
          <a:xfrm>
            <a:off x="9985248" y="5204572"/>
            <a:ext cx="694944" cy="333318"/>
          </a:xfrm>
          <a:prstGeom prst="rect">
            <a:avLst/>
          </a:prstGeom>
          <a:noFill/>
          <a:ln w="28575">
            <a:solidFill>
              <a:schemeClr val="accent6"/>
            </a:solidFill>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marL="0" marR="0" lvl="0" indent="0" algn="l" defTabSz="457154" rtl="0" eaLnBrk="1" fontAlgn="auto" latinLnBrk="0" hangingPunct="1">
              <a:lnSpc>
                <a:spcPct val="100000"/>
              </a:lnSpc>
              <a:spcBef>
                <a:spcPts val="0"/>
              </a:spcBef>
              <a:spcAft>
                <a:spcPts val="1800"/>
              </a:spcAft>
              <a:buClrTx/>
              <a:buSzTx/>
              <a:buFontTx/>
              <a:buNone/>
              <a:tabLst/>
              <a:defRPr/>
            </a:pPr>
            <a:endParaRPr kumimoji="0" lang="en-US" sz="1200" b="0" i="0" u="none" strike="noStrike" kern="900" cap="none" spc="20" normalizeH="0" baseline="0" noProof="0">
              <a:ln>
                <a:noFill/>
              </a:ln>
              <a:solidFill>
                <a:srgbClr val="333F48"/>
              </a:solidFill>
              <a:effectLst/>
              <a:uLnTx/>
              <a:uFillTx/>
              <a:latin typeface="Gibson" panose="02000000000000000000" pitchFamily="2" charset="77"/>
              <a:ea typeface="+mn-ea"/>
              <a:cs typeface="+mn-cs"/>
            </a:endParaRPr>
          </a:p>
        </p:txBody>
      </p:sp>
    </p:spTree>
    <p:extLst>
      <p:ext uri="{BB962C8B-B14F-4D97-AF65-F5344CB8AC3E}">
        <p14:creationId xmlns:p14="http://schemas.microsoft.com/office/powerpoint/2010/main" val="252195768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80016EF-DC5B-9563-CF01-BE84E976ABB7}"/>
              </a:ext>
            </a:extLst>
          </p:cNvPr>
          <p:cNvSpPr>
            <a:spLocks noGrp="1"/>
          </p:cNvSpPr>
          <p:nvPr>
            <p:ph type="body" sz="quarter" idx="79"/>
          </p:nvPr>
        </p:nvSpPr>
        <p:spPr>
          <a:xfrm>
            <a:off x="609600" y="1245462"/>
            <a:ext cx="10972800" cy="566309"/>
          </a:xfrm>
        </p:spPr>
        <p:txBody>
          <a:bodyPr/>
          <a:lstStyle/>
          <a:p>
            <a:r>
              <a:rPr lang="en-US"/>
              <a:t>A reminder email to pay the assessment will be sent to the Insurer if payment has not been received past the due date of the assessment. If payments are still not received within 7 days of the email, the process of determining whether to issue fines will proceed for that Insurer. </a:t>
            </a:r>
          </a:p>
        </p:txBody>
      </p:sp>
      <p:sp>
        <p:nvSpPr>
          <p:cNvPr id="3" name="Title 2">
            <a:extLst>
              <a:ext uri="{FF2B5EF4-FFF2-40B4-BE49-F238E27FC236}">
                <a16:creationId xmlns:a16="http://schemas.microsoft.com/office/drawing/2014/main" id="{1C5B577F-5DCB-E71C-89F8-F820470BF5E7}"/>
              </a:ext>
            </a:extLst>
          </p:cNvPr>
          <p:cNvSpPr>
            <a:spLocks noGrp="1"/>
          </p:cNvSpPr>
          <p:nvPr>
            <p:ph type="title"/>
          </p:nvPr>
        </p:nvSpPr>
        <p:spPr/>
        <p:txBody>
          <a:bodyPr/>
          <a:lstStyle/>
          <a:p>
            <a:r>
              <a:rPr lang="en-US"/>
              <a:t>Reminder Emails </a:t>
            </a:r>
          </a:p>
        </p:txBody>
      </p:sp>
      <p:grpSp>
        <p:nvGrpSpPr>
          <p:cNvPr id="4" name="Group 2">
            <a:extLst>
              <a:ext uri="{FF2B5EF4-FFF2-40B4-BE49-F238E27FC236}">
                <a16:creationId xmlns:a16="http://schemas.microsoft.com/office/drawing/2014/main" id="{AD639D1C-533B-1F3F-A7AC-AAC8AD90664B}"/>
              </a:ext>
            </a:extLst>
          </p:cNvPr>
          <p:cNvGrpSpPr>
            <a:grpSpLocks/>
          </p:cNvGrpSpPr>
          <p:nvPr/>
        </p:nvGrpSpPr>
        <p:grpSpPr bwMode="auto">
          <a:xfrm>
            <a:off x="3154807" y="1940547"/>
            <a:ext cx="6199505" cy="4405390"/>
            <a:chOff x="107395275" y="108125335"/>
            <a:chExt cx="6138737" cy="4522225"/>
          </a:xfrm>
        </p:grpSpPr>
        <p:pic>
          <p:nvPicPr>
            <p:cNvPr id="7171" name="Picture 3">
              <a:extLst>
                <a:ext uri="{FF2B5EF4-FFF2-40B4-BE49-F238E27FC236}">
                  <a16:creationId xmlns:a16="http://schemas.microsoft.com/office/drawing/2014/main" id="{50EF9C44-1C23-3001-8080-E4A64E0361A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395275" y="108125335"/>
              <a:ext cx="6138737" cy="4522225"/>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6" name="Rectangle 4">
              <a:extLst>
                <a:ext uri="{FF2B5EF4-FFF2-40B4-BE49-F238E27FC236}">
                  <a16:creationId xmlns:a16="http://schemas.microsoft.com/office/drawing/2014/main" id="{A8755A3A-88CD-9EB4-EC6B-8E0B01856040}"/>
                </a:ext>
              </a:extLst>
            </p:cNvPr>
            <p:cNvSpPr>
              <a:spLocks noChangeArrowheads="1"/>
            </p:cNvSpPr>
            <p:nvPr/>
          </p:nvSpPr>
          <p:spPr bwMode="auto">
            <a:xfrm>
              <a:off x="107962262" y="108655946"/>
              <a:ext cx="1849821" cy="136634"/>
            </a:xfrm>
            <a:prstGeom prst="rect">
              <a:avLst/>
            </a:prstGeom>
            <a:solidFill>
              <a:srgbClr val="FFFFFF"/>
            </a:solidFill>
            <a:ln>
              <a:noFill/>
            </a:ln>
            <a:effectLst/>
            <a:extLs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endParaRPr lang="en-US"/>
            </a:p>
          </p:txBody>
        </p:sp>
        <p:sp>
          <p:nvSpPr>
            <p:cNvPr id="7" name="Rectangle 5">
              <a:extLst>
                <a:ext uri="{FF2B5EF4-FFF2-40B4-BE49-F238E27FC236}">
                  <a16:creationId xmlns:a16="http://schemas.microsoft.com/office/drawing/2014/main" id="{FCAC034E-8DEF-B4BD-2742-C916BCB9E4B1}"/>
                </a:ext>
              </a:extLst>
            </p:cNvPr>
            <p:cNvSpPr>
              <a:spLocks noChangeArrowheads="1"/>
            </p:cNvSpPr>
            <p:nvPr/>
          </p:nvSpPr>
          <p:spPr bwMode="auto">
            <a:xfrm>
              <a:off x="107499807" y="109244524"/>
              <a:ext cx="5968562" cy="208894"/>
            </a:xfrm>
            <a:prstGeom prst="rect">
              <a:avLst/>
            </a:prstGeom>
            <a:solidFill>
              <a:srgbClr val="FFFFFF"/>
            </a:solidFill>
            <a:ln>
              <a:noFill/>
            </a:ln>
            <a:effectLst/>
            <a:extLs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414555806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F34EFC-49E0-9B9F-EBF4-946F032665C0}"/>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3FCEBB1D-3377-FFC6-B004-134F29927921}"/>
              </a:ext>
            </a:extLst>
          </p:cNvPr>
          <p:cNvSpPr>
            <a:spLocks noGrp="1"/>
          </p:cNvSpPr>
          <p:nvPr>
            <p:ph type="body" sz="quarter" idx="79"/>
          </p:nvPr>
        </p:nvSpPr>
        <p:spPr>
          <a:xfrm>
            <a:off x="609600" y="1323670"/>
            <a:ext cx="4660232" cy="566309"/>
          </a:xfrm>
        </p:spPr>
        <p:txBody>
          <a:bodyPr/>
          <a:lstStyle/>
          <a:p>
            <a:r>
              <a:rPr lang="en-US"/>
              <a:t>If an assessment payment is still not received within 7 days of receiving the email reminder, the internal WCS staff will issue a Delinquency Notice to the Insurer, demanding a payment to be made within an additional 7 days. Notification will be sent via certified mail at this time. </a:t>
            </a:r>
          </a:p>
        </p:txBody>
      </p:sp>
      <p:sp>
        <p:nvSpPr>
          <p:cNvPr id="3" name="Title 2">
            <a:extLst>
              <a:ext uri="{FF2B5EF4-FFF2-40B4-BE49-F238E27FC236}">
                <a16:creationId xmlns:a16="http://schemas.microsoft.com/office/drawing/2014/main" id="{4A2C9492-CD1F-0193-1A47-BB75AAD1C641}"/>
              </a:ext>
            </a:extLst>
          </p:cNvPr>
          <p:cNvSpPr>
            <a:spLocks noGrp="1"/>
          </p:cNvSpPr>
          <p:nvPr>
            <p:ph type="title"/>
          </p:nvPr>
        </p:nvSpPr>
        <p:spPr/>
        <p:txBody>
          <a:bodyPr/>
          <a:lstStyle/>
          <a:p>
            <a:r>
              <a:rPr lang="en-US"/>
              <a:t>Delinquency Process</a:t>
            </a:r>
          </a:p>
        </p:txBody>
      </p:sp>
      <p:pic>
        <p:nvPicPr>
          <p:cNvPr id="8" name="Picture 7" descr="Graphical user interface, text, application, letter, email&#10;&#10;AI-generated content may be incorrect.">
            <a:extLst>
              <a:ext uri="{FF2B5EF4-FFF2-40B4-BE49-F238E27FC236}">
                <a16:creationId xmlns:a16="http://schemas.microsoft.com/office/drawing/2014/main" id="{E86C4D98-5FDC-96F0-ED92-02BA512445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63250" y="407093"/>
            <a:ext cx="5209524" cy="5780952"/>
          </a:xfrm>
          <a:prstGeom prst="rect">
            <a:avLst/>
          </a:prstGeom>
        </p:spPr>
      </p:pic>
    </p:spTree>
    <p:extLst>
      <p:ext uri="{BB962C8B-B14F-4D97-AF65-F5344CB8AC3E}">
        <p14:creationId xmlns:p14="http://schemas.microsoft.com/office/powerpoint/2010/main" val="420371210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7A0C4A-64CE-9C7C-FBC0-1929CA4B4464}"/>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BEBBA43E-65CC-CC0F-CE32-A47E1B6877E8}"/>
              </a:ext>
            </a:extLst>
          </p:cNvPr>
          <p:cNvSpPr>
            <a:spLocks noGrp="1"/>
          </p:cNvSpPr>
          <p:nvPr>
            <p:ph type="body" sz="quarter" idx="79"/>
          </p:nvPr>
        </p:nvSpPr>
        <p:spPr>
          <a:xfrm>
            <a:off x="609600" y="1323670"/>
            <a:ext cx="4624137" cy="566309"/>
          </a:xfrm>
        </p:spPr>
        <p:txBody>
          <a:bodyPr/>
          <a:lstStyle/>
          <a:p>
            <a:r>
              <a:rPr lang="en-US">
                <a:latin typeface="Aptos" panose="020B0004020202020204" pitchFamily="34" charset="0"/>
              </a:rPr>
              <a:t>If a payment is still not received after receiving the Delinquency Notice, it is eligible to be reviewed for a fine by the WCS staff. If Insurer becomes delinquent, the assessment amount will be sent to collections and a fine will be issued to the Insurer. The status of the payment will reflect the “Sent to Collections” status. </a:t>
            </a:r>
          </a:p>
          <a:p>
            <a:endParaRPr lang="en-US">
              <a:latin typeface="Aptos" panose="020B0004020202020204" pitchFamily="34" charset="0"/>
            </a:endParaRPr>
          </a:p>
          <a:p>
            <a:r>
              <a:rPr lang="en-US">
                <a:latin typeface="Aptos" panose="020B0004020202020204" pitchFamily="34" charset="0"/>
              </a:rPr>
              <a:t>At this time, the assessment amount will need to be made to the Nevada State Controller’s Office. The issued fine will be available for payment in the CARDS application</a:t>
            </a:r>
          </a:p>
        </p:txBody>
      </p:sp>
      <p:sp>
        <p:nvSpPr>
          <p:cNvPr id="3" name="Title 2">
            <a:extLst>
              <a:ext uri="{FF2B5EF4-FFF2-40B4-BE49-F238E27FC236}">
                <a16:creationId xmlns:a16="http://schemas.microsoft.com/office/drawing/2014/main" id="{61169701-C48E-7B4A-8533-5F42B9C1F079}"/>
              </a:ext>
            </a:extLst>
          </p:cNvPr>
          <p:cNvSpPr>
            <a:spLocks noGrp="1"/>
          </p:cNvSpPr>
          <p:nvPr>
            <p:ph type="title"/>
          </p:nvPr>
        </p:nvSpPr>
        <p:spPr/>
        <p:txBody>
          <a:bodyPr/>
          <a:lstStyle/>
          <a:p>
            <a:r>
              <a:rPr lang="en-US">
                <a:latin typeface="Aptos" panose="020B0004020202020204" pitchFamily="34" charset="0"/>
              </a:rPr>
              <a:t>A Note on Payment Status </a:t>
            </a:r>
          </a:p>
        </p:txBody>
      </p:sp>
      <p:pic>
        <p:nvPicPr>
          <p:cNvPr id="8" name="Picture 7" descr="Graphical user interface, text, application&#10;&#10;AI-generated content may be incorrect.">
            <a:extLst>
              <a:ext uri="{FF2B5EF4-FFF2-40B4-BE49-F238E27FC236}">
                <a16:creationId xmlns:a16="http://schemas.microsoft.com/office/drawing/2014/main" id="{103191B0-4432-4B4F-E496-1662E7B2A4D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45804" y="567095"/>
            <a:ext cx="5380952" cy="5723809"/>
          </a:xfrm>
          <a:prstGeom prst="rect">
            <a:avLst/>
          </a:prstGeom>
        </p:spPr>
      </p:pic>
    </p:spTree>
    <p:extLst>
      <p:ext uri="{BB962C8B-B14F-4D97-AF65-F5344CB8AC3E}">
        <p14:creationId xmlns:p14="http://schemas.microsoft.com/office/powerpoint/2010/main" val="131860553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8256DD-5D44-8A41-0FAD-A50F40511DBC}"/>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1CD8057B-E787-F46B-840C-14652EB74582}"/>
              </a:ext>
            </a:extLst>
          </p:cNvPr>
          <p:cNvSpPr>
            <a:spLocks noGrp="1"/>
          </p:cNvSpPr>
          <p:nvPr>
            <p:ph type="body" sz="quarter" idx="79"/>
          </p:nvPr>
        </p:nvSpPr>
        <p:spPr/>
        <p:txBody>
          <a:bodyPr/>
          <a:lstStyle/>
          <a:p>
            <a:r>
              <a:rPr lang="en-US"/>
              <a:t>Once a payment is Sent to Collections, you will no longer have the ability to pay the Invoice using the CARDS application. </a:t>
            </a:r>
          </a:p>
        </p:txBody>
      </p:sp>
      <p:sp>
        <p:nvSpPr>
          <p:cNvPr id="3" name="Title 2">
            <a:extLst>
              <a:ext uri="{FF2B5EF4-FFF2-40B4-BE49-F238E27FC236}">
                <a16:creationId xmlns:a16="http://schemas.microsoft.com/office/drawing/2014/main" id="{22AF3025-B431-BFAD-D022-BF3848F9776D}"/>
              </a:ext>
            </a:extLst>
          </p:cNvPr>
          <p:cNvSpPr>
            <a:spLocks noGrp="1"/>
          </p:cNvSpPr>
          <p:nvPr>
            <p:ph type="title"/>
          </p:nvPr>
        </p:nvSpPr>
        <p:spPr/>
        <p:txBody>
          <a:bodyPr/>
          <a:lstStyle/>
          <a:p>
            <a:r>
              <a:rPr lang="en-US"/>
              <a:t>Fine Process</a:t>
            </a:r>
          </a:p>
        </p:txBody>
      </p:sp>
      <p:pic>
        <p:nvPicPr>
          <p:cNvPr id="5" name="Picture 4" descr="Graphical user interface, application, table, Teams&#10;&#10;AI-generated content may be incorrect.">
            <a:extLst>
              <a:ext uri="{FF2B5EF4-FFF2-40B4-BE49-F238E27FC236}">
                <a16:creationId xmlns:a16="http://schemas.microsoft.com/office/drawing/2014/main" id="{94219F23-7D10-986A-6B75-960D55C62E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1889" y="2214714"/>
            <a:ext cx="10268221" cy="2753308"/>
          </a:xfrm>
          <a:prstGeom prst="rect">
            <a:avLst/>
          </a:prstGeom>
        </p:spPr>
      </p:pic>
    </p:spTree>
    <p:extLst>
      <p:ext uri="{BB962C8B-B14F-4D97-AF65-F5344CB8AC3E}">
        <p14:creationId xmlns:p14="http://schemas.microsoft.com/office/powerpoint/2010/main" val="196222491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D26FFB-841B-B8CA-DE09-865A97EC839F}"/>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0B27A30C-C923-7C60-0063-47CF641D2A2E}"/>
              </a:ext>
            </a:extLst>
          </p:cNvPr>
          <p:cNvSpPr>
            <a:spLocks noGrp="1"/>
          </p:cNvSpPr>
          <p:nvPr>
            <p:ph type="body" sz="quarter" idx="79"/>
          </p:nvPr>
        </p:nvSpPr>
        <p:spPr>
          <a:xfrm>
            <a:off x="527538" y="1343777"/>
            <a:ext cx="10972800" cy="566309"/>
          </a:xfrm>
        </p:spPr>
        <p:txBody>
          <a:bodyPr/>
          <a:lstStyle/>
          <a:p>
            <a:r>
              <a:rPr lang="en-US">
                <a:latin typeface="Aptos" panose="020B0004020202020204" pitchFamily="34" charset="0"/>
              </a:rPr>
              <a:t>The Invoice and Payment report will be available to users who have the Monetary Assessment Review permission and have navigated from an insurer entity. All reports are accessed through the Forms and Tools menu.</a:t>
            </a:r>
          </a:p>
        </p:txBody>
      </p:sp>
      <p:sp>
        <p:nvSpPr>
          <p:cNvPr id="3" name="Title 2">
            <a:extLst>
              <a:ext uri="{FF2B5EF4-FFF2-40B4-BE49-F238E27FC236}">
                <a16:creationId xmlns:a16="http://schemas.microsoft.com/office/drawing/2014/main" id="{77BDEF59-9BF4-58A6-A9DB-9E70D359AD73}"/>
              </a:ext>
            </a:extLst>
          </p:cNvPr>
          <p:cNvSpPr>
            <a:spLocks noGrp="1"/>
          </p:cNvSpPr>
          <p:nvPr>
            <p:ph type="title"/>
          </p:nvPr>
        </p:nvSpPr>
        <p:spPr/>
        <p:txBody>
          <a:bodyPr/>
          <a:lstStyle/>
          <a:p>
            <a:r>
              <a:rPr lang="en-US">
                <a:latin typeface="Aptos" panose="020B0004020202020204" pitchFamily="34" charset="0"/>
              </a:rPr>
              <a:t>Invoice and Payment Report</a:t>
            </a:r>
          </a:p>
        </p:txBody>
      </p:sp>
      <p:pic>
        <p:nvPicPr>
          <p:cNvPr id="5" name="Picture 4">
            <a:extLst>
              <a:ext uri="{FF2B5EF4-FFF2-40B4-BE49-F238E27FC236}">
                <a16:creationId xmlns:a16="http://schemas.microsoft.com/office/drawing/2014/main" id="{461AA6BF-4E7A-1002-A292-B89B25D61FAE}"/>
              </a:ext>
            </a:extLst>
          </p:cNvPr>
          <p:cNvPicPr>
            <a:picLocks noChangeAspect="1"/>
          </p:cNvPicPr>
          <p:nvPr/>
        </p:nvPicPr>
        <p:blipFill>
          <a:blip r:embed="rId2"/>
          <a:stretch>
            <a:fillRect/>
          </a:stretch>
        </p:blipFill>
        <p:spPr>
          <a:xfrm>
            <a:off x="1042494" y="2386594"/>
            <a:ext cx="1739463" cy="3884474"/>
          </a:xfrm>
          <a:prstGeom prst="rect">
            <a:avLst/>
          </a:prstGeom>
          <a:ln>
            <a:solidFill>
              <a:schemeClr val="accent4"/>
            </a:solidFill>
          </a:ln>
        </p:spPr>
      </p:pic>
      <p:pic>
        <p:nvPicPr>
          <p:cNvPr id="6" name="Picture 5">
            <a:extLst>
              <a:ext uri="{FF2B5EF4-FFF2-40B4-BE49-F238E27FC236}">
                <a16:creationId xmlns:a16="http://schemas.microsoft.com/office/drawing/2014/main" id="{05B2F3EB-7FB6-7564-15A9-C1E5C4881957}"/>
              </a:ext>
            </a:extLst>
          </p:cNvPr>
          <p:cNvPicPr>
            <a:picLocks noChangeAspect="1"/>
          </p:cNvPicPr>
          <p:nvPr/>
        </p:nvPicPr>
        <p:blipFill>
          <a:blip r:embed="rId3"/>
          <a:stretch>
            <a:fillRect/>
          </a:stretch>
        </p:blipFill>
        <p:spPr>
          <a:xfrm>
            <a:off x="3519949" y="2484634"/>
            <a:ext cx="7472516" cy="3542669"/>
          </a:xfrm>
          <a:prstGeom prst="rect">
            <a:avLst/>
          </a:prstGeom>
          <a:ln>
            <a:solidFill>
              <a:schemeClr val="accent4"/>
            </a:solidFill>
          </a:ln>
        </p:spPr>
      </p:pic>
      <p:sp>
        <p:nvSpPr>
          <p:cNvPr id="8" name="Rectangle 7">
            <a:extLst>
              <a:ext uri="{FF2B5EF4-FFF2-40B4-BE49-F238E27FC236}">
                <a16:creationId xmlns:a16="http://schemas.microsoft.com/office/drawing/2014/main" id="{7BE7EB4F-4CE3-0AD9-6EB2-11B3DECDF955}"/>
              </a:ext>
            </a:extLst>
          </p:cNvPr>
          <p:cNvSpPr/>
          <p:nvPr/>
        </p:nvSpPr>
        <p:spPr>
          <a:xfrm>
            <a:off x="3637039" y="4908404"/>
            <a:ext cx="1277861" cy="211034"/>
          </a:xfrm>
          <a:prstGeom prst="rect">
            <a:avLst/>
          </a:prstGeom>
          <a:noFill/>
          <a:ln w="28575">
            <a:solidFill>
              <a:schemeClr val="accent6"/>
            </a:solidFill>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marL="0" marR="0" lvl="0" indent="0" algn="l" defTabSz="457154" rtl="0" eaLnBrk="1" fontAlgn="auto" latinLnBrk="0" hangingPunct="1">
              <a:lnSpc>
                <a:spcPct val="100000"/>
              </a:lnSpc>
              <a:spcBef>
                <a:spcPts val="0"/>
              </a:spcBef>
              <a:spcAft>
                <a:spcPts val="1800"/>
              </a:spcAft>
              <a:buClrTx/>
              <a:buSzTx/>
              <a:buFontTx/>
              <a:buNone/>
              <a:tabLst/>
              <a:defRPr/>
            </a:pPr>
            <a:endParaRPr kumimoji="0" lang="en-US" sz="1200" b="0" i="0" u="none" strike="noStrike" kern="900" cap="none" spc="20" normalizeH="0" baseline="0" noProof="0">
              <a:ln>
                <a:noFill/>
              </a:ln>
              <a:solidFill>
                <a:srgbClr val="333F48"/>
              </a:solidFill>
              <a:effectLst/>
              <a:uLnTx/>
              <a:uFillTx/>
              <a:latin typeface="Gibson" panose="02000000000000000000" pitchFamily="2" charset="77"/>
              <a:ea typeface="+mn-ea"/>
              <a:cs typeface="+mn-cs"/>
            </a:endParaRPr>
          </a:p>
        </p:txBody>
      </p:sp>
      <p:sp>
        <p:nvSpPr>
          <p:cNvPr id="9" name="Rectangle 8">
            <a:extLst>
              <a:ext uri="{FF2B5EF4-FFF2-40B4-BE49-F238E27FC236}">
                <a16:creationId xmlns:a16="http://schemas.microsoft.com/office/drawing/2014/main" id="{2BE30903-02A2-4C18-1707-3DADDE67E4C4}"/>
              </a:ext>
            </a:extLst>
          </p:cNvPr>
          <p:cNvSpPr/>
          <p:nvPr/>
        </p:nvSpPr>
        <p:spPr>
          <a:xfrm>
            <a:off x="3637039" y="3922829"/>
            <a:ext cx="859805" cy="225913"/>
          </a:xfrm>
          <a:prstGeom prst="rect">
            <a:avLst/>
          </a:prstGeom>
          <a:noFill/>
          <a:ln w="28575">
            <a:solidFill>
              <a:schemeClr val="accent6"/>
            </a:solidFill>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marL="0" marR="0" lvl="0" indent="0" algn="l" defTabSz="457154" rtl="0" eaLnBrk="1" fontAlgn="auto" latinLnBrk="0" hangingPunct="1">
              <a:lnSpc>
                <a:spcPct val="100000"/>
              </a:lnSpc>
              <a:spcBef>
                <a:spcPts val="0"/>
              </a:spcBef>
              <a:spcAft>
                <a:spcPts val="1800"/>
              </a:spcAft>
              <a:buClrTx/>
              <a:buSzTx/>
              <a:buFontTx/>
              <a:buNone/>
              <a:tabLst/>
              <a:defRPr/>
            </a:pPr>
            <a:endParaRPr kumimoji="0" lang="en-US" sz="1200" b="0" i="0" u="none" strike="noStrike" kern="900" cap="none" spc="20" normalizeH="0" baseline="0" noProof="0">
              <a:ln>
                <a:noFill/>
              </a:ln>
              <a:solidFill>
                <a:srgbClr val="333F48"/>
              </a:solidFill>
              <a:effectLst/>
              <a:uLnTx/>
              <a:uFillTx/>
              <a:latin typeface="Gibson" panose="02000000000000000000" pitchFamily="2" charset="77"/>
              <a:ea typeface="+mn-ea"/>
              <a:cs typeface="+mn-cs"/>
            </a:endParaRPr>
          </a:p>
        </p:txBody>
      </p:sp>
      <p:sp>
        <p:nvSpPr>
          <p:cNvPr id="10" name="Rectangle 9">
            <a:extLst>
              <a:ext uri="{FF2B5EF4-FFF2-40B4-BE49-F238E27FC236}">
                <a16:creationId xmlns:a16="http://schemas.microsoft.com/office/drawing/2014/main" id="{9D12833A-AD09-310E-15D7-A804C9030F57}"/>
              </a:ext>
            </a:extLst>
          </p:cNvPr>
          <p:cNvSpPr/>
          <p:nvPr/>
        </p:nvSpPr>
        <p:spPr>
          <a:xfrm>
            <a:off x="1042494" y="5658694"/>
            <a:ext cx="511003" cy="368609"/>
          </a:xfrm>
          <a:prstGeom prst="rect">
            <a:avLst/>
          </a:prstGeom>
          <a:noFill/>
          <a:ln w="28575">
            <a:solidFill>
              <a:schemeClr val="accent6"/>
            </a:solidFill>
            <a:miter lim="400000"/>
          </a:ln>
          <a:extLst>
            <a:ext uri="{C572A759-6A51-4108-AA02-DFA0A04FC94B}">
              <ma14:wrappingTextBoxFlag xmlns:ma14="http://schemas.microsoft.com/office/mac/drawingml/2011/main" xmlns="" val="1"/>
            </a:ext>
          </a:extLst>
        </p:spPr>
        <p:txBody>
          <a:bodyPr wrap="square" lIns="50793" tIns="50793" rIns="50793" bIns="50793" rtlCol="0" anchor="t">
            <a:spAutoFit/>
          </a:bodyPr>
          <a:lstStyle/>
          <a:p>
            <a:pPr marL="0" marR="0" lvl="0" indent="0" algn="l" defTabSz="457154" rtl="0" eaLnBrk="1" fontAlgn="auto" latinLnBrk="0" hangingPunct="1">
              <a:lnSpc>
                <a:spcPct val="100000"/>
              </a:lnSpc>
              <a:spcBef>
                <a:spcPts val="0"/>
              </a:spcBef>
              <a:spcAft>
                <a:spcPts val="1800"/>
              </a:spcAft>
              <a:buClrTx/>
              <a:buSzTx/>
              <a:buFontTx/>
              <a:buNone/>
              <a:tabLst/>
              <a:defRPr/>
            </a:pPr>
            <a:endParaRPr kumimoji="0" lang="en-US" sz="1200" b="0" i="0" u="none" strike="noStrike" kern="900" cap="none" spc="20" normalizeH="0" baseline="0" noProof="0">
              <a:ln>
                <a:noFill/>
              </a:ln>
              <a:solidFill>
                <a:srgbClr val="333F48"/>
              </a:solidFill>
              <a:effectLst/>
              <a:uLnTx/>
              <a:uFillTx/>
              <a:latin typeface="Gibson" panose="02000000000000000000" pitchFamily="2" charset="77"/>
              <a:ea typeface="+mn-ea"/>
              <a:cs typeface="+mn-cs"/>
            </a:endParaRPr>
          </a:p>
        </p:txBody>
      </p:sp>
    </p:spTree>
    <p:extLst>
      <p:ext uri="{BB962C8B-B14F-4D97-AF65-F5344CB8AC3E}">
        <p14:creationId xmlns:p14="http://schemas.microsoft.com/office/powerpoint/2010/main" val="78850677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D11C6A-CEFC-6F7D-D8D0-B590046B076C}"/>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EBFC6DF6-EA0E-45CC-6923-6438CF9AA2C0}"/>
              </a:ext>
            </a:extLst>
          </p:cNvPr>
          <p:cNvSpPr>
            <a:spLocks noGrp="1"/>
          </p:cNvSpPr>
          <p:nvPr>
            <p:ph type="body" sz="quarter" idx="79"/>
          </p:nvPr>
        </p:nvSpPr>
        <p:spPr>
          <a:xfrm>
            <a:off x="609600" y="1649674"/>
            <a:ext cx="10972800" cy="566309"/>
          </a:xfrm>
        </p:spPr>
        <p:txBody>
          <a:bodyPr/>
          <a:lstStyle/>
          <a:p>
            <a:r>
              <a:rPr lang="en-US">
                <a:latin typeface="Aptos" panose="020B0004020202020204" pitchFamily="34" charset="0"/>
              </a:rPr>
              <a:t>On the reports page users have the option to select parameters for the report including Date Type, Start Date, End Date, and Monetary Assessment Type.</a:t>
            </a:r>
          </a:p>
        </p:txBody>
      </p:sp>
      <p:sp>
        <p:nvSpPr>
          <p:cNvPr id="3" name="Title 2">
            <a:extLst>
              <a:ext uri="{FF2B5EF4-FFF2-40B4-BE49-F238E27FC236}">
                <a16:creationId xmlns:a16="http://schemas.microsoft.com/office/drawing/2014/main" id="{B6A7FA79-6DEB-7A84-F4B8-89375212DD1C}"/>
              </a:ext>
            </a:extLst>
          </p:cNvPr>
          <p:cNvSpPr>
            <a:spLocks noGrp="1"/>
          </p:cNvSpPr>
          <p:nvPr>
            <p:ph type="title"/>
          </p:nvPr>
        </p:nvSpPr>
        <p:spPr/>
        <p:txBody>
          <a:bodyPr/>
          <a:lstStyle/>
          <a:p>
            <a:r>
              <a:rPr lang="en-US">
                <a:latin typeface="Aptos" panose="020B0004020202020204" pitchFamily="34" charset="0"/>
              </a:rPr>
              <a:t>Invoice and Payment Report</a:t>
            </a:r>
          </a:p>
        </p:txBody>
      </p:sp>
      <p:sp>
        <p:nvSpPr>
          <p:cNvPr id="4" name="Text Placeholder 2">
            <a:extLst>
              <a:ext uri="{FF2B5EF4-FFF2-40B4-BE49-F238E27FC236}">
                <a16:creationId xmlns:a16="http://schemas.microsoft.com/office/drawing/2014/main" id="{23EF94DB-B79E-C9A4-700B-902FD5EE990C}"/>
              </a:ext>
            </a:extLst>
          </p:cNvPr>
          <p:cNvSpPr txBox="1">
            <a:spLocks/>
          </p:cNvSpPr>
          <p:nvPr/>
        </p:nvSpPr>
        <p:spPr>
          <a:xfrm>
            <a:off x="609599" y="1346061"/>
            <a:ext cx="6094209" cy="281404"/>
          </a:xfrm>
          <a:prstGeom prst="rect">
            <a:avLst/>
          </a:prstGeom>
        </p:spPr>
        <p:txBody>
          <a:bodyPr vert="horz" lIns="0" tIns="0" rIns="0" bIns="0" rtlCol="0">
            <a:noAutofit/>
          </a:bodyPr>
          <a:lstStyle>
            <a:lvl1pPr indent="0" defTabSz="914377">
              <a:lnSpc>
                <a:spcPts val="2000"/>
              </a:lnSpc>
              <a:spcBef>
                <a:spcPts val="0"/>
              </a:spcBef>
              <a:spcAft>
                <a:spcPts val="600"/>
              </a:spcAft>
              <a:buClr>
                <a:schemeClr val="tx1"/>
              </a:buClr>
              <a:buFont typeface="Arial" panose="020B0604020202020204" pitchFamily="34" charset="0"/>
              <a:buNone/>
              <a:tabLst/>
              <a:defRPr sz="1000" b="1" i="0" spc="150" baseline="0">
                <a:solidFill>
                  <a:schemeClr val="bg1"/>
                </a:solidFill>
                <a:latin typeface="Gibson SemiBold" pitchFamily="2" charset="77"/>
              </a:defRPr>
            </a:lvl1pPr>
            <a:lvl2pPr marL="7524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2pPr>
            <a:lvl3pPr marL="11969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3pPr>
            <a:lvl4pPr marL="16541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4pPr>
            <a:lvl5pPr marL="2111375" indent="-283464" defTabSz="914377">
              <a:lnSpc>
                <a:spcPts val="2000"/>
              </a:lnSpc>
              <a:spcBef>
                <a:spcPts val="0"/>
              </a:spcBef>
              <a:spcAft>
                <a:spcPts val="600"/>
              </a:spcAft>
              <a:buClr>
                <a:schemeClr val="tx1"/>
              </a:buClr>
              <a:buFont typeface="Arial" panose="020B0604020202020204" pitchFamily="34" charset="0"/>
              <a:buChar char="•"/>
              <a:tabLst/>
              <a:defRPr b="0" i="0" kern="900" spc="0" baseline="0">
                <a:latin typeface="Gibson" panose="02000000000000000000" pitchFamily="2" charset="77"/>
              </a:defRPr>
            </a:lvl5pPr>
            <a:lvl6pPr marL="2514537" indent="-228594" defTabSz="914377">
              <a:lnSpc>
                <a:spcPct val="90000"/>
              </a:lnSpc>
              <a:spcBef>
                <a:spcPts val="500"/>
              </a:spcBef>
              <a:buFont typeface="Arial" panose="020B0604020202020204" pitchFamily="34" charset="0"/>
              <a:buChar char="•"/>
            </a:lvl6pPr>
            <a:lvl7pPr marL="2971726" indent="-228594" defTabSz="914377">
              <a:lnSpc>
                <a:spcPct val="90000"/>
              </a:lnSpc>
              <a:spcBef>
                <a:spcPts val="500"/>
              </a:spcBef>
              <a:buFont typeface="Arial" panose="020B0604020202020204" pitchFamily="34" charset="0"/>
              <a:buChar char="•"/>
            </a:lvl7pPr>
            <a:lvl8pPr marL="3428914" indent="-228594" defTabSz="914377">
              <a:lnSpc>
                <a:spcPct val="90000"/>
              </a:lnSpc>
              <a:spcBef>
                <a:spcPts val="500"/>
              </a:spcBef>
              <a:buFont typeface="Arial" panose="020B0604020202020204" pitchFamily="34" charset="0"/>
              <a:buChar char="•"/>
            </a:lvl8pPr>
            <a:lvl9pPr marL="3886103" indent="-228594" defTabSz="914377">
              <a:lnSpc>
                <a:spcPct val="90000"/>
              </a:lnSpc>
              <a:spcBef>
                <a:spcPts val="500"/>
              </a:spcBef>
              <a:buFont typeface="Arial" panose="020B0604020202020204" pitchFamily="34" charset="0"/>
              <a:buChar char="•"/>
            </a:lvl9pPr>
          </a:lstStyle>
          <a:p>
            <a:pPr marL="0" marR="0" lvl="0" indent="0" algn="l" defTabSz="914377" rtl="0" eaLnBrk="1" fontAlgn="auto" latinLnBrk="0" hangingPunct="1">
              <a:lnSpc>
                <a:spcPts val="2000"/>
              </a:lnSpc>
              <a:spcBef>
                <a:spcPts val="0"/>
              </a:spcBef>
              <a:spcAft>
                <a:spcPts val="600"/>
              </a:spcAft>
              <a:buClr>
                <a:srgbClr val="333F48"/>
              </a:buClr>
              <a:buSzTx/>
              <a:buFont typeface="Arial" panose="020B0604020202020204" pitchFamily="34" charset="0"/>
              <a:buNone/>
              <a:tabLst/>
              <a:defRPr/>
            </a:pPr>
            <a:r>
              <a:rPr kumimoji="0" lang="en-US" sz="1000" b="1" i="0" u="none" strike="noStrike" kern="1200" cap="none" spc="150" normalizeH="0" baseline="0" noProof="0">
                <a:ln>
                  <a:noFill/>
                </a:ln>
                <a:solidFill>
                  <a:srgbClr val="333F48"/>
                </a:solidFill>
                <a:effectLst/>
                <a:uLnTx/>
                <a:uFillTx/>
                <a:latin typeface="Aptos" panose="020B0004020202020204" pitchFamily="34" charset="0"/>
                <a:ea typeface="+mn-ea"/>
                <a:cs typeface="+mn-cs"/>
              </a:rPr>
              <a:t>RUNNING THE REPORT</a:t>
            </a:r>
          </a:p>
        </p:txBody>
      </p:sp>
      <p:pic>
        <p:nvPicPr>
          <p:cNvPr id="6" name="Picture 5">
            <a:extLst>
              <a:ext uri="{FF2B5EF4-FFF2-40B4-BE49-F238E27FC236}">
                <a16:creationId xmlns:a16="http://schemas.microsoft.com/office/drawing/2014/main" id="{E8689673-1535-1460-3E92-BDA546AAD1D7}"/>
              </a:ext>
            </a:extLst>
          </p:cNvPr>
          <p:cNvPicPr>
            <a:picLocks noChangeAspect="1"/>
          </p:cNvPicPr>
          <p:nvPr/>
        </p:nvPicPr>
        <p:blipFill>
          <a:blip r:embed="rId2"/>
          <a:stretch>
            <a:fillRect/>
          </a:stretch>
        </p:blipFill>
        <p:spPr>
          <a:xfrm>
            <a:off x="1356264" y="2394283"/>
            <a:ext cx="9479472" cy="3683170"/>
          </a:xfrm>
          <a:prstGeom prst="rect">
            <a:avLst/>
          </a:prstGeom>
          <a:ln>
            <a:solidFill>
              <a:schemeClr val="accent4"/>
            </a:solidFill>
          </a:ln>
        </p:spPr>
      </p:pic>
    </p:spTree>
    <p:extLst>
      <p:ext uri="{BB962C8B-B14F-4D97-AF65-F5344CB8AC3E}">
        <p14:creationId xmlns:p14="http://schemas.microsoft.com/office/powerpoint/2010/main" val="63176171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0E579D5-C848-1DC6-A552-FCC1C75F0543}"/>
              </a:ext>
            </a:extLst>
          </p:cNvPr>
          <p:cNvSpPr>
            <a:spLocks noGrp="1"/>
          </p:cNvSpPr>
          <p:nvPr>
            <p:ph type="body" sz="quarter" idx="79"/>
          </p:nvPr>
        </p:nvSpPr>
        <p:spPr/>
        <p:txBody>
          <a:bodyPr/>
          <a:lstStyle/>
          <a:p>
            <a:r>
              <a:rPr lang="en-US">
                <a:latin typeface="Aptos" panose="020B0004020202020204" pitchFamily="34" charset="0"/>
              </a:rPr>
              <a:t>Once the report is generated, the file will be downloaded to the browser and be viewable to the users. The report will summarize the invoices related to the selected insurer based on the search criteria select on the report page. </a:t>
            </a:r>
          </a:p>
          <a:p>
            <a:endParaRPr lang="en-US"/>
          </a:p>
        </p:txBody>
      </p:sp>
      <p:sp>
        <p:nvSpPr>
          <p:cNvPr id="3" name="Title 2">
            <a:extLst>
              <a:ext uri="{FF2B5EF4-FFF2-40B4-BE49-F238E27FC236}">
                <a16:creationId xmlns:a16="http://schemas.microsoft.com/office/drawing/2014/main" id="{F533DBB9-D60E-47B8-D7B7-B3BC349CF234}"/>
              </a:ext>
            </a:extLst>
          </p:cNvPr>
          <p:cNvSpPr>
            <a:spLocks noGrp="1"/>
          </p:cNvSpPr>
          <p:nvPr>
            <p:ph type="title"/>
          </p:nvPr>
        </p:nvSpPr>
        <p:spPr/>
        <p:txBody>
          <a:bodyPr/>
          <a:lstStyle/>
          <a:p>
            <a:r>
              <a:rPr lang="en-US"/>
              <a:t>Example Report</a:t>
            </a:r>
          </a:p>
        </p:txBody>
      </p:sp>
      <p:grpSp>
        <p:nvGrpSpPr>
          <p:cNvPr id="10" name="Group 9">
            <a:extLst>
              <a:ext uri="{FF2B5EF4-FFF2-40B4-BE49-F238E27FC236}">
                <a16:creationId xmlns:a16="http://schemas.microsoft.com/office/drawing/2014/main" id="{6E98136A-BB57-6C93-C950-D2651D980C20}"/>
              </a:ext>
            </a:extLst>
          </p:cNvPr>
          <p:cNvGrpSpPr>
            <a:grpSpLocks/>
          </p:cNvGrpSpPr>
          <p:nvPr/>
        </p:nvGrpSpPr>
        <p:grpSpPr bwMode="auto">
          <a:xfrm>
            <a:off x="609600" y="2496312"/>
            <a:ext cx="10600944" cy="2663733"/>
            <a:chOff x="105670350" y="109198592"/>
            <a:chExt cx="9052560" cy="1980835"/>
          </a:xfrm>
        </p:grpSpPr>
        <p:pic>
          <p:nvPicPr>
            <p:cNvPr id="1034" name="Picture 10">
              <a:extLst>
                <a:ext uri="{FF2B5EF4-FFF2-40B4-BE49-F238E27FC236}">
                  <a16:creationId xmlns:a16="http://schemas.microsoft.com/office/drawing/2014/main" id="{3923DA78-83AF-0921-2646-BBB28D5865F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670350" y="109198592"/>
              <a:ext cx="9052560" cy="1980835"/>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grpSp>
          <p:nvGrpSpPr>
            <p:cNvPr id="11" name="Group 11">
              <a:extLst>
                <a:ext uri="{FF2B5EF4-FFF2-40B4-BE49-F238E27FC236}">
                  <a16:creationId xmlns:a16="http://schemas.microsoft.com/office/drawing/2014/main" id="{DB53C3A6-70C3-9051-BE8F-2E245616D2E6}"/>
                </a:ext>
              </a:extLst>
            </p:cNvPr>
            <p:cNvGrpSpPr>
              <a:grpSpLocks/>
            </p:cNvGrpSpPr>
            <p:nvPr/>
          </p:nvGrpSpPr>
          <p:grpSpPr bwMode="auto">
            <a:xfrm>
              <a:off x="106795613" y="110179944"/>
              <a:ext cx="1608084" cy="893380"/>
              <a:chOff x="106795613" y="110179944"/>
              <a:chExt cx="1608084" cy="893380"/>
            </a:xfrm>
          </p:grpSpPr>
          <p:sp>
            <p:nvSpPr>
              <p:cNvPr id="12" name="Rectangle 12">
                <a:extLst>
                  <a:ext uri="{FF2B5EF4-FFF2-40B4-BE49-F238E27FC236}">
                    <a16:creationId xmlns:a16="http://schemas.microsoft.com/office/drawing/2014/main" id="{A77CB5BA-00F1-B41F-0FBB-88B16123E460}"/>
                  </a:ext>
                </a:extLst>
              </p:cNvPr>
              <p:cNvSpPr>
                <a:spLocks noChangeArrowheads="1"/>
              </p:cNvSpPr>
              <p:nvPr/>
            </p:nvSpPr>
            <p:spPr bwMode="auto">
              <a:xfrm>
                <a:off x="106795613" y="110179944"/>
                <a:ext cx="935421" cy="893380"/>
              </a:xfrm>
              <a:prstGeom prst="rect">
                <a:avLst/>
              </a:prstGeom>
              <a:solidFill>
                <a:srgbClr val="FFFFFF"/>
              </a:solidFill>
              <a:ln>
                <a:noFill/>
              </a:ln>
              <a:effectLst/>
              <a:extLs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endParaRPr lang="en-US"/>
              </a:p>
            </p:txBody>
          </p:sp>
          <p:sp>
            <p:nvSpPr>
              <p:cNvPr id="13" name="Rectangle 13">
                <a:extLst>
                  <a:ext uri="{FF2B5EF4-FFF2-40B4-BE49-F238E27FC236}">
                    <a16:creationId xmlns:a16="http://schemas.microsoft.com/office/drawing/2014/main" id="{BDEB6444-61F8-2C56-02F7-96442C65C55B}"/>
                  </a:ext>
                </a:extLst>
              </p:cNvPr>
              <p:cNvSpPr>
                <a:spLocks noChangeArrowheads="1"/>
              </p:cNvSpPr>
              <p:nvPr/>
            </p:nvSpPr>
            <p:spPr bwMode="auto">
              <a:xfrm>
                <a:off x="107960948" y="110179944"/>
                <a:ext cx="442749" cy="893380"/>
              </a:xfrm>
              <a:prstGeom prst="rect">
                <a:avLst/>
              </a:prstGeom>
              <a:solidFill>
                <a:srgbClr val="FFFFFF"/>
              </a:solidFill>
              <a:ln>
                <a:noFill/>
              </a:ln>
              <a:effectLst/>
              <a:extLs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endParaRPr lang="en-US"/>
              </a:p>
            </p:txBody>
          </p:sp>
        </p:grpSp>
      </p:grpSp>
    </p:spTree>
    <p:extLst>
      <p:ext uri="{BB962C8B-B14F-4D97-AF65-F5344CB8AC3E}">
        <p14:creationId xmlns:p14="http://schemas.microsoft.com/office/powerpoint/2010/main" val="205797000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DED2653-9788-D49D-982C-68B170C2C9A9}"/>
              </a:ext>
            </a:extLst>
          </p:cNvPr>
          <p:cNvSpPr>
            <a:spLocks noGrp="1"/>
          </p:cNvSpPr>
          <p:nvPr>
            <p:ph type="body" sz="quarter" idx="18"/>
          </p:nvPr>
        </p:nvSpPr>
        <p:spPr/>
        <p:txBody>
          <a:bodyPr/>
          <a:lstStyle/>
          <a:p>
            <a:r>
              <a:rPr lang="en-US"/>
              <a:t>For any questions after this presentation, reach out to </a:t>
            </a:r>
            <a:r>
              <a:rPr lang="en-US">
                <a:hlinkClick r:id="rId3">
                  <a:extLst>
                    <a:ext uri="{A12FA001-AC4F-418D-AE19-62706E023703}">
                      <ahyp:hlinkClr xmlns:ahyp="http://schemas.microsoft.com/office/drawing/2018/hyperlinkcolor" val="tx"/>
                    </a:ext>
                  </a:extLst>
                </a:hlinkClick>
              </a:rPr>
              <a:t>CARDS@dir.nv.gov</a:t>
            </a:r>
            <a:endParaRPr lang="en-US"/>
          </a:p>
        </p:txBody>
      </p:sp>
      <p:sp>
        <p:nvSpPr>
          <p:cNvPr id="3" name="Title 2">
            <a:extLst>
              <a:ext uri="{FF2B5EF4-FFF2-40B4-BE49-F238E27FC236}">
                <a16:creationId xmlns:a16="http://schemas.microsoft.com/office/drawing/2014/main" id="{32019F26-F511-0FA3-651C-07B7B278ADEE}"/>
              </a:ext>
            </a:extLst>
          </p:cNvPr>
          <p:cNvSpPr>
            <a:spLocks noGrp="1"/>
          </p:cNvSpPr>
          <p:nvPr>
            <p:ph type="title"/>
          </p:nvPr>
        </p:nvSpPr>
        <p:spPr/>
        <p:txBody>
          <a:bodyPr/>
          <a:lstStyle/>
          <a:p>
            <a:r>
              <a:rPr lang="en-US"/>
              <a:t>Questions? </a:t>
            </a:r>
          </a:p>
        </p:txBody>
      </p:sp>
      <p:sp>
        <p:nvSpPr>
          <p:cNvPr id="4" name="Text Placeholder 3">
            <a:extLst>
              <a:ext uri="{FF2B5EF4-FFF2-40B4-BE49-F238E27FC236}">
                <a16:creationId xmlns:a16="http://schemas.microsoft.com/office/drawing/2014/main" id="{43ED0796-B465-C58F-973B-67F2A3C8953C}"/>
              </a:ext>
            </a:extLst>
          </p:cNvPr>
          <p:cNvSpPr>
            <a:spLocks noGrp="1"/>
          </p:cNvSpPr>
          <p:nvPr>
            <p:ph type="body" sz="quarter" idx="17"/>
          </p:nvPr>
        </p:nvSpPr>
        <p:spPr/>
        <p:txBody>
          <a:bodyPr/>
          <a:lstStyle/>
          <a:p>
            <a:r>
              <a:rPr lang="en-US">
                <a:latin typeface="Gibson SemiBold"/>
              </a:rPr>
              <a:t>CARDS 302: Claims Expenditure reporting, assessments, invoicing, and payment processing</a:t>
            </a:r>
            <a:endParaRPr lang="en-US"/>
          </a:p>
        </p:txBody>
      </p:sp>
    </p:spTree>
    <p:extLst>
      <p:ext uri="{BB962C8B-B14F-4D97-AF65-F5344CB8AC3E}">
        <p14:creationId xmlns:p14="http://schemas.microsoft.com/office/powerpoint/2010/main" val="4012847934"/>
      </p:ext>
    </p:extLst>
  </p:cSld>
  <p:clrMapOvr>
    <a:masterClrMapping/>
  </p:clrMapOvr>
</p:sld>
</file>

<file path=ppt/theme/theme1.xml><?xml version="1.0" encoding="utf-8"?>
<a:theme xmlns:a="http://schemas.openxmlformats.org/drawingml/2006/main" name="1_UPDATED">
  <a:themeElements>
    <a:clrScheme name="CapTech">
      <a:dk1>
        <a:srgbClr val="333F48"/>
      </a:dk1>
      <a:lt1>
        <a:srgbClr val="FFFFFF"/>
      </a:lt1>
      <a:dk2>
        <a:srgbClr val="005EB8"/>
      </a:dk2>
      <a:lt2>
        <a:srgbClr val="F5F5F6"/>
      </a:lt2>
      <a:accent1>
        <a:srgbClr val="FDDA24"/>
      </a:accent1>
      <a:accent2>
        <a:srgbClr val="888B8D"/>
      </a:accent2>
      <a:accent3>
        <a:srgbClr val="D9D9D6"/>
      </a:accent3>
      <a:accent4>
        <a:srgbClr val="003865"/>
      </a:accent4>
      <a:accent5>
        <a:srgbClr val="68D2DF"/>
      </a:accent5>
      <a:accent6>
        <a:srgbClr val="00A5DF"/>
      </a:accent6>
      <a:hlink>
        <a:srgbClr val="005EB8"/>
      </a:hlink>
      <a:folHlink>
        <a:srgbClr val="00A5D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w="12700">
          <a:miter lim="400000"/>
        </a:ln>
        <a:extLst>
          <a:ext uri="{C572A759-6A51-4108-AA02-DFA0A04FC94B}">
            <ma14:wrappingTextBoxFlag xmlns:ma14="http://schemas.microsoft.com/office/mac/drawingml/2011/main" xmlns:p="http://schemas.openxmlformats.org/presentationml/2006/main" xmlns:r="http://schemas.openxmlformats.org/officeDocument/2006/relationships" xmlns="" val="1"/>
          </a:ext>
        </a:extLst>
      </a:spPr>
      <a:bodyPr wrap="square" lIns="50793" tIns="50793" rIns="50793" bIns="50793" anchor="t">
        <a:spAutoFit/>
      </a:bodyPr>
      <a:lstStyle>
        <a:defPPr algn="l" defTabSz="457154">
          <a:spcAft>
            <a:spcPts val="1800"/>
          </a:spcAft>
          <a:defRPr sz="1200" kern="900" spc="20" dirty="0">
            <a:solidFill>
              <a:schemeClr val="tx1"/>
            </a:solidFill>
            <a:latin typeface="Gibson" panose="02000000000000000000" pitchFamily="2" charset="77"/>
          </a:defRPr>
        </a:defPPr>
      </a:lstStyle>
    </a:spDef>
    <a:txDef>
      <a:spPr/>
      <a:bodyPr vert="horz" wrap="square" lIns="0" tIns="0" rIns="0" bIns="0" rtlCol="0" anchor="t" anchorCtr="0">
        <a:noAutofit/>
      </a:bodyPr>
      <a:lstStyle>
        <a:defPPr algn="l">
          <a:spcAft>
            <a:spcPts val="800"/>
          </a:spcAft>
          <a:buClr>
            <a:srgbClr val="00A5DF"/>
          </a:buClr>
          <a:defRPr sz="1400" kern="900" spc="20" dirty="0" err="1" smtClean="0">
            <a:latin typeface="Gibson" panose="02000000000000000000" pitchFamily="2" charset="77"/>
          </a:defRPr>
        </a:defPPr>
      </a:lstStyle>
    </a:txDef>
  </a:objectDefaults>
  <a:extraClrSchemeLst/>
  <a:extLst>
    <a:ext uri="{05A4C25C-085E-4340-85A3-A5531E510DB2}">
      <thm15:themeFamily xmlns:thm15="http://schemas.microsoft.com/office/thememl/2012/main" name="CAPTECH PPT TEMPLATE 2020" id="{15DEB9A9-AA99-6140-8030-88B3C1DE2D92}" vid="{A9D9EA17-C1D4-F545-869B-02CB45AA39E7}"/>
    </a:ext>
  </a:extLst>
</a:theme>
</file>

<file path=ppt/theme/theme2.xml><?xml version="1.0" encoding="utf-8"?>
<a:theme xmlns:a="http://schemas.openxmlformats.org/drawingml/2006/main" name="2_UPDATED">
  <a:themeElements>
    <a:clrScheme name="CapTech">
      <a:dk1>
        <a:srgbClr val="333F48"/>
      </a:dk1>
      <a:lt1>
        <a:srgbClr val="FFFFFF"/>
      </a:lt1>
      <a:dk2>
        <a:srgbClr val="005EB8"/>
      </a:dk2>
      <a:lt2>
        <a:srgbClr val="F5F5F6"/>
      </a:lt2>
      <a:accent1>
        <a:srgbClr val="FDDA24"/>
      </a:accent1>
      <a:accent2>
        <a:srgbClr val="888B8D"/>
      </a:accent2>
      <a:accent3>
        <a:srgbClr val="D9D9D6"/>
      </a:accent3>
      <a:accent4>
        <a:srgbClr val="003865"/>
      </a:accent4>
      <a:accent5>
        <a:srgbClr val="68D2DF"/>
      </a:accent5>
      <a:accent6>
        <a:srgbClr val="00A5DF"/>
      </a:accent6>
      <a:hlink>
        <a:srgbClr val="005EB8"/>
      </a:hlink>
      <a:folHlink>
        <a:srgbClr val="00A5D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w="12700">
          <a:miter lim="400000"/>
        </a:ln>
        <a:extLst>
          <a:ext uri="{C572A759-6A51-4108-AA02-DFA0A04FC94B}">
            <ma14:wrappingTextBoxFlag xmlns="" xmlns:r="http://schemas.openxmlformats.org/officeDocument/2006/relationships" xmlns:p="http://schemas.openxmlformats.org/presentationml/2006/main" xmlns:ma14="http://schemas.microsoft.com/office/mac/drawingml/2011/main" val="1"/>
          </a:ext>
        </a:extLst>
      </a:spPr>
      <a:bodyPr wrap="square" lIns="50793" tIns="50793" rIns="50793" bIns="50793" anchor="t">
        <a:spAutoFit/>
      </a:bodyPr>
      <a:lstStyle>
        <a:defPPr algn="l" defTabSz="457154">
          <a:spcAft>
            <a:spcPts val="1800"/>
          </a:spcAft>
          <a:defRPr sz="1200" kern="900" spc="20" dirty="0">
            <a:solidFill>
              <a:schemeClr val="tx1"/>
            </a:solidFill>
            <a:latin typeface="Gibson" panose="02000000000000000000" pitchFamily="2" charset="77"/>
          </a:defRPr>
        </a:defPPr>
      </a:lstStyle>
    </a:spDef>
    <a:txDef>
      <a:spPr/>
      <a:bodyPr vert="horz" wrap="square" lIns="0" tIns="0" rIns="0" bIns="0" rtlCol="0" anchor="t" anchorCtr="0">
        <a:noAutofit/>
      </a:bodyPr>
      <a:lstStyle>
        <a:defPPr algn="l">
          <a:spcAft>
            <a:spcPts val="800"/>
          </a:spcAft>
          <a:buClr>
            <a:srgbClr val="00A5DF"/>
          </a:buClr>
          <a:defRPr sz="1400" kern="900" spc="20" dirty="0" err="1" smtClean="0">
            <a:latin typeface="Gibson" panose="02000000000000000000" pitchFamily="2" charset="77"/>
          </a:defRPr>
        </a:defPPr>
      </a:lstStyle>
    </a:txDef>
  </a:objectDefaults>
  <a:extraClrSchemeLst/>
  <a:extLst>
    <a:ext uri="{05A4C25C-085E-4340-85A3-A5531E510DB2}">
      <thm15:themeFamily xmlns:thm15="http://schemas.microsoft.com/office/thememl/2012/main" name="CAPTECH PPT TEMPLATE 2020" id="{15DEB9A9-AA99-6140-8030-88B3C1DE2D92}" vid="{A9D9EA17-C1D4-F545-869B-02CB45AA39E7}"/>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5d98dc6b-9d7b-4a82-9cae-a27874cc94e0" xsi:nil="true"/>
    <lcf76f155ced4ddcb4097134ff3c332f xmlns="b4ca6f4f-bb75-48a2-8ed4-caa6facdfd40">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C437C3B2DBFEED4D823A30920B787D28" ma:contentTypeVersion="12" ma:contentTypeDescription="Create a new document." ma:contentTypeScope="" ma:versionID="4855c8cd0d7cae21c3730156f65e7d04">
  <xsd:schema xmlns:xsd="http://www.w3.org/2001/XMLSchema" xmlns:xs="http://www.w3.org/2001/XMLSchema" xmlns:p="http://schemas.microsoft.com/office/2006/metadata/properties" xmlns:ns2="b4ca6f4f-bb75-48a2-8ed4-caa6facdfd40" xmlns:ns3="5d98dc6b-9d7b-4a82-9cae-a27874cc94e0" targetNamespace="http://schemas.microsoft.com/office/2006/metadata/properties" ma:root="true" ma:fieldsID="cd6f449bb045a7c3a2046f6739c83009" ns2:_="" ns3:_="">
    <xsd:import namespace="b4ca6f4f-bb75-48a2-8ed4-caa6facdfd40"/>
    <xsd:import namespace="5d98dc6b-9d7b-4a82-9cae-a27874cc94e0"/>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4ca6f4f-bb75-48a2-8ed4-caa6facdfd4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a13bb73f-e2d2-482b-8e61-3bf6a9fa62fa"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5d98dc6b-9d7b-4a82-9cae-a27874cc94e0"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4dff510b-4d87-4cea-9c31-d1bec642f45b}" ma:internalName="TaxCatchAll" ma:showField="CatchAllData" ma:web="5d98dc6b-9d7b-4a82-9cae-a27874cc94e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9923627-D6DD-45B8-99A4-B4659551484D}">
  <ds:schemaRefs>
    <ds:schemaRef ds:uri="5d98dc6b-9d7b-4a82-9cae-a27874cc94e0"/>
    <ds:schemaRef ds:uri="http://purl.org/dc/elements/1.1/"/>
    <ds:schemaRef ds:uri="http://schemas.microsoft.com/office/2006/documentManagement/types"/>
    <ds:schemaRef ds:uri="http://schemas.microsoft.com/office/2006/metadata/properties"/>
    <ds:schemaRef ds:uri="b4ca6f4f-bb75-48a2-8ed4-caa6facdfd40"/>
    <ds:schemaRef ds:uri="http://purl.org/dc/terms/"/>
    <ds:schemaRef ds:uri="http://purl.org/dc/dcmitype/"/>
    <ds:schemaRef ds:uri="http://schemas.openxmlformats.org/package/2006/metadata/core-properties"/>
    <ds:schemaRef ds:uri="http://schemas.microsoft.com/office/infopath/2007/PartnerControls"/>
    <ds:schemaRef ds:uri="http://www.w3.org/XML/1998/namespace"/>
  </ds:schemaRefs>
</ds:datastoreItem>
</file>

<file path=customXml/itemProps2.xml><?xml version="1.0" encoding="utf-8"?>
<ds:datastoreItem xmlns:ds="http://schemas.openxmlformats.org/officeDocument/2006/customXml" ds:itemID="{9DA6DFF5-390C-4E52-A079-765CC485650A}">
  <ds:schemaRefs>
    <ds:schemaRef ds:uri="5d98dc6b-9d7b-4a82-9cae-a27874cc94e0"/>
    <ds:schemaRef ds:uri="b4ca6f4f-bb75-48a2-8ed4-caa6facdfd4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4E40E70F-F529-4AFD-8FC2-C37229C3D63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119</TotalTime>
  <Words>2576</Words>
  <Application>Microsoft Office PowerPoint</Application>
  <PresentationFormat>Widescreen</PresentationFormat>
  <Paragraphs>205</Paragraphs>
  <Slides>51</Slides>
  <Notes>12</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51</vt:i4>
      </vt:variant>
    </vt:vector>
  </HeadingPairs>
  <TitlesOfParts>
    <vt:vector size="61" baseType="lpstr">
      <vt:lpstr>Aptos</vt:lpstr>
      <vt:lpstr>Arial</vt:lpstr>
      <vt:lpstr>Calibri</vt:lpstr>
      <vt:lpstr>Franklin Gothic Book</vt:lpstr>
      <vt:lpstr>Gibson</vt:lpstr>
      <vt:lpstr>Gibson Book</vt:lpstr>
      <vt:lpstr>Gibson Medium</vt:lpstr>
      <vt:lpstr>Gibson SemiBold</vt:lpstr>
      <vt:lpstr>1_UPDATED</vt:lpstr>
      <vt:lpstr>2_UPDATED</vt:lpstr>
      <vt:lpstr>CARDS 302: Claims Expenditure Reporting, Assessments, Invoicing, and Payment Processing</vt:lpstr>
      <vt:lpstr>Overview</vt:lpstr>
      <vt:lpstr>CARDS 302: Claims Expenditure Reporting, Assessments &amp; PP</vt:lpstr>
      <vt:lpstr>Overview</vt:lpstr>
      <vt:lpstr>Claims Expenditure &amp; Premium Data Reporting</vt:lpstr>
      <vt:lpstr>Claims Expenditure &amp; Premium Data Reporting</vt:lpstr>
      <vt:lpstr>Insurer Claims Expenditures &amp; Premium Data Webform</vt:lpstr>
      <vt:lpstr>Request for Data Email</vt:lpstr>
      <vt:lpstr>Request for Submission Reminder Email</vt:lpstr>
      <vt:lpstr>Permissions</vt:lpstr>
      <vt:lpstr>Navigation</vt:lpstr>
      <vt:lpstr>Claims Expenditure and Premium Data Page</vt:lpstr>
      <vt:lpstr>Claims Expenditure and Premium Data Webform</vt:lpstr>
      <vt:lpstr>Additional Sections for Private Carriers</vt:lpstr>
      <vt:lpstr>Submitting the Webform</vt:lpstr>
      <vt:lpstr>Claims Expenditure and Premium Data Webform</vt:lpstr>
      <vt:lpstr>Claims Expenditure and Premium Data Verification Email</vt:lpstr>
      <vt:lpstr>Verifying the Claims Expenditure and Premium Data Filing</vt:lpstr>
      <vt:lpstr>Verifying the Claims Expenditure and Premium Data Filing</vt:lpstr>
      <vt:lpstr>Verifying the Webform</vt:lpstr>
      <vt:lpstr>Confirming Verification</vt:lpstr>
      <vt:lpstr>Claims Expenditures &amp; Premium Data Report</vt:lpstr>
      <vt:lpstr>Claims Expenditures &amp; Premium Data Report</vt:lpstr>
      <vt:lpstr>Claims Expenditures &amp; Premium Data Report</vt:lpstr>
      <vt:lpstr>Questions? </vt:lpstr>
      <vt:lpstr>Payment Processing &amp; Recording</vt:lpstr>
      <vt:lpstr>Payment Processing &amp; Recording</vt:lpstr>
      <vt:lpstr>Assessment Process and Paying Invoices</vt:lpstr>
      <vt:lpstr>Important Dates to Note for the Assessment Process</vt:lpstr>
      <vt:lpstr>Notification of Invoice Due </vt:lpstr>
      <vt:lpstr>Notification of Invoice Due </vt:lpstr>
      <vt:lpstr>Permissions</vt:lpstr>
      <vt:lpstr>Notifications for Invoices</vt:lpstr>
      <vt:lpstr>Navigation </vt:lpstr>
      <vt:lpstr>Paying Invoices</vt:lpstr>
      <vt:lpstr>Paying Invoices</vt:lpstr>
      <vt:lpstr>Payment Screen</vt:lpstr>
      <vt:lpstr>Payment Screen</vt:lpstr>
      <vt:lpstr>Payment Screen</vt:lpstr>
      <vt:lpstr>Payment Screen</vt:lpstr>
      <vt:lpstr>Payment Confirmation</vt:lpstr>
      <vt:lpstr>Payment Confirmation Email</vt:lpstr>
      <vt:lpstr>Reviewing Past Payments</vt:lpstr>
      <vt:lpstr>Reminder Emails </vt:lpstr>
      <vt:lpstr>Delinquency Process</vt:lpstr>
      <vt:lpstr>A Note on Payment Status </vt:lpstr>
      <vt:lpstr>Fine Process</vt:lpstr>
      <vt:lpstr>Invoice and Payment Report</vt:lpstr>
      <vt:lpstr>Invoice and Payment Report</vt:lpstr>
      <vt:lpstr>Example Report</vt:lpstr>
      <vt:lpstr>Questions?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Organizational Change Management SO</dc:title>
  <dc:creator>Scott Kuhlke</dc:creator>
  <cp:lastModifiedBy>Guadalupe Manzo</cp:lastModifiedBy>
  <cp:revision>25</cp:revision>
  <cp:lastPrinted>2025-05-14T21:48:11Z</cp:lastPrinted>
  <dcterms:created xsi:type="dcterms:W3CDTF">2023-08-31T18:52:05Z</dcterms:created>
  <dcterms:modified xsi:type="dcterms:W3CDTF">2025-05-29T17:10:28Z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0x010100C437C3B2DBFEED4D823A30920B787D28</vt:lpwstr>
  </property>
  <property fmtid="{D5CDD505-2E9C-101B-9397-08002B2CF9AE}" pid="3" name="MediaServiceImageTags">
    <vt:lpwstr/>
  </property>
  <property fmtid="{D5CDD505-2E9C-101B-9397-08002B2CF9AE}" pid="4" name="MSIP_Label_7138a076-c22e-4511-a058-63bc0d273c94_Enabled">
    <vt:lpwstr>true</vt:lpwstr>
  </property>
  <property fmtid="{D5CDD505-2E9C-101B-9397-08002B2CF9AE}" pid="5" name="MSIP_Label_7138a076-c22e-4511-a058-63bc0d273c94_SetDate">
    <vt:lpwstr>2025-03-17T23:17:21Z</vt:lpwstr>
  </property>
  <property fmtid="{D5CDD505-2E9C-101B-9397-08002B2CF9AE}" pid="6" name="MSIP_Label_7138a076-c22e-4511-a058-63bc0d273c94_Method">
    <vt:lpwstr>Privileged</vt:lpwstr>
  </property>
  <property fmtid="{D5CDD505-2E9C-101B-9397-08002B2CF9AE}" pid="7" name="MSIP_Label_7138a076-c22e-4511-a058-63bc0d273c94_Name">
    <vt:lpwstr>Public</vt:lpwstr>
  </property>
  <property fmtid="{D5CDD505-2E9C-101B-9397-08002B2CF9AE}" pid="8" name="MSIP_Label_7138a076-c22e-4511-a058-63bc0d273c94_SiteId">
    <vt:lpwstr>ae9d6e9a-cc18-4204-ac29-43a0ccb860e8</vt:lpwstr>
  </property>
  <property fmtid="{D5CDD505-2E9C-101B-9397-08002B2CF9AE}" pid="9" name="MSIP_Label_7138a076-c22e-4511-a058-63bc0d273c94_ActionId">
    <vt:lpwstr>07fca451-a0f4-4b9c-a3ff-f509082d34f8</vt:lpwstr>
  </property>
  <property fmtid="{D5CDD505-2E9C-101B-9397-08002B2CF9AE}" pid="10" name="MSIP_Label_7138a076-c22e-4511-a058-63bc0d273c94_ContentBits">
    <vt:lpwstr>0</vt:lpwstr>
  </property>
  <property fmtid="{D5CDD505-2E9C-101B-9397-08002B2CF9AE}" pid="11" name="MSIP_Label_7138a076-c22e-4511-a058-63bc0d273c94_Tag">
    <vt:lpwstr>10, 0, 1, 1</vt:lpwstr>
  </property>
</Properties>
</file>